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911-2859-498E-39B6-5A151434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E58FE-AC6C-49AE-C667-1AF5CE381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1483-C267-283A-4FFD-C99E45B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5BA7D-69DD-0723-D78A-EC8ADA0F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392-2F3A-59F2-5976-45A11776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611B-C21C-3C3A-B7E4-DD0B747F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665F-26F4-ECDA-954D-6EC5AD10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02EB-2648-6D19-0F1F-30CC2CD6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A3323-E480-A58C-DACC-D80D4F6E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26B9-81C0-672D-BD4A-971D27EE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8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8428-5FDE-E4A4-8B62-2CDC7341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006CE-5C00-4DC1-FB12-441D4203F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EC7A-A283-EF5C-3C3B-A917A7DE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D9B02-7490-533B-59A2-CDBC619B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D794-AD74-B3B7-9A65-FAB6C54B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5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F97E-CFA8-C649-50B6-483124F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D1F2-2888-6B18-B0DA-7BE6E1DB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2655-43B7-6DCD-EAE5-35EE9E77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7B35-5059-09FD-3C0A-0EFC6DA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783E-15A4-3BF4-BF81-6ED4AEDA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F05E-8BCE-F7F2-F233-785703A6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787B-160E-9F3C-FB59-8CE310EFC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681F-AC4E-C339-439D-C3463655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297A-066D-DABE-AD80-D9829544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2B87-703C-3AC6-C940-B0EC817C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5DD1-DCEC-D538-4273-671858F9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6DCD-96D4-53EB-087E-413C6DF00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BCFA4-F78E-9263-F2C4-CAF67DBF8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E7593-8920-2F17-888D-89D4FE0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8DCF-3DFF-D6CD-2F19-915594B5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9298-5083-618D-3E08-E25A5F2C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D24E-E07E-CFD3-BC54-4154D7A6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5B10-1B1D-8B6E-320F-71255FC9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DED71-C085-33B3-ED28-F338C9E63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E763B-0B5A-8C14-E862-DC24A55B7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DC2F4-3405-A651-BF53-A63360F1E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B2CBD-B6E4-EFA0-A796-EA82A901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7AF07-5E98-BF32-1F99-103D87DF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ADBA8-F9F5-1ED2-DA46-5B8262C0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F721-A058-BA13-137A-46C09DFE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4530B-4F85-46A5-2D9B-17DEC570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609F3-9B13-1995-0DA9-C09BD07E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0AA0C-EEC0-FD6C-47BF-A698124B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D7673-6564-1663-988A-3B02A077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0F0B6-499A-6938-9299-282E27B6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3DC97-AE15-522F-4830-6AA4965A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2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FD7E-7F29-C9A5-541F-827FCD5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0D7B-458C-8E7C-18B7-D159FA115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DD5B-BB5B-8141-9168-007A844C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EB04-6C50-5418-E14E-D53D8AFF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E1A9-2CF6-C545-D35C-3AC8D7B1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BE3D7-B7B8-7C5E-6063-5E83A3F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5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F22A-62F5-1562-A6A3-38EF950D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95E3A-BAED-DF27-0DAD-DB29569F6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220A-F0C3-A7E6-3EA2-B713C0A2B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9079-0F1D-546F-C1A4-DBEC6DB7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FC94-F5BA-5BDC-D8EC-F4B4B7F7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37D4F-9A13-E024-FF0D-C6335A32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E047B-C5C0-655E-D31E-07900732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4538B-395D-D3FB-6FB7-4A8255FC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6387C-D85C-FB86-7549-5BEB1B687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43283-14A7-42C6-846A-02BEC6A3CF7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FFBB-E9B9-9511-8E37-D33DFF49E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5AFD-6A89-BE34-BA04-78FD473AC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83DD6-1A9D-4796-984F-75E5EFD5B4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D5A214B-AB23-6271-1C22-B572E3EBC729}"/>
              </a:ext>
            </a:extLst>
          </p:cNvPr>
          <p:cNvSpPr/>
          <p:nvPr/>
        </p:nvSpPr>
        <p:spPr>
          <a:xfrm>
            <a:off x="2537159" y="4395019"/>
            <a:ext cx="6728982" cy="1563370"/>
          </a:xfrm>
          <a:prstGeom prst="parallelogram">
            <a:avLst>
              <a:gd name="adj" fmla="val 122599"/>
            </a:avLst>
          </a:prstGeom>
          <a:solidFill>
            <a:schemeClr val="accent1">
              <a:alpha val="27059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D528D8D-A409-4ECF-927C-518879B797AE}"/>
              </a:ext>
            </a:extLst>
          </p:cNvPr>
          <p:cNvSpPr/>
          <p:nvPr/>
        </p:nvSpPr>
        <p:spPr>
          <a:xfrm rot="5400000" flipV="1">
            <a:off x="3009328" y="2710916"/>
            <a:ext cx="4657540" cy="455892"/>
          </a:xfrm>
          <a:prstGeom prst="parallelogram">
            <a:avLst>
              <a:gd name="adj" fmla="val 82705"/>
            </a:avLst>
          </a:prstGeom>
          <a:solidFill>
            <a:srgbClr val="D9D9D9">
              <a:alpha val="50196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E87691E-B15D-3CE5-ACA0-07B612897C0B}"/>
              </a:ext>
            </a:extLst>
          </p:cNvPr>
          <p:cNvSpPr/>
          <p:nvPr/>
        </p:nvSpPr>
        <p:spPr>
          <a:xfrm>
            <a:off x="5110153" y="3810123"/>
            <a:ext cx="2038886" cy="381000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71A11916-4A42-6F8F-1E03-3FAF1FE2A2CA}"/>
              </a:ext>
            </a:extLst>
          </p:cNvPr>
          <p:cNvSpPr/>
          <p:nvPr/>
        </p:nvSpPr>
        <p:spPr>
          <a:xfrm>
            <a:off x="5110153" y="2738366"/>
            <a:ext cx="2038886" cy="381000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47B0827-BECE-6680-BF31-D8D0721EB9EE}"/>
              </a:ext>
            </a:extLst>
          </p:cNvPr>
          <p:cNvSpPr/>
          <p:nvPr/>
        </p:nvSpPr>
        <p:spPr>
          <a:xfrm>
            <a:off x="5110153" y="1666609"/>
            <a:ext cx="2038886" cy="381000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00C4574-1056-BA07-0B38-2CAAED76843A}"/>
              </a:ext>
            </a:extLst>
          </p:cNvPr>
          <p:cNvSpPr/>
          <p:nvPr/>
        </p:nvSpPr>
        <p:spPr>
          <a:xfrm>
            <a:off x="5110153" y="4881880"/>
            <a:ext cx="2038886" cy="381000"/>
          </a:xfrm>
          <a:prstGeom prst="parallelogram">
            <a:avLst>
              <a:gd name="adj" fmla="val 122599"/>
            </a:avLst>
          </a:prstGeom>
          <a:solidFill>
            <a:schemeClr val="accent3"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95E302D-F99A-63E2-CF37-E7232D86920D}"/>
              </a:ext>
            </a:extLst>
          </p:cNvPr>
          <p:cNvSpPr/>
          <p:nvPr/>
        </p:nvSpPr>
        <p:spPr>
          <a:xfrm rot="5400000" flipH="1">
            <a:off x="4793290" y="2721710"/>
            <a:ext cx="4472530" cy="238969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0 w 4667864"/>
              <a:gd name="connsiteY5" fmla="*/ 455892 h 455892"/>
              <a:gd name="connsiteX0" fmla="*/ 4277360 w 4472530"/>
              <a:gd name="connsiteY0" fmla="*/ 238969 h 238969"/>
              <a:gd name="connsiteX1" fmla="*/ 0 w 4472530"/>
              <a:gd name="connsiteY1" fmla="*/ 222459 h 238969"/>
              <a:gd name="connsiteX2" fmla="*/ 178538 w 4472530"/>
              <a:gd name="connsiteY2" fmla="*/ 0 h 238969"/>
              <a:gd name="connsiteX3" fmla="*/ 4472530 w 4472530"/>
              <a:gd name="connsiteY3" fmla="*/ 0 h 238969"/>
              <a:gd name="connsiteX4" fmla="*/ 4277360 w 4472530"/>
              <a:gd name="connsiteY4" fmla="*/ 238969 h 2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530" h="238969">
                <a:moveTo>
                  <a:pt x="4277360" y="238969"/>
                </a:moveTo>
                <a:lnTo>
                  <a:pt x="0" y="222459"/>
                </a:lnTo>
                <a:lnTo>
                  <a:pt x="178538" y="0"/>
                </a:lnTo>
                <a:lnTo>
                  <a:pt x="4472530" y="0"/>
                </a:lnTo>
                <a:lnTo>
                  <a:pt x="4277360" y="238969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8F62D4-DC09-5A96-7F17-17953D8CE335}"/>
              </a:ext>
            </a:extLst>
          </p:cNvPr>
          <p:cNvSpPr/>
          <p:nvPr/>
        </p:nvSpPr>
        <p:spPr>
          <a:xfrm>
            <a:off x="6073714" y="3765755"/>
            <a:ext cx="1647886" cy="1337187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0">
            <a:extLst>
              <a:ext uri="{FF2B5EF4-FFF2-40B4-BE49-F238E27FC236}">
                <a16:creationId xmlns:a16="http://schemas.microsoft.com/office/drawing/2014/main" id="{05F7E65B-2476-4D8A-ADDA-104E166315C6}"/>
              </a:ext>
            </a:extLst>
          </p:cNvPr>
          <p:cNvSpPr/>
          <p:nvPr/>
        </p:nvSpPr>
        <p:spPr>
          <a:xfrm rot="5400000" flipH="1">
            <a:off x="4573516" y="2919730"/>
            <a:ext cx="4472694" cy="233433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472694"/>
              <a:gd name="connsiteY0" fmla="*/ 233433 h 233433"/>
              <a:gd name="connsiteX1" fmla="*/ 195334 w 4472694"/>
              <a:gd name="connsiteY1" fmla="*/ 0 h 233433"/>
              <a:gd name="connsiteX2" fmla="*/ 4472694 w 4472694"/>
              <a:gd name="connsiteY2" fmla="*/ 16510 h 233433"/>
              <a:gd name="connsiteX3" fmla="*/ 4293992 w 4472694"/>
              <a:gd name="connsiteY3" fmla="*/ 233433 h 233433"/>
              <a:gd name="connsiteX4" fmla="*/ 0 w 4472694"/>
              <a:gd name="connsiteY4" fmla="*/ 233433 h 2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694" h="233433">
                <a:moveTo>
                  <a:pt x="0" y="233433"/>
                </a:moveTo>
                <a:lnTo>
                  <a:pt x="195334" y="0"/>
                </a:lnTo>
                <a:lnTo>
                  <a:pt x="4472694" y="16510"/>
                </a:lnTo>
                <a:lnTo>
                  <a:pt x="4293992" y="233433"/>
                </a:lnTo>
                <a:lnTo>
                  <a:pt x="0" y="233433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F3203C9-2915-5206-0A2B-90892FF8628F}"/>
              </a:ext>
            </a:extLst>
          </p:cNvPr>
          <p:cNvSpPr/>
          <p:nvPr/>
        </p:nvSpPr>
        <p:spPr>
          <a:xfrm rot="5400000" flipH="1">
            <a:off x="4587161" y="2701002"/>
            <a:ext cx="4667864" cy="455892"/>
          </a:xfrm>
          <a:prstGeom prst="parallelogram">
            <a:avLst>
              <a:gd name="adj" fmla="val 820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18853-09CB-55F1-3CCD-BC385B317073}"/>
              </a:ext>
            </a:extLst>
          </p:cNvPr>
          <p:cNvSpPr/>
          <p:nvPr/>
        </p:nvSpPr>
        <p:spPr>
          <a:xfrm>
            <a:off x="5110153" y="980768"/>
            <a:ext cx="1582994" cy="4286864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A1EDEFF-A551-2F0C-390A-6F7B4F0D1468}"/>
              </a:ext>
            </a:extLst>
          </p:cNvPr>
          <p:cNvSpPr/>
          <p:nvPr/>
        </p:nvSpPr>
        <p:spPr>
          <a:xfrm>
            <a:off x="5120640" y="594852"/>
            <a:ext cx="2020780" cy="381000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0A289-7EF1-62AC-9A08-BAFABCC0FF3F}"/>
              </a:ext>
            </a:extLst>
          </p:cNvPr>
          <p:cNvSpPr txBox="1"/>
          <p:nvPr/>
        </p:nvSpPr>
        <p:spPr>
          <a:xfrm>
            <a:off x="7404798" y="3266457"/>
            <a:ext cx="186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ÁREA OCUPADA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505D82-C2DE-E240-3C6C-69A37BC862C5}"/>
              </a:ext>
            </a:extLst>
          </p:cNvPr>
          <p:cNvSpPr/>
          <p:nvPr/>
        </p:nvSpPr>
        <p:spPr>
          <a:xfrm flipH="1">
            <a:off x="3565611" y="4111849"/>
            <a:ext cx="874110" cy="1337187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36C24-AC4C-F3EF-3703-5012742EAF2E}"/>
              </a:ext>
            </a:extLst>
          </p:cNvPr>
          <p:cNvSpPr txBox="1"/>
          <p:nvPr/>
        </p:nvSpPr>
        <p:spPr>
          <a:xfrm>
            <a:off x="2858066" y="3409069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ÁREA DO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TERRENO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EC9F173-EC47-7811-48D2-946AB0338CA5}"/>
              </a:ext>
            </a:extLst>
          </p:cNvPr>
          <p:cNvSpPr/>
          <p:nvPr/>
        </p:nvSpPr>
        <p:spPr>
          <a:xfrm>
            <a:off x="4656645" y="985930"/>
            <a:ext cx="249156" cy="4286864"/>
          </a:xfrm>
          <a:prstGeom prst="leftBrace">
            <a:avLst>
              <a:gd name="adj1" fmla="val 146451"/>
              <a:gd name="adj2" fmla="val 2270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977BD8-F9F1-0F0C-B79D-A80303F470AF}"/>
              </a:ext>
            </a:extLst>
          </p:cNvPr>
          <p:cNvSpPr txBox="1"/>
          <p:nvPr/>
        </p:nvSpPr>
        <p:spPr>
          <a:xfrm>
            <a:off x="3032811" y="1767219"/>
            <a:ext cx="156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PAVIMENTOS</a:t>
            </a:r>
          </a:p>
        </p:txBody>
      </p:sp>
    </p:spTree>
    <p:extLst>
      <p:ext uri="{BB962C8B-B14F-4D97-AF65-F5344CB8AC3E}">
        <p14:creationId xmlns:p14="http://schemas.microsoft.com/office/powerpoint/2010/main" val="144791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55DC99-9B42-1087-60D4-BCA1DC9FE815}"/>
              </a:ext>
            </a:extLst>
          </p:cNvPr>
          <p:cNvGrpSpPr/>
          <p:nvPr/>
        </p:nvGrpSpPr>
        <p:grpSpPr>
          <a:xfrm>
            <a:off x="1988518" y="291788"/>
            <a:ext cx="8119330" cy="6274423"/>
            <a:chOff x="2537159" y="594852"/>
            <a:chExt cx="6940610" cy="5363537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2D5A214B-AB23-6271-1C22-B572E3EBC729}"/>
                </a:ext>
              </a:extLst>
            </p:cNvPr>
            <p:cNvSpPr/>
            <p:nvPr/>
          </p:nvSpPr>
          <p:spPr>
            <a:xfrm>
              <a:off x="2537159" y="4395019"/>
              <a:ext cx="6728982" cy="1563370"/>
            </a:xfrm>
            <a:prstGeom prst="parallelogram">
              <a:avLst>
                <a:gd name="adj" fmla="val 122599"/>
              </a:avLst>
            </a:prstGeom>
            <a:solidFill>
              <a:schemeClr val="accent1">
                <a:alpha val="27059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D528D8D-A409-4ECF-927C-518879B797AE}"/>
                </a:ext>
              </a:extLst>
            </p:cNvPr>
            <p:cNvSpPr/>
            <p:nvPr/>
          </p:nvSpPr>
          <p:spPr>
            <a:xfrm rot="5400000" flipV="1">
              <a:off x="3009328" y="2710916"/>
              <a:ext cx="4657540" cy="455892"/>
            </a:xfrm>
            <a:prstGeom prst="parallelogram">
              <a:avLst>
                <a:gd name="adj" fmla="val 82705"/>
              </a:avLst>
            </a:prstGeom>
            <a:solidFill>
              <a:srgbClr val="D9D9D9">
                <a:alpha val="50196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AE87691E-B15D-3CE5-ACA0-07B612897C0B}"/>
                </a:ext>
              </a:extLst>
            </p:cNvPr>
            <p:cNvSpPr/>
            <p:nvPr/>
          </p:nvSpPr>
          <p:spPr>
            <a:xfrm>
              <a:off x="5110153" y="3810123"/>
              <a:ext cx="2038886" cy="381000"/>
            </a:xfrm>
            <a:prstGeom prst="parallelogram">
              <a:avLst>
                <a:gd name="adj" fmla="val 122599"/>
              </a:avLst>
            </a:prstGeom>
            <a:solidFill>
              <a:srgbClr val="D9D9D9">
                <a:alpha val="50196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71A11916-4A42-6F8F-1E03-3FAF1FE2A2CA}"/>
                </a:ext>
              </a:extLst>
            </p:cNvPr>
            <p:cNvSpPr/>
            <p:nvPr/>
          </p:nvSpPr>
          <p:spPr>
            <a:xfrm>
              <a:off x="5110153" y="2738366"/>
              <a:ext cx="2038886" cy="381000"/>
            </a:xfrm>
            <a:prstGeom prst="parallelogram">
              <a:avLst>
                <a:gd name="adj" fmla="val 122599"/>
              </a:avLst>
            </a:prstGeom>
            <a:solidFill>
              <a:srgbClr val="D9D9D9">
                <a:alpha val="50196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047B0827-BECE-6680-BF31-D8D0721EB9EE}"/>
                </a:ext>
              </a:extLst>
            </p:cNvPr>
            <p:cNvSpPr/>
            <p:nvPr/>
          </p:nvSpPr>
          <p:spPr>
            <a:xfrm>
              <a:off x="5110153" y="1666609"/>
              <a:ext cx="2038886" cy="381000"/>
            </a:xfrm>
            <a:prstGeom prst="parallelogram">
              <a:avLst>
                <a:gd name="adj" fmla="val 122599"/>
              </a:avLst>
            </a:prstGeom>
            <a:solidFill>
              <a:srgbClr val="D9D9D9">
                <a:alpha val="50196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00C4574-1056-BA07-0B38-2CAAED76843A}"/>
                </a:ext>
              </a:extLst>
            </p:cNvPr>
            <p:cNvSpPr/>
            <p:nvPr/>
          </p:nvSpPr>
          <p:spPr>
            <a:xfrm>
              <a:off x="5110153" y="4881880"/>
              <a:ext cx="2038886" cy="381000"/>
            </a:xfrm>
            <a:prstGeom prst="parallelogram">
              <a:avLst>
                <a:gd name="adj" fmla="val 122599"/>
              </a:avLst>
            </a:prstGeom>
            <a:solidFill>
              <a:schemeClr val="accent3">
                <a:alpha val="50196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095E302D-F99A-63E2-CF37-E7232D86920D}"/>
                </a:ext>
              </a:extLst>
            </p:cNvPr>
            <p:cNvSpPr/>
            <p:nvPr/>
          </p:nvSpPr>
          <p:spPr>
            <a:xfrm rot="5400000" flipH="1">
              <a:off x="4793290" y="2721710"/>
              <a:ext cx="4472530" cy="238969"/>
            </a:xfrm>
            <a:custGeom>
              <a:avLst/>
              <a:gdLst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293992 w 4667864"/>
                <a:gd name="connsiteY3" fmla="*/ 455892 h 455892"/>
                <a:gd name="connsiteX4" fmla="*/ 0 w 4667864"/>
                <a:gd name="connsiteY4" fmla="*/ 455892 h 455892"/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4293992 w 4667864"/>
                <a:gd name="connsiteY5" fmla="*/ 455892 h 455892"/>
                <a:gd name="connsiteX6" fmla="*/ 0 w 4667864"/>
                <a:gd name="connsiteY6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0 w 4667864"/>
                <a:gd name="connsiteY5" fmla="*/ 455892 h 455892"/>
                <a:gd name="connsiteX0" fmla="*/ 4277360 w 4472530"/>
                <a:gd name="connsiteY0" fmla="*/ 238969 h 238969"/>
                <a:gd name="connsiteX1" fmla="*/ 0 w 4472530"/>
                <a:gd name="connsiteY1" fmla="*/ 222459 h 238969"/>
                <a:gd name="connsiteX2" fmla="*/ 178538 w 4472530"/>
                <a:gd name="connsiteY2" fmla="*/ 0 h 238969"/>
                <a:gd name="connsiteX3" fmla="*/ 4472530 w 4472530"/>
                <a:gd name="connsiteY3" fmla="*/ 0 h 238969"/>
                <a:gd name="connsiteX4" fmla="*/ 4277360 w 4472530"/>
                <a:gd name="connsiteY4" fmla="*/ 238969 h 23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530" h="238969">
                  <a:moveTo>
                    <a:pt x="4277360" y="238969"/>
                  </a:moveTo>
                  <a:lnTo>
                    <a:pt x="0" y="222459"/>
                  </a:lnTo>
                  <a:lnTo>
                    <a:pt x="178538" y="0"/>
                  </a:lnTo>
                  <a:lnTo>
                    <a:pt x="4472530" y="0"/>
                  </a:lnTo>
                  <a:lnTo>
                    <a:pt x="4277360" y="238969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8F62D4-DC09-5A96-7F17-17953D8CE335}"/>
                </a:ext>
              </a:extLst>
            </p:cNvPr>
            <p:cNvSpPr/>
            <p:nvPr/>
          </p:nvSpPr>
          <p:spPr>
            <a:xfrm>
              <a:off x="6073714" y="3765755"/>
              <a:ext cx="1647886" cy="1337187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0">
              <a:extLst>
                <a:ext uri="{FF2B5EF4-FFF2-40B4-BE49-F238E27FC236}">
                  <a16:creationId xmlns:a16="http://schemas.microsoft.com/office/drawing/2014/main" id="{05F7E65B-2476-4D8A-ADDA-104E166315C6}"/>
                </a:ext>
              </a:extLst>
            </p:cNvPr>
            <p:cNvSpPr/>
            <p:nvPr/>
          </p:nvSpPr>
          <p:spPr>
            <a:xfrm rot="5400000" flipH="1">
              <a:off x="4573516" y="2919730"/>
              <a:ext cx="4472694" cy="233433"/>
            </a:xfrm>
            <a:custGeom>
              <a:avLst/>
              <a:gdLst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293992 w 4667864"/>
                <a:gd name="connsiteY3" fmla="*/ 455892 h 455892"/>
                <a:gd name="connsiteX4" fmla="*/ 0 w 4667864"/>
                <a:gd name="connsiteY4" fmla="*/ 455892 h 455892"/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4293992 w 4667864"/>
                <a:gd name="connsiteY5" fmla="*/ 455892 h 455892"/>
                <a:gd name="connsiteX6" fmla="*/ 0 w 4667864"/>
                <a:gd name="connsiteY6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472694"/>
                <a:gd name="connsiteY0" fmla="*/ 233433 h 233433"/>
                <a:gd name="connsiteX1" fmla="*/ 195334 w 4472694"/>
                <a:gd name="connsiteY1" fmla="*/ 0 h 233433"/>
                <a:gd name="connsiteX2" fmla="*/ 4472694 w 4472694"/>
                <a:gd name="connsiteY2" fmla="*/ 16510 h 233433"/>
                <a:gd name="connsiteX3" fmla="*/ 4293992 w 4472694"/>
                <a:gd name="connsiteY3" fmla="*/ 233433 h 233433"/>
                <a:gd name="connsiteX4" fmla="*/ 0 w 4472694"/>
                <a:gd name="connsiteY4" fmla="*/ 233433 h 23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694" h="233433">
                  <a:moveTo>
                    <a:pt x="0" y="233433"/>
                  </a:moveTo>
                  <a:lnTo>
                    <a:pt x="195334" y="0"/>
                  </a:lnTo>
                  <a:lnTo>
                    <a:pt x="4472694" y="16510"/>
                  </a:lnTo>
                  <a:lnTo>
                    <a:pt x="4293992" y="233433"/>
                  </a:lnTo>
                  <a:lnTo>
                    <a:pt x="0" y="233433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EF3203C9-2915-5206-0A2B-90892FF8628F}"/>
                </a:ext>
              </a:extLst>
            </p:cNvPr>
            <p:cNvSpPr/>
            <p:nvPr/>
          </p:nvSpPr>
          <p:spPr>
            <a:xfrm rot="5400000" flipH="1">
              <a:off x="4587161" y="2701002"/>
              <a:ext cx="4667864" cy="455892"/>
            </a:xfrm>
            <a:prstGeom prst="parallelogram">
              <a:avLst>
                <a:gd name="adj" fmla="val 8200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418853-09CB-55F1-3CCD-BC385B317073}"/>
                </a:ext>
              </a:extLst>
            </p:cNvPr>
            <p:cNvSpPr/>
            <p:nvPr/>
          </p:nvSpPr>
          <p:spPr>
            <a:xfrm>
              <a:off x="5110153" y="980768"/>
              <a:ext cx="1582994" cy="4286864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A1EDEFF-A551-2F0C-390A-6F7B4F0D1468}"/>
                </a:ext>
              </a:extLst>
            </p:cNvPr>
            <p:cNvSpPr/>
            <p:nvPr/>
          </p:nvSpPr>
          <p:spPr>
            <a:xfrm>
              <a:off x="5120640" y="594852"/>
              <a:ext cx="2020780" cy="381000"/>
            </a:xfrm>
            <a:prstGeom prst="parallelogram">
              <a:avLst>
                <a:gd name="adj" fmla="val 122599"/>
              </a:avLst>
            </a:prstGeom>
            <a:solidFill>
              <a:srgbClr val="D9D9D9">
                <a:alpha val="50196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0A289-7EF1-62AC-9A08-BAFABCC0FF3F}"/>
                </a:ext>
              </a:extLst>
            </p:cNvPr>
            <p:cNvSpPr txBox="1"/>
            <p:nvPr/>
          </p:nvSpPr>
          <p:spPr>
            <a:xfrm>
              <a:off x="7404798" y="3266457"/>
              <a:ext cx="2072971" cy="394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ÁREA OCUPADA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505D82-C2DE-E240-3C6C-69A37BC862C5}"/>
                </a:ext>
              </a:extLst>
            </p:cNvPr>
            <p:cNvSpPr/>
            <p:nvPr/>
          </p:nvSpPr>
          <p:spPr>
            <a:xfrm flipH="1">
              <a:off x="3565611" y="4111849"/>
              <a:ext cx="874110" cy="1337187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636C24-AC4C-F3EF-3703-5012742EAF2E}"/>
                </a:ext>
              </a:extLst>
            </p:cNvPr>
            <p:cNvSpPr txBox="1"/>
            <p:nvPr/>
          </p:nvSpPr>
          <p:spPr>
            <a:xfrm>
              <a:off x="2832976" y="3317703"/>
              <a:ext cx="1311639" cy="71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ÁREA DO</a:t>
              </a:r>
            </a:p>
            <a:p>
              <a:r>
                <a:rPr lang="en-US" sz="2400" b="1" dirty="0">
                  <a:solidFill>
                    <a:schemeClr val="accent1"/>
                  </a:solidFill>
                </a:rPr>
                <a:t>TERRENO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2EC9F173-EC47-7811-48D2-946AB0338CA5}"/>
                </a:ext>
              </a:extLst>
            </p:cNvPr>
            <p:cNvSpPr/>
            <p:nvPr/>
          </p:nvSpPr>
          <p:spPr>
            <a:xfrm>
              <a:off x="4656645" y="985930"/>
              <a:ext cx="249156" cy="4286864"/>
            </a:xfrm>
            <a:prstGeom prst="leftBrace">
              <a:avLst>
                <a:gd name="adj1" fmla="val 146451"/>
                <a:gd name="adj2" fmla="val 22706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77BD8-F9F1-0F0C-B79D-A80303F470AF}"/>
                </a:ext>
              </a:extLst>
            </p:cNvPr>
            <p:cNvSpPr txBox="1"/>
            <p:nvPr/>
          </p:nvSpPr>
          <p:spPr>
            <a:xfrm>
              <a:off x="2757831" y="1763580"/>
              <a:ext cx="1730893" cy="394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PAVIMENTOS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54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6967424-62DA-BFC4-4647-C7B581E7D8A3}"/>
              </a:ext>
            </a:extLst>
          </p:cNvPr>
          <p:cNvGrpSpPr/>
          <p:nvPr/>
        </p:nvGrpSpPr>
        <p:grpSpPr>
          <a:xfrm>
            <a:off x="1598337" y="291788"/>
            <a:ext cx="10206478" cy="6274423"/>
            <a:chOff x="1598337" y="291788"/>
            <a:chExt cx="10206478" cy="6274423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2D5A214B-AB23-6271-1C22-B572E3EBC729}"/>
                </a:ext>
              </a:extLst>
            </p:cNvPr>
            <p:cNvSpPr/>
            <p:nvPr/>
          </p:nvSpPr>
          <p:spPr>
            <a:xfrm>
              <a:off x="1988518" y="4737335"/>
              <a:ext cx="7871761" cy="1828876"/>
            </a:xfrm>
            <a:prstGeom prst="parallelogram">
              <a:avLst>
                <a:gd name="adj" fmla="val 122599"/>
              </a:avLst>
            </a:prstGeom>
            <a:solidFill>
              <a:schemeClr val="accent1">
                <a:alpha val="27059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D528D8D-A409-4ECF-927C-518879B797AE}"/>
                </a:ext>
              </a:extLst>
            </p:cNvPr>
            <p:cNvSpPr/>
            <p:nvPr/>
          </p:nvSpPr>
          <p:spPr>
            <a:xfrm rot="5400000" flipV="1">
              <a:off x="2540875" y="2767222"/>
              <a:ext cx="5448527" cy="533316"/>
            </a:xfrm>
            <a:prstGeom prst="parallelogram">
              <a:avLst>
                <a:gd name="adj" fmla="val 82705"/>
              </a:avLst>
            </a:prstGeom>
            <a:solidFill>
              <a:srgbClr val="D9D9D9">
                <a:alpha val="50196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AE87691E-B15D-3CE5-ACA0-07B612897C0B}"/>
                </a:ext>
              </a:extLst>
            </p:cNvPr>
            <p:cNvSpPr/>
            <p:nvPr/>
          </p:nvSpPr>
          <p:spPr>
            <a:xfrm>
              <a:off x="4998482" y="4053106"/>
              <a:ext cx="2385149" cy="445705"/>
            </a:xfrm>
            <a:prstGeom prst="parallelogram">
              <a:avLst>
                <a:gd name="adj" fmla="val 122599"/>
              </a:avLst>
            </a:prstGeom>
            <a:solidFill>
              <a:schemeClr val="accent5">
                <a:lumMod val="60000"/>
                <a:lumOff val="40000"/>
                <a:alpha val="50196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71A11916-4A42-6F8F-1E03-3FAF1FE2A2CA}"/>
                </a:ext>
              </a:extLst>
            </p:cNvPr>
            <p:cNvSpPr/>
            <p:nvPr/>
          </p:nvSpPr>
          <p:spPr>
            <a:xfrm>
              <a:off x="4998482" y="2799334"/>
              <a:ext cx="2385149" cy="445705"/>
            </a:xfrm>
            <a:prstGeom prst="parallelogram">
              <a:avLst>
                <a:gd name="adj" fmla="val 122599"/>
              </a:avLst>
            </a:prstGeom>
            <a:solidFill>
              <a:schemeClr val="accent5">
                <a:lumMod val="60000"/>
                <a:lumOff val="40000"/>
                <a:alpha val="50196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047B0827-BECE-6680-BF31-D8D0721EB9EE}"/>
                </a:ext>
              </a:extLst>
            </p:cNvPr>
            <p:cNvSpPr/>
            <p:nvPr/>
          </p:nvSpPr>
          <p:spPr>
            <a:xfrm>
              <a:off x="4998482" y="1545561"/>
              <a:ext cx="2385149" cy="445705"/>
            </a:xfrm>
            <a:prstGeom prst="parallelogram">
              <a:avLst>
                <a:gd name="adj" fmla="val 122599"/>
              </a:avLst>
            </a:prstGeom>
            <a:solidFill>
              <a:schemeClr val="accent5">
                <a:lumMod val="60000"/>
                <a:lumOff val="40000"/>
                <a:alpha val="50196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00C4574-1056-BA07-0B38-2CAAED76843A}"/>
                </a:ext>
              </a:extLst>
            </p:cNvPr>
            <p:cNvSpPr/>
            <p:nvPr/>
          </p:nvSpPr>
          <p:spPr>
            <a:xfrm>
              <a:off x="4998482" y="5306879"/>
              <a:ext cx="2385149" cy="445705"/>
            </a:xfrm>
            <a:prstGeom prst="parallelogram">
              <a:avLst>
                <a:gd name="adj" fmla="val 122599"/>
              </a:avLst>
            </a:prstGeom>
            <a:solidFill>
              <a:schemeClr val="accent3">
                <a:alpha val="50196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095E302D-F99A-63E2-CF37-E7232D86920D}"/>
                </a:ext>
              </a:extLst>
            </p:cNvPr>
            <p:cNvSpPr/>
            <p:nvPr/>
          </p:nvSpPr>
          <p:spPr>
            <a:xfrm rot="5400000" flipH="1">
              <a:off x="4627807" y="2779849"/>
              <a:ext cx="5232097" cy="279553"/>
            </a:xfrm>
            <a:custGeom>
              <a:avLst/>
              <a:gdLst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293992 w 4667864"/>
                <a:gd name="connsiteY3" fmla="*/ 455892 h 455892"/>
                <a:gd name="connsiteX4" fmla="*/ 0 w 4667864"/>
                <a:gd name="connsiteY4" fmla="*/ 455892 h 455892"/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4293992 w 4667864"/>
                <a:gd name="connsiteY5" fmla="*/ 455892 h 455892"/>
                <a:gd name="connsiteX6" fmla="*/ 0 w 4667864"/>
                <a:gd name="connsiteY6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0 w 4667864"/>
                <a:gd name="connsiteY5" fmla="*/ 455892 h 455892"/>
                <a:gd name="connsiteX0" fmla="*/ 4277360 w 4472530"/>
                <a:gd name="connsiteY0" fmla="*/ 238969 h 238969"/>
                <a:gd name="connsiteX1" fmla="*/ 0 w 4472530"/>
                <a:gd name="connsiteY1" fmla="*/ 222459 h 238969"/>
                <a:gd name="connsiteX2" fmla="*/ 178538 w 4472530"/>
                <a:gd name="connsiteY2" fmla="*/ 0 h 238969"/>
                <a:gd name="connsiteX3" fmla="*/ 4472530 w 4472530"/>
                <a:gd name="connsiteY3" fmla="*/ 0 h 238969"/>
                <a:gd name="connsiteX4" fmla="*/ 4277360 w 4472530"/>
                <a:gd name="connsiteY4" fmla="*/ 238969 h 23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530" h="238969">
                  <a:moveTo>
                    <a:pt x="4277360" y="238969"/>
                  </a:moveTo>
                  <a:lnTo>
                    <a:pt x="0" y="222459"/>
                  </a:lnTo>
                  <a:lnTo>
                    <a:pt x="178538" y="0"/>
                  </a:lnTo>
                  <a:lnTo>
                    <a:pt x="4472530" y="0"/>
                  </a:lnTo>
                  <a:lnTo>
                    <a:pt x="4277360" y="238969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8F62D4-DC09-5A96-7F17-17953D8CE335}"/>
                </a:ext>
              </a:extLst>
            </p:cNvPr>
            <p:cNvSpPr/>
            <p:nvPr/>
          </p:nvSpPr>
          <p:spPr>
            <a:xfrm>
              <a:off x="6516558" y="4053106"/>
              <a:ext cx="1659685" cy="1488319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46E317D-DC5C-05A7-ADCC-2C8C3B2DF94F}"/>
                </a:ext>
              </a:extLst>
            </p:cNvPr>
            <p:cNvSpPr/>
            <p:nvPr/>
          </p:nvSpPr>
          <p:spPr>
            <a:xfrm rot="16200000">
              <a:off x="4414082" y="1296091"/>
              <a:ext cx="1061531" cy="2302307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 w="12700"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7B174FC-EDA2-7E3C-DB92-2BACD0EEA6CD}"/>
                </a:ext>
              </a:extLst>
            </p:cNvPr>
            <p:cNvSpPr/>
            <p:nvPr/>
          </p:nvSpPr>
          <p:spPr>
            <a:xfrm rot="16200000">
              <a:off x="3194190" y="2853785"/>
              <a:ext cx="3251620" cy="2052609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 w="12700"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62A7CF2-4FD7-33F3-F826-D70826252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694" y="1716409"/>
              <a:ext cx="2409574" cy="26724"/>
            </a:xfrm>
            <a:prstGeom prst="straightConnector1">
              <a:avLst/>
            </a:prstGeom>
            <a:noFill/>
            <a:ln w="12700"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8240C68-7763-69E8-239A-E4297C9A755F}"/>
                </a:ext>
              </a:extLst>
            </p:cNvPr>
            <p:cNvSpPr/>
            <p:nvPr/>
          </p:nvSpPr>
          <p:spPr>
            <a:xfrm rot="16200000">
              <a:off x="3800624" y="2065281"/>
              <a:ext cx="2160422" cy="2174279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 w="12700"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0">
              <a:extLst>
                <a:ext uri="{FF2B5EF4-FFF2-40B4-BE49-F238E27FC236}">
                  <a16:creationId xmlns:a16="http://schemas.microsoft.com/office/drawing/2014/main" id="{05F7E65B-2476-4D8A-ADDA-104E166315C6}"/>
                </a:ext>
              </a:extLst>
            </p:cNvPr>
            <p:cNvSpPr/>
            <p:nvPr/>
          </p:nvSpPr>
          <p:spPr>
            <a:xfrm rot="5400000" flipH="1">
              <a:off x="4370709" y="3011499"/>
              <a:ext cx="5232289" cy="273077"/>
            </a:xfrm>
            <a:custGeom>
              <a:avLst/>
              <a:gdLst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293992 w 4667864"/>
                <a:gd name="connsiteY3" fmla="*/ 455892 h 455892"/>
                <a:gd name="connsiteX4" fmla="*/ 0 w 4667864"/>
                <a:gd name="connsiteY4" fmla="*/ 455892 h 455892"/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4293992 w 4667864"/>
                <a:gd name="connsiteY5" fmla="*/ 455892 h 455892"/>
                <a:gd name="connsiteX6" fmla="*/ 0 w 4667864"/>
                <a:gd name="connsiteY6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472694"/>
                <a:gd name="connsiteY0" fmla="*/ 233433 h 233433"/>
                <a:gd name="connsiteX1" fmla="*/ 195334 w 4472694"/>
                <a:gd name="connsiteY1" fmla="*/ 0 h 233433"/>
                <a:gd name="connsiteX2" fmla="*/ 4472694 w 4472694"/>
                <a:gd name="connsiteY2" fmla="*/ 16510 h 233433"/>
                <a:gd name="connsiteX3" fmla="*/ 4293992 w 4472694"/>
                <a:gd name="connsiteY3" fmla="*/ 233433 h 233433"/>
                <a:gd name="connsiteX4" fmla="*/ 0 w 4472694"/>
                <a:gd name="connsiteY4" fmla="*/ 233433 h 23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694" h="233433">
                  <a:moveTo>
                    <a:pt x="0" y="233433"/>
                  </a:moveTo>
                  <a:lnTo>
                    <a:pt x="195334" y="0"/>
                  </a:lnTo>
                  <a:lnTo>
                    <a:pt x="4472694" y="16510"/>
                  </a:lnTo>
                  <a:lnTo>
                    <a:pt x="4293992" y="233433"/>
                  </a:lnTo>
                  <a:lnTo>
                    <a:pt x="0" y="233433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EF3203C9-2915-5206-0A2B-90892FF8628F}"/>
                </a:ext>
              </a:extLst>
            </p:cNvPr>
            <p:cNvSpPr/>
            <p:nvPr/>
          </p:nvSpPr>
          <p:spPr>
            <a:xfrm rot="5400000" flipH="1">
              <a:off x="4386671" y="2755624"/>
              <a:ext cx="5460604" cy="533316"/>
            </a:xfrm>
            <a:prstGeom prst="parallelogram">
              <a:avLst>
                <a:gd name="adj" fmla="val 8200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418853-09CB-55F1-3CCD-BC385B317073}"/>
                </a:ext>
              </a:extLst>
            </p:cNvPr>
            <p:cNvSpPr/>
            <p:nvPr/>
          </p:nvSpPr>
          <p:spPr>
            <a:xfrm>
              <a:off x="4998482" y="743244"/>
              <a:ext cx="1851833" cy="5014899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A1EDEFF-A551-2F0C-390A-6F7B4F0D1468}"/>
                </a:ext>
              </a:extLst>
            </p:cNvPr>
            <p:cNvSpPr/>
            <p:nvPr/>
          </p:nvSpPr>
          <p:spPr>
            <a:xfrm>
              <a:off x="5010750" y="291788"/>
              <a:ext cx="2363968" cy="445705"/>
            </a:xfrm>
            <a:prstGeom prst="parallelogram">
              <a:avLst>
                <a:gd name="adj" fmla="val 122599"/>
              </a:avLst>
            </a:prstGeom>
            <a:solidFill>
              <a:srgbClr val="D9D9D9">
                <a:alpha val="50196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0A289-7EF1-62AC-9A08-BAFABCC0FF3F}"/>
                </a:ext>
              </a:extLst>
            </p:cNvPr>
            <p:cNvSpPr txBox="1"/>
            <p:nvPr/>
          </p:nvSpPr>
          <p:spPr>
            <a:xfrm>
              <a:off x="7486731" y="3094648"/>
              <a:ext cx="1659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ÁREA </a:t>
              </a:r>
            </a:p>
            <a:p>
              <a:r>
                <a:rPr lang="en-US" sz="2400" b="1" dirty="0">
                  <a:solidFill>
                    <a:schemeClr val="accent3"/>
                  </a:solidFill>
                </a:rPr>
                <a:t>OCUPADA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505D82-C2DE-E240-3C6C-69A37BC862C5}"/>
                </a:ext>
              </a:extLst>
            </p:cNvPr>
            <p:cNvSpPr/>
            <p:nvPr/>
          </p:nvSpPr>
          <p:spPr>
            <a:xfrm flipH="1">
              <a:off x="2852961" y="5103976"/>
              <a:ext cx="1447913" cy="740281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636C24-AC4C-F3EF-3703-5012742EAF2E}"/>
                </a:ext>
              </a:extLst>
            </p:cNvPr>
            <p:cNvSpPr txBox="1"/>
            <p:nvPr/>
          </p:nvSpPr>
          <p:spPr>
            <a:xfrm>
              <a:off x="1986482" y="4202575"/>
              <a:ext cx="1534394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ÁREA DO</a:t>
              </a:r>
            </a:p>
            <a:p>
              <a:r>
                <a:rPr lang="en-US" sz="2400" b="1" dirty="0">
                  <a:solidFill>
                    <a:schemeClr val="accent1"/>
                  </a:solidFill>
                </a:rPr>
                <a:t>TERRENO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2EC9F173-EC47-7811-48D2-946AB0338CA5}"/>
                </a:ext>
              </a:extLst>
            </p:cNvPr>
            <p:cNvSpPr/>
            <p:nvPr/>
          </p:nvSpPr>
          <p:spPr>
            <a:xfrm flipH="1">
              <a:off x="8997854" y="308754"/>
              <a:ext cx="372031" cy="5003321"/>
            </a:xfrm>
            <a:prstGeom prst="leftBrace">
              <a:avLst>
                <a:gd name="adj1" fmla="val 146451"/>
                <a:gd name="adj2" fmla="val 22706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77BD8-F9F1-0F0C-B79D-A80303F470AF}"/>
                </a:ext>
              </a:extLst>
            </p:cNvPr>
            <p:cNvSpPr txBox="1"/>
            <p:nvPr/>
          </p:nvSpPr>
          <p:spPr>
            <a:xfrm flipH="1">
              <a:off x="9430189" y="1248093"/>
              <a:ext cx="2024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PAVIMENTOS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AF8C68-61B0-B55F-7684-E290355493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5674" y="5301683"/>
              <a:ext cx="1346988" cy="519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3551C1-669D-5563-EF1F-40749289839D}"/>
                </a:ext>
              </a:extLst>
            </p:cNvPr>
            <p:cNvCxnSpPr/>
            <p:nvPr/>
          </p:nvCxnSpPr>
          <p:spPr>
            <a:xfrm flipH="1" flipV="1">
              <a:off x="7506646" y="304949"/>
              <a:ext cx="1346988" cy="519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C03777-4354-B5C7-9ABF-9F0884898858}"/>
                    </a:ext>
                  </a:extLst>
                </p:cNvPr>
                <p:cNvSpPr txBox="1"/>
                <p:nvPr/>
              </p:nvSpPr>
              <p:spPr>
                <a:xfrm>
                  <a:off x="7486731" y="2692957"/>
                  <a:ext cx="1659685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accent3"/>
                      </a:solidFill>
                    </a:rPr>
                    <a:t>200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US" sz="24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C03777-4354-B5C7-9ABF-9F0884898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731" y="2692957"/>
                  <a:ext cx="1659685" cy="470000"/>
                </a:xfrm>
                <a:prstGeom prst="rect">
                  <a:avLst/>
                </a:prstGeom>
                <a:blipFill>
                  <a:blip r:embed="rId2"/>
                  <a:stretch>
                    <a:fillRect l="-5515" t="-7792" b="-29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79E87C-92C0-4AF1-2262-102F5F1166A4}"/>
                </a:ext>
              </a:extLst>
            </p:cNvPr>
            <p:cNvSpPr txBox="1"/>
            <p:nvPr/>
          </p:nvSpPr>
          <p:spPr>
            <a:xfrm flipH="1">
              <a:off x="11455039" y="1248092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6426A6F-0F77-37D2-DC7B-0C2076996906}"/>
                    </a:ext>
                  </a:extLst>
                </p:cNvPr>
                <p:cNvSpPr txBox="1"/>
                <p:nvPr/>
              </p:nvSpPr>
              <p:spPr>
                <a:xfrm>
                  <a:off x="2145279" y="3820946"/>
                  <a:ext cx="1277850" cy="47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accent1"/>
                      </a:solidFill>
                    </a:rPr>
                    <a:t>1800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6426A6F-0F77-37D2-DC7B-0C2076996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79" y="3820946"/>
                  <a:ext cx="1277850" cy="470000"/>
                </a:xfrm>
                <a:prstGeom prst="rect">
                  <a:avLst/>
                </a:prstGeom>
                <a:blipFill>
                  <a:blip r:embed="rId3"/>
                  <a:stretch>
                    <a:fillRect l="-7619" t="-7792" b="-29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370DDF-7E4B-075B-92F9-EE1EF5F5881F}"/>
                </a:ext>
              </a:extLst>
            </p:cNvPr>
            <p:cNvSpPr txBox="1"/>
            <p:nvPr/>
          </p:nvSpPr>
          <p:spPr>
            <a:xfrm>
              <a:off x="1598337" y="1504004"/>
              <a:ext cx="2206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5"/>
                  </a:solidFill>
                </a:rPr>
                <a:t>ÁREA </a:t>
              </a:r>
            </a:p>
            <a:p>
              <a:pPr algn="r"/>
              <a:r>
                <a:rPr lang="en-US" sz="2400" b="1" dirty="0">
                  <a:solidFill>
                    <a:schemeClr val="accent5"/>
                  </a:solidFill>
                </a:rPr>
                <a:t>CONSTRUÍDA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B04EBE-D684-6552-B0FF-30FEA798A961}"/>
                    </a:ext>
                  </a:extLst>
                </p:cNvPr>
                <p:cNvSpPr txBox="1"/>
                <p:nvPr/>
              </p:nvSpPr>
              <p:spPr>
                <a:xfrm>
                  <a:off x="2145279" y="2246610"/>
                  <a:ext cx="1659685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>
                      <a:solidFill>
                        <a:schemeClr val="accent5"/>
                      </a:solidFill>
                    </a:rPr>
                    <a:t>800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B04EBE-D684-6552-B0FF-30FEA798A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79" y="2246610"/>
                  <a:ext cx="1659685" cy="470000"/>
                </a:xfrm>
                <a:prstGeom prst="rect">
                  <a:avLst/>
                </a:prstGeom>
                <a:blipFill>
                  <a:blip r:embed="rId4"/>
                  <a:stretch>
                    <a:fillRect t="-7792" b="-29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781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F62D45-81E9-3466-B1E0-5F8D822E4E7C}"/>
              </a:ext>
            </a:extLst>
          </p:cNvPr>
          <p:cNvSpPr/>
          <p:nvPr/>
        </p:nvSpPr>
        <p:spPr>
          <a:xfrm>
            <a:off x="6811019" y="665469"/>
            <a:ext cx="1628222" cy="4409345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D5A214B-AB23-6271-1C22-B572E3EBC729}"/>
              </a:ext>
            </a:extLst>
          </p:cNvPr>
          <p:cNvSpPr/>
          <p:nvPr/>
        </p:nvSpPr>
        <p:spPr>
          <a:xfrm>
            <a:off x="3687946" y="4579353"/>
            <a:ext cx="6921238" cy="1608037"/>
          </a:xfrm>
          <a:prstGeom prst="parallelogram">
            <a:avLst>
              <a:gd name="adj" fmla="val 122599"/>
            </a:avLst>
          </a:prstGeom>
          <a:solidFill>
            <a:schemeClr val="accent1">
              <a:alpha val="27059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D528D8D-A409-4ECF-927C-518879B797AE}"/>
              </a:ext>
            </a:extLst>
          </p:cNvPr>
          <p:cNvSpPr/>
          <p:nvPr/>
        </p:nvSpPr>
        <p:spPr>
          <a:xfrm rot="5400000" flipV="1">
            <a:off x="4173606" y="2847133"/>
            <a:ext cx="4790612" cy="468918"/>
          </a:xfrm>
          <a:prstGeom prst="parallelogram">
            <a:avLst>
              <a:gd name="adj" fmla="val 82705"/>
            </a:avLst>
          </a:prstGeom>
          <a:solidFill>
            <a:srgbClr val="D9D9D9">
              <a:alpha val="50196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E87691E-B15D-3CE5-ACA0-07B612897C0B}"/>
              </a:ext>
            </a:extLst>
          </p:cNvPr>
          <p:cNvSpPr/>
          <p:nvPr/>
        </p:nvSpPr>
        <p:spPr>
          <a:xfrm>
            <a:off x="6334454" y="3977745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71A11916-4A42-6F8F-1E03-3FAF1FE2A2CA}"/>
              </a:ext>
            </a:extLst>
          </p:cNvPr>
          <p:cNvSpPr/>
          <p:nvPr/>
        </p:nvSpPr>
        <p:spPr>
          <a:xfrm>
            <a:off x="6334454" y="2875367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47B0827-BECE-6680-BF31-D8D0721EB9EE}"/>
              </a:ext>
            </a:extLst>
          </p:cNvPr>
          <p:cNvSpPr/>
          <p:nvPr/>
        </p:nvSpPr>
        <p:spPr>
          <a:xfrm>
            <a:off x="6334454" y="1772989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00C4574-1056-BA07-0B38-2CAAED76843A}"/>
              </a:ext>
            </a:extLst>
          </p:cNvPr>
          <p:cNvSpPr/>
          <p:nvPr/>
        </p:nvSpPr>
        <p:spPr>
          <a:xfrm>
            <a:off x="6334454" y="5080124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3"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95E302D-F99A-63E2-CF37-E7232D86920D}"/>
              </a:ext>
            </a:extLst>
          </p:cNvPr>
          <p:cNvSpPr/>
          <p:nvPr/>
        </p:nvSpPr>
        <p:spPr>
          <a:xfrm rot="5400000" flipH="1">
            <a:off x="6008539" y="2858235"/>
            <a:ext cx="4600316" cy="245797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0 w 4667864"/>
              <a:gd name="connsiteY5" fmla="*/ 455892 h 455892"/>
              <a:gd name="connsiteX0" fmla="*/ 4277360 w 4472530"/>
              <a:gd name="connsiteY0" fmla="*/ 238969 h 238969"/>
              <a:gd name="connsiteX1" fmla="*/ 0 w 4472530"/>
              <a:gd name="connsiteY1" fmla="*/ 222459 h 238969"/>
              <a:gd name="connsiteX2" fmla="*/ 178538 w 4472530"/>
              <a:gd name="connsiteY2" fmla="*/ 0 h 238969"/>
              <a:gd name="connsiteX3" fmla="*/ 4472530 w 4472530"/>
              <a:gd name="connsiteY3" fmla="*/ 0 h 238969"/>
              <a:gd name="connsiteX4" fmla="*/ 4277360 w 4472530"/>
              <a:gd name="connsiteY4" fmla="*/ 238969 h 2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530" h="238969">
                <a:moveTo>
                  <a:pt x="4277360" y="238969"/>
                </a:moveTo>
                <a:lnTo>
                  <a:pt x="0" y="222459"/>
                </a:lnTo>
                <a:lnTo>
                  <a:pt x="178538" y="0"/>
                </a:lnTo>
                <a:lnTo>
                  <a:pt x="4472530" y="0"/>
                </a:lnTo>
                <a:lnTo>
                  <a:pt x="4277360" y="238969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8F62D4-DC09-5A96-7F17-17953D8CE335}"/>
              </a:ext>
            </a:extLst>
          </p:cNvPr>
          <p:cNvSpPr/>
          <p:nvPr/>
        </p:nvSpPr>
        <p:spPr>
          <a:xfrm>
            <a:off x="7669221" y="3977745"/>
            <a:ext cx="1459276" cy="1308603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6E317D-DC5C-05A7-ADCC-2C8C3B2DF94F}"/>
              </a:ext>
            </a:extLst>
          </p:cNvPr>
          <p:cNvSpPr/>
          <p:nvPr/>
        </p:nvSpPr>
        <p:spPr>
          <a:xfrm rot="16200000">
            <a:off x="5820621" y="1553642"/>
            <a:ext cx="933350" cy="2024301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B174FC-EDA2-7E3C-DB92-2BACD0EEA6CD}"/>
              </a:ext>
            </a:extLst>
          </p:cNvPr>
          <p:cNvSpPr/>
          <p:nvPr/>
        </p:nvSpPr>
        <p:spPr>
          <a:xfrm rot="16200000">
            <a:off x="4748032" y="2923243"/>
            <a:ext cx="2858984" cy="1804755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2A7CF2-4FD7-33F3-F826-D70826252107}"/>
              </a:ext>
            </a:extLst>
          </p:cNvPr>
          <p:cNvCxnSpPr>
            <a:cxnSpLocks/>
          </p:cNvCxnSpPr>
          <p:nvPr/>
        </p:nvCxnSpPr>
        <p:spPr>
          <a:xfrm flipH="1">
            <a:off x="5275146" y="1923207"/>
            <a:ext cx="2118616" cy="23497"/>
          </a:xfrm>
          <a:prstGeom prst="straightConnector1">
            <a:avLst/>
          </a:pr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8240C68-7763-69E8-239A-E4297C9A755F}"/>
              </a:ext>
            </a:extLst>
          </p:cNvPr>
          <p:cNvSpPr/>
          <p:nvPr/>
        </p:nvSpPr>
        <p:spPr>
          <a:xfrm rot="16200000">
            <a:off x="5281239" y="2229952"/>
            <a:ext cx="1899549" cy="1911733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Parallelogram 20">
            <a:extLst>
              <a:ext uri="{FF2B5EF4-FFF2-40B4-BE49-F238E27FC236}">
                <a16:creationId xmlns:a16="http://schemas.microsoft.com/office/drawing/2014/main" id="{05F7E65B-2476-4D8A-ADDA-104E166315C6}"/>
              </a:ext>
            </a:extLst>
          </p:cNvPr>
          <p:cNvSpPr/>
          <p:nvPr/>
        </p:nvSpPr>
        <p:spPr>
          <a:xfrm rot="5400000" flipH="1">
            <a:off x="5782486" y="3061913"/>
            <a:ext cx="4600485" cy="240103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472694"/>
              <a:gd name="connsiteY0" fmla="*/ 233433 h 233433"/>
              <a:gd name="connsiteX1" fmla="*/ 195334 w 4472694"/>
              <a:gd name="connsiteY1" fmla="*/ 0 h 233433"/>
              <a:gd name="connsiteX2" fmla="*/ 4472694 w 4472694"/>
              <a:gd name="connsiteY2" fmla="*/ 16510 h 233433"/>
              <a:gd name="connsiteX3" fmla="*/ 4293992 w 4472694"/>
              <a:gd name="connsiteY3" fmla="*/ 233433 h 233433"/>
              <a:gd name="connsiteX4" fmla="*/ 0 w 4472694"/>
              <a:gd name="connsiteY4" fmla="*/ 233433 h 2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694" h="233433">
                <a:moveTo>
                  <a:pt x="0" y="233433"/>
                </a:moveTo>
                <a:lnTo>
                  <a:pt x="195334" y="0"/>
                </a:lnTo>
                <a:lnTo>
                  <a:pt x="4472694" y="16510"/>
                </a:lnTo>
                <a:lnTo>
                  <a:pt x="4293992" y="233433"/>
                </a:lnTo>
                <a:lnTo>
                  <a:pt x="0" y="233433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F3203C9-2915-5206-0A2B-90892FF8628F}"/>
              </a:ext>
            </a:extLst>
          </p:cNvPr>
          <p:cNvSpPr/>
          <p:nvPr/>
        </p:nvSpPr>
        <p:spPr>
          <a:xfrm rot="5400000" flipH="1">
            <a:off x="5796520" y="2836935"/>
            <a:ext cx="4801230" cy="468918"/>
          </a:xfrm>
          <a:prstGeom prst="parallelogram">
            <a:avLst>
              <a:gd name="adj" fmla="val 820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18853-09CB-55F1-3CCD-BC385B317073}"/>
              </a:ext>
            </a:extLst>
          </p:cNvPr>
          <p:cNvSpPr/>
          <p:nvPr/>
        </p:nvSpPr>
        <p:spPr>
          <a:xfrm>
            <a:off x="6334454" y="1067552"/>
            <a:ext cx="1628222" cy="4409345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A1EDEFF-A551-2F0C-390A-6F7B4F0D1468}"/>
              </a:ext>
            </a:extLst>
          </p:cNvPr>
          <p:cNvSpPr/>
          <p:nvPr/>
        </p:nvSpPr>
        <p:spPr>
          <a:xfrm>
            <a:off x="6345241" y="670610"/>
            <a:ext cx="2078517" cy="391886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0A289-7EF1-62AC-9A08-BAFABCC0FF3F}"/>
              </a:ext>
            </a:extLst>
          </p:cNvPr>
          <p:cNvSpPr txBox="1"/>
          <p:nvPr/>
        </p:nvSpPr>
        <p:spPr>
          <a:xfrm>
            <a:off x="8522245" y="3135022"/>
            <a:ext cx="1459277" cy="115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ÁREA 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OCUPADA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505D82-C2DE-E240-3C6C-69A37BC862C5}"/>
              </a:ext>
            </a:extLst>
          </p:cNvPr>
          <p:cNvSpPr/>
          <p:nvPr/>
        </p:nvSpPr>
        <p:spPr>
          <a:xfrm flipH="1">
            <a:off x="4448007" y="4901721"/>
            <a:ext cx="1273076" cy="650891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36C24-AC4C-F3EF-3703-5012742EAF2E}"/>
              </a:ext>
            </a:extLst>
          </p:cNvPr>
          <p:cNvSpPr txBox="1"/>
          <p:nvPr/>
        </p:nvSpPr>
        <p:spPr>
          <a:xfrm>
            <a:off x="3686157" y="4109165"/>
            <a:ext cx="1481976" cy="80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ÁREA DO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TERRENO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EC9F173-EC47-7811-48D2-946AB0338CA5}"/>
              </a:ext>
            </a:extLst>
          </p:cNvPr>
          <p:cNvSpPr/>
          <p:nvPr/>
        </p:nvSpPr>
        <p:spPr>
          <a:xfrm flipH="1">
            <a:off x="9850898" y="685527"/>
            <a:ext cx="327108" cy="4399165"/>
          </a:xfrm>
          <a:prstGeom prst="leftBrace">
            <a:avLst>
              <a:gd name="adj1" fmla="val 146451"/>
              <a:gd name="adj2" fmla="val 2270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977BD8-F9F1-0F0C-B79D-A80303F470AF}"/>
              </a:ext>
            </a:extLst>
          </p:cNvPr>
          <p:cNvSpPr txBox="1"/>
          <p:nvPr/>
        </p:nvSpPr>
        <p:spPr>
          <a:xfrm flipH="1">
            <a:off x="10231026" y="1511440"/>
            <a:ext cx="1947959" cy="45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PAVIMENTOS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F8C68-61B0-B55F-7684-E29035549396}"/>
              </a:ext>
            </a:extLst>
          </p:cNvPr>
          <p:cNvCxnSpPr>
            <a:cxnSpLocks/>
          </p:cNvCxnSpPr>
          <p:nvPr/>
        </p:nvCxnSpPr>
        <p:spPr>
          <a:xfrm flipH="1" flipV="1">
            <a:off x="8538900" y="5075555"/>
            <a:ext cx="1184338" cy="456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3551C1-669D-5563-EF1F-40749289839D}"/>
              </a:ext>
            </a:extLst>
          </p:cNvPr>
          <p:cNvCxnSpPr/>
          <p:nvPr/>
        </p:nvCxnSpPr>
        <p:spPr>
          <a:xfrm flipH="1" flipV="1">
            <a:off x="8539755" y="682182"/>
            <a:ext cx="1184338" cy="456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3777-4354-B5C7-9ABF-9F0884898858}"/>
                  </a:ext>
                </a:extLst>
              </p:cNvPr>
              <p:cNvSpPr txBox="1"/>
              <p:nvPr/>
            </p:nvSpPr>
            <p:spPr>
              <a:xfrm>
                <a:off x="8522245" y="2781835"/>
                <a:ext cx="1459277" cy="46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</a:rPr>
                  <a:t>200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3777-4354-B5C7-9ABF-9F088489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245" y="2781835"/>
                <a:ext cx="1459277" cy="461116"/>
              </a:xfrm>
              <a:prstGeom prst="rect">
                <a:avLst/>
              </a:prstGeom>
              <a:blipFill>
                <a:blip r:embed="rId2"/>
                <a:stretch>
                  <a:fillRect l="-4184" t="-3947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179E87C-92C0-4AF1-2262-102F5F1166A4}"/>
              </a:ext>
            </a:extLst>
          </p:cNvPr>
          <p:cNvSpPr txBox="1"/>
          <p:nvPr/>
        </p:nvSpPr>
        <p:spPr>
          <a:xfrm flipH="1">
            <a:off x="11893178" y="1511440"/>
            <a:ext cx="363504" cy="45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426A6F-0F77-37D2-DC7B-0C2076996906}"/>
                  </a:ext>
                </a:extLst>
              </p:cNvPr>
              <p:cNvSpPr txBox="1"/>
              <p:nvPr/>
            </p:nvSpPr>
            <p:spPr>
              <a:xfrm>
                <a:off x="3825778" y="3773619"/>
                <a:ext cx="1089786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2000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426A6F-0F77-37D2-DC7B-0C2076996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78" y="3773619"/>
                <a:ext cx="1089786" cy="407099"/>
              </a:xfrm>
              <a:prstGeom prst="rect">
                <a:avLst/>
              </a:prstGeom>
              <a:blipFill>
                <a:blip r:embed="rId3"/>
                <a:stretch>
                  <a:fillRect l="-6180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4370DDF-7E4B-075B-92F9-EE1EF5F5881F}"/>
              </a:ext>
            </a:extLst>
          </p:cNvPr>
          <p:cNvSpPr txBox="1"/>
          <p:nvPr/>
        </p:nvSpPr>
        <p:spPr>
          <a:xfrm>
            <a:off x="3344880" y="1736450"/>
            <a:ext cx="1940175" cy="115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</a:rPr>
              <a:t>ÁREA </a:t>
            </a:r>
          </a:p>
          <a:p>
            <a:pPr algn="r"/>
            <a:r>
              <a:rPr lang="en-US" sz="2000" b="1" dirty="0">
                <a:solidFill>
                  <a:schemeClr val="accent5"/>
                </a:solidFill>
              </a:rPr>
              <a:t>CONSTRUÍDA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B04EBE-D684-6552-B0FF-30FEA798A961}"/>
                  </a:ext>
                </a:extLst>
              </p:cNvPr>
              <p:cNvSpPr txBox="1"/>
              <p:nvPr/>
            </p:nvSpPr>
            <p:spPr>
              <a:xfrm>
                <a:off x="3825778" y="2389385"/>
                <a:ext cx="1459277" cy="46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accent5"/>
                    </a:solidFill>
                  </a:rPr>
                  <a:t>800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B04EBE-D684-6552-B0FF-30FEA798A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78" y="2389385"/>
                <a:ext cx="1459277" cy="461116"/>
              </a:xfrm>
              <a:prstGeom prst="rect">
                <a:avLst/>
              </a:prstGeom>
              <a:blipFill>
                <a:blip r:embed="rId4"/>
                <a:stretch>
                  <a:fillRect t="-5263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4414491-62AB-27E4-CD4A-0A94B48F7709}"/>
              </a:ext>
            </a:extLst>
          </p:cNvPr>
          <p:cNvSpPr txBox="1"/>
          <p:nvPr/>
        </p:nvSpPr>
        <p:spPr>
          <a:xfrm>
            <a:off x="122674" y="1061156"/>
            <a:ext cx="283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Coeficiente</a:t>
            </a:r>
            <a:r>
              <a:rPr lang="en-US" sz="2000" dirty="0"/>
              <a:t> de </a:t>
            </a:r>
            <a:r>
              <a:rPr lang="pt-BR" sz="2000" dirty="0"/>
              <a:t>Aproveitamento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49E9A7-7136-2305-9A81-9B3873611809}"/>
                  </a:ext>
                </a:extLst>
              </p:cNvPr>
              <p:cNvSpPr txBox="1"/>
              <p:nvPr/>
            </p:nvSpPr>
            <p:spPr>
              <a:xfrm>
                <a:off x="-4849" y="1772989"/>
                <a:ext cx="2513547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𝐴𝑇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=0,4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49E9A7-7136-2305-9A81-9B3873611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49" y="1772989"/>
                <a:ext cx="251354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0AB6E04-639B-30E6-6ED6-15DE5D90D520}"/>
              </a:ext>
            </a:extLst>
          </p:cNvPr>
          <p:cNvSpPr txBox="1"/>
          <p:nvPr/>
        </p:nvSpPr>
        <p:spPr>
          <a:xfrm>
            <a:off x="122674" y="2850501"/>
            <a:ext cx="251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Taxa de </a:t>
            </a:r>
            <a:r>
              <a:rPr lang="pt-BR" sz="2000" dirty="0"/>
              <a:t>ocupação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FCB102-5E5D-95DB-9E3A-409AC2688BCE}"/>
                  </a:ext>
                </a:extLst>
              </p:cNvPr>
              <p:cNvSpPr txBox="1"/>
              <p:nvPr/>
            </p:nvSpPr>
            <p:spPr>
              <a:xfrm>
                <a:off x="-144182" y="3289627"/>
                <a:ext cx="3167905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𝐴𝑂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𝐴𝑇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FCB102-5E5D-95DB-9E3A-409AC2688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182" y="3289627"/>
                <a:ext cx="3167905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D6503B4-C0AE-0EF2-7946-E51752590F1E}"/>
              </a:ext>
            </a:extLst>
          </p:cNvPr>
          <p:cNvSpPr txBox="1"/>
          <p:nvPr/>
        </p:nvSpPr>
        <p:spPr>
          <a:xfrm>
            <a:off x="122674" y="4369631"/>
            <a:ext cx="251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Verticalização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7331FB-5838-5E66-5000-61D1BBBF3869}"/>
                  </a:ext>
                </a:extLst>
              </p:cNvPr>
              <p:cNvSpPr txBox="1"/>
              <p:nvPr/>
            </p:nvSpPr>
            <p:spPr>
              <a:xfrm>
                <a:off x="-296005" y="4807868"/>
                <a:ext cx="3167905" cy="62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𝑣𝑒𝑟𝑡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𝑜𝑐𝑢𝑝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7331FB-5838-5E66-5000-61D1BBBF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005" y="4807868"/>
                <a:ext cx="3167905" cy="6235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38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F62D45-81E9-3466-B1E0-5F8D822E4E7C}"/>
              </a:ext>
            </a:extLst>
          </p:cNvPr>
          <p:cNvSpPr/>
          <p:nvPr/>
        </p:nvSpPr>
        <p:spPr>
          <a:xfrm>
            <a:off x="6811019" y="665469"/>
            <a:ext cx="1628222" cy="4409345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D5A214B-AB23-6271-1C22-B572E3EBC729}"/>
              </a:ext>
            </a:extLst>
          </p:cNvPr>
          <p:cNvSpPr/>
          <p:nvPr/>
        </p:nvSpPr>
        <p:spPr>
          <a:xfrm>
            <a:off x="3687946" y="4579353"/>
            <a:ext cx="6921238" cy="1608037"/>
          </a:xfrm>
          <a:prstGeom prst="parallelogram">
            <a:avLst>
              <a:gd name="adj" fmla="val 122599"/>
            </a:avLst>
          </a:prstGeom>
          <a:solidFill>
            <a:schemeClr val="accent1">
              <a:alpha val="27059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D528D8D-A409-4ECF-927C-518879B797AE}"/>
              </a:ext>
            </a:extLst>
          </p:cNvPr>
          <p:cNvSpPr/>
          <p:nvPr/>
        </p:nvSpPr>
        <p:spPr>
          <a:xfrm rot="5400000" flipV="1">
            <a:off x="4173606" y="2847133"/>
            <a:ext cx="4790612" cy="468918"/>
          </a:xfrm>
          <a:prstGeom prst="parallelogram">
            <a:avLst>
              <a:gd name="adj" fmla="val 82705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Parallelogram 20">
            <a:extLst>
              <a:ext uri="{FF2B5EF4-FFF2-40B4-BE49-F238E27FC236}">
                <a16:creationId xmlns:a16="http://schemas.microsoft.com/office/drawing/2014/main" id="{1559E592-511D-AE8D-A28B-7ED6CA003377}"/>
              </a:ext>
            </a:extLst>
          </p:cNvPr>
          <p:cNvSpPr/>
          <p:nvPr/>
        </p:nvSpPr>
        <p:spPr>
          <a:xfrm rot="5400000" flipH="1">
            <a:off x="4385232" y="2868602"/>
            <a:ext cx="4600316" cy="245797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0 w 4667864"/>
              <a:gd name="connsiteY5" fmla="*/ 455892 h 455892"/>
              <a:gd name="connsiteX0" fmla="*/ 4277360 w 4472530"/>
              <a:gd name="connsiteY0" fmla="*/ 238969 h 238969"/>
              <a:gd name="connsiteX1" fmla="*/ 0 w 4472530"/>
              <a:gd name="connsiteY1" fmla="*/ 222459 h 238969"/>
              <a:gd name="connsiteX2" fmla="*/ 178538 w 4472530"/>
              <a:gd name="connsiteY2" fmla="*/ 0 h 238969"/>
              <a:gd name="connsiteX3" fmla="*/ 4472530 w 4472530"/>
              <a:gd name="connsiteY3" fmla="*/ 0 h 238969"/>
              <a:gd name="connsiteX4" fmla="*/ 4277360 w 4472530"/>
              <a:gd name="connsiteY4" fmla="*/ 238969 h 2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530" h="238969">
                <a:moveTo>
                  <a:pt x="4277360" y="238969"/>
                </a:moveTo>
                <a:lnTo>
                  <a:pt x="0" y="222459"/>
                </a:lnTo>
                <a:lnTo>
                  <a:pt x="178538" y="0"/>
                </a:lnTo>
                <a:lnTo>
                  <a:pt x="4472530" y="0"/>
                </a:lnTo>
                <a:lnTo>
                  <a:pt x="4277360" y="238969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6E317D-DC5C-05A7-ADCC-2C8C3B2DF94F}"/>
              </a:ext>
            </a:extLst>
          </p:cNvPr>
          <p:cNvSpPr/>
          <p:nvPr/>
        </p:nvSpPr>
        <p:spPr>
          <a:xfrm rot="16200000">
            <a:off x="5820621" y="1553642"/>
            <a:ext cx="933350" cy="2024301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B174FC-EDA2-7E3C-DB92-2BACD0EEA6CD}"/>
              </a:ext>
            </a:extLst>
          </p:cNvPr>
          <p:cNvSpPr/>
          <p:nvPr/>
        </p:nvSpPr>
        <p:spPr>
          <a:xfrm rot="16200000">
            <a:off x="4748032" y="2923243"/>
            <a:ext cx="2858984" cy="1804755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8240C68-7763-69E8-239A-E4297C9A755F}"/>
              </a:ext>
            </a:extLst>
          </p:cNvPr>
          <p:cNvSpPr/>
          <p:nvPr/>
        </p:nvSpPr>
        <p:spPr>
          <a:xfrm rot="16200000">
            <a:off x="5281239" y="2229952"/>
            <a:ext cx="1899549" cy="1911733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2A7CF2-4FD7-33F3-F826-D70826252107}"/>
              </a:ext>
            </a:extLst>
          </p:cNvPr>
          <p:cNvCxnSpPr>
            <a:cxnSpLocks/>
          </p:cNvCxnSpPr>
          <p:nvPr/>
        </p:nvCxnSpPr>
        <p:spPr>
          <a:xfrm flipH="1">
            <a:off x="5275146" y="1923207"/>
            <a:ext cx="2118616" cy="23497"/>
          </a:xfrm>
          <a:prstGeom prst="straightConnector1">
            <a:avLst/>
          </a:pr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Parallelogram 20">
            <a:extLst>
              <a:ext uri="{FF2B5EF4-FFF2-40B4-BE49-F238E27FC236}">
                <a16:creationId xmlns:a16="http://schemas.microsoft.com/office/drawing/2014/main" id="{3463760F-A24E-A034-8DE8-8264848FED8D}"/>
              </a:ext>
            </a:extLst>
          </p:cNvPr>
          <p:cNvSpPr/>
          <p:nvPr/>
        </p:nvSpPr>
        <p:spPr>
          <a:xfrm rot="5400000" flipH="1">
            <a:off x="4159179" y="3072280"/>
            <a:ext cx="4600485" cy="240103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472694"/>
              <a:gd name="connsiteY0" fmla="*/ 233433 h 233433"/>
              <a:gd name="connsiteX1" fmla="*/ 195334 w 4472694"/>
              <a:gd name="connsiteY1" fmla="*/ 0 h 233433"/>
              <a:gd name="connsiteX2" fmla="*/ 4472694 w 4472694"/>
              <a:gd name="connsiteY2" fmla="*/ 16510 h 233433"/>
              <a:gd name="connsiteX3" fmla="*/ 4293992 w 4472694"/>
              <a:gd name="connsiteY3" fmla="*/ 233433 h 233433"/>
              <a:gd name="connsiteX4" fmla="*/ 0 w 4472694"/>
              <a:gd name="connsiteY4" fmla="*/ 233433 h 2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694" h="233433">
                <a:moveTo>
                  <a:pt x="0" y="233433"/>
                </a:moveTo>
                <a:lnTo>
                  <a:pt x="195334" y="0"/>
                </a:lnTo>
                <a:lnTo>
                  <a:pt x="4472694" y="16510"/>
                </a:lnTo>
                <a:lnTo>
                  <a:pt x="4293992" y="233433"/>
                </a:lnTo>
                <a:lnTo>
                  <a:pt x="0" y="233433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00C4574-1056-BA07-0B38-2CAAED76843A}"/>
              </a:ext>
            </a:extLst>
          </p:cNvPr>
          <p:cNvSpPr/>
          <p:nvPr/>
        </p:nvSpPr>
        <p:spPr>
          <a:xfrm>
            <a:off x="6334454" y="5080124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3"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E87691E-B15D-3CE5-ACA0-07B612897C0B}"/>
              </a:ext>
            </a:extLst>
          </p:cNvPr>
          <p:cNvSpPr/>
          <p:nvPr/>
        </p:nvSpPr>
        <p:spPr>
          <a:xfrm>
            <a:off x="6334454" y="3977745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71A11916-4A42-6F8F-1E03-3FAF1FE2A2CA}"/>
              </a:ext>
            </a:extLst>
          </p:cNvPr>
          <p:cNvSpPr/>
          <p:nvPr/>
        </p:nvSpPr>
        <p:spPr>
          <a:xfrm>
            <a:off x="6334454" y="2875367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47B0827-BECE-6680-BF31-D8D0721EB9EE}"/>
              </a:ext>
            </a:extLst>
          </p:cNvPr>
          <p:cNvSpPr/>
          <p:nvPr/>
        </p:nvSpPr>
        <p:spPr>
          <a:xfrm>
            <a:off x="6334454" y="1772989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95E302D-F99A-63E2-CF37-E7232D86920D}"/>
              </a:ext>
            </a:extLst>
          </p:cNvPr>
          <p:cNvSpPr/>
          <p:nvPr/>
        </p:nvSpPr>
        <p:spPr>
          <a:xfrm rot="5400000" flipH="1">
            <a:off x="6008539" y="2858235"/>
            <a:ext cx="4600316" cy="245797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0 w 4667864"/>
              <a:gd name="connsiteY5" fmla="*/ 455892 h 455892"/>
              <a:gd name="connsiteX0" fmla="*/ 4277360 w 4472530"/>
              <a:gd name="connsiteY0" fmla="*/ 238969 h 238969"/>
              <a:gd name="connsiteX1" fmla="*/ 0 w 4472530"/>
              <a:gd name="connsiteY1" fmla="*/ 222459 h 238969"/>
              <a:gd name="connsiteX2" fmla="*/ 178538 w 4472530"/>
              <a:gd name="connsiteY2" fmla="*/ 0 h 238969"/>
              <a:gd name="connsiteX3" fmla="*/ 4472530 w 4472530"/>
              <a:gd name="connsiteY3" fmla="*/ 0 h 238969"/>
              <a:gd name="connsiteX4" fmla="*/ 4277360 w 4472530"/>
              <a:gd name="connsiteY4" fmla="*/ 238969 h 2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530" h="238969">
                <a:moveTo>
                  <a:pt x="4277360" y="238969"/>
                </a:moveTo>
                <a:lnTo>
                  <a:pt x="0" y="222459"/>
                </a:lnTo>
                <a:lnTo>
                  <a:pt x="178538" y="0"/>
                </a:lnTo>
                <a:lnTo>
                  <a:pt x="4472530" y="0"/>
                </a:lnTo>
                <a:lnTo>
                  <a:pt x="4277360" y="238969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8F62D4-DC09-5A96-7F17-17953D8CE335}"/>
              </a:ext>
            </a:extLst>
          </p:cNvPr>
          <p:cNvSpPr/>
          <p:nvPr/>
        </p:nvSpPr>
        <p:spPr>
          <a:xfrm>
            <a:off x="7669221" y="3977745"/>
            <a:ext cx="1459276" cy="1308603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Parallelogram 20">
            <a:extLst>
              <a:ext uri="{FF2B5EF4-FFF2-40B4-BE49-F238E27FC236}">
                <a16:creationId xmlns:a16="http://schemas.microsoft.com/office/drawing/2014/main" id="{05F7E65B-2476-4D8A-ADDA-104E166315C6}"/>
              </a:ext>
            </a:extLst>
          </p:cNvPr>
          <p:cNvSpPr/>
          <p:nvPr/>
        </p:nvSpPr>
        <p:spPr>
          <a:xfrm rot="5400000" flipH="1">
            <a:off x="5782486" y="3061913"/>
            <a:ext cx="4600485" cy="240103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472694"/>
              <a:gd name="connsiteY0" fmla="*/ 233433 h 233433"/>
              <a:gd name="connsiteX1" fmla="*/ 195334 w 4472694"/>
              <a:gd name="connsiteY1" fmla="*/ 0 h 233433"/>
              <a:gd name="connsiteX2" fmla="*/ 4472694 w 4472694"/>
              <a:gd name="connsiteY2" fmla="*/ 16510 h 233433"/>
              <a:gd name="connsiteX3" fmla="*/ 4293992 w 4472694"/>
              <a:gd name="connsiteY3" fmla="*/ 233433 h 233433"/>
              <a:gd name="connsiteX4" fmla="*/ 0 w 4472694"/>
              <a:gd name="connsiteY4" fmla="*/ 233433 h 2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694" h="233433">
                <a:moveTo>
                  <a:pt x="0" y="233433"/>
                </a:moveTo>
                <a:lnTo>
                  <a:pt x="195334" y="0"/>
                </a:lnTo>
                <a:lnTo>
                  <a:pt x="4472694" y="16510"/>
                </a:lnTo>
                <a:lnTo>
                  <a:pt x="4293992" y="233433"/>
                </a:lnTo>
                <a:lnTo>
                  <a:pt x="0" y="233433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F3203C9-2915-5206-0A2B-90892FF8628F}"/>
              </a:ext>
            </a:extLst>
          </p:cNvPr>
          <p:cNvSpPr/>
          <p:nvPr/>
        </p:nvSpPr>
        <p:spPr>
          <a:xfrm rot="5400000" flipH="1">
            <a:off x="5796520" y="2836935"/>
            <a:ext cx="4801230" cy="468918"/>
          </a:xfrm>
          <a:prstGeom prst="parallelogram">
            <a:avLst>
              <a:gd name="adj" fmla="val 820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18853-09CB-55F1-3CCD-BC385B317073}"/>
              </a:ext>
            </a:extLst>
          </p:cNvPr>
          <p:cNvSpPr/>
          <p:nvPr/>
        </p:nvSpPr>
        <p:spPr>
          <a:xfrm>
            <a:off x="6334454" y="1067552"/>
            <a:ext cx="1628222" cy="4409345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A1EDEFF-A551-2F0C-390A-6F7B4F0D1468}"/>
              </a:ext>
            </a:extLst>
          </p:cNvPr>
          <p:cNvSpPr/>
          <p:nvPr/>
        </p:nvSpPr>
        <p:spPr>
          <a:xfrm>
            <a:off x="6345241" y="670610"/>
            <a:ext cx="2078517" cy="391886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0A289-7EF1-62AC-9A08-BAFABCC0FF3F}"/>
              </a:ext>
            </a:extLst>
          </p:cNvPr>
          <p:cNvSpPr txBox="1"/>
          <p:nvPr/>
        </p:nvSpPr>
        <p:spPr>
          <a:xfrm>
            <a:off x="8522245" y="3135022"/>
            <a:ext cx="1459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COVERED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AREA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505D82-C2DE-E240-3C6C-69A37BC862C5}"/>
              </a:ext>
            </a:extLst>
          </p:cNvPr>
          <p:cNvSpPr/>
          <p:nvPr/>
        </p:nvSpPr>
        <p:spPr>
          <a:xfrm flipH="1">
            <a:off x="4448007" y="4901721"/>
            <a:ext cx="1273076" cy="650891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36C24-AC4C-F3EF-3703-5012742EAF2E}"/>
              </a:ext>
            </a:extLst>
          </p:cNvPr>
          <p:cNvSpPr txBox="1"/>
          <p:nvPr/>
        </p:nvSpPr>
        <p:spPr>
          <a:xfrm>
            <a:off x="3686157" y="4109165"/>
            <a:ext cx="1193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LOT SIZE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EC9F173-EC47-7811-48D2-946AB0338CA5}"/>
              </a:ext>
            </a:extLst>
          </p:cNvPr>
          <p:cNvSpPr/>
          <p:nvPr/>
        </p:nvSpPr>
        <p:spPr>
          <a:xfrm flipH="1">
            <a:off x="9850898" y="685527"/>
            <a:ext cx="327108" cy="4399165"/>
          </a:xfrm>
          <a:prstGeom prst="leftBrace">
            <a:avLst>
              <a:gd name="adj1" fmla="val 146451"/>
              <a:gd name="adj2" fmla="val 2270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977BD8-F9F1-0F0C-B79D-A80303F470AF}"/>
              </a:ext>
            </a:extLst>
          </p:cNvPr>
          <p:cNvSpPr txBox="1"/>
          <p:nvPr/>
        </p:nvSpPr>
        <p:spPr>
          <a:xfrm flipH="1">
            <a:off x="10231026" y="1511440"/>
            <a:ext cx="1252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STOREYS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F8C68-61B0-B55F-7684-E29035549396}"/>
              </a:ext>
            </a:extLst>
          </p:cNvPr>
          <p:cNvCxnSpPr>
            <a:cxnSpLocks/>
          </p:cNvCxnSpPr>
          <p:nvPr/>
        </p:nvCxnSpPr>
        <p:spPr>
          <a:xfrm flipH="1" flipV="1">
            <a:off x="8538900" y="5075555"/>
            <a:ext cx="1184338" cy="456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3551C1-669D-5563-EF1F-40749289839D}"/>
              </a:ext>
            </a:extLst>
          </p:cNvPr>
          <p:cNvCxnSpPr/>
          <p:nvPr/>
        </p:nvCxnSpPr>
        <p:spPr>
          <a:xfrm flipH="1" flipV="1">
            <a:off x="8539755" y="682182"/>
            <a:ext cx="1184338" cy="456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3777-4354-B5C7-9ABF-9F0884898858}"/>
                  </a:ext>
                </a:extLst>
              </p:cNvPr>
              <p:cNvSpPr txBox="1"/>
              <p:nvPr/>
            </p:nvSpPr>
            <p:spPr>
              <a:xfrm>
                <a:off x="8522245" y="2781835"/>
                <a:ext cx="1459277" cy="46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</a:rPr>
                  <a:t>200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3777-4354-B5C7-9ABF-9F088489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245" y="2781835"/>
                <a:ext cx="1459277" cy="461116"/>
              </a:xfrm>
              <a:prstGeom prst="rect">
                <a:avLst/>
              </a:prstGeom>
              <a:blipFill>
                <a:blip r:embed="rId2"/>
                <a:stretch>
                  <a:fillRect l="-4184" t="-3947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179E87C-92C0-4AF1-2262-102F5F1166A4}"/>
              </a:ext>
            </a:extLst>
          </p:cNvPr>
          <p:cNvSpPr txBox="1"/>
          <p:nvPr/>
        </p:nvSpPr>
        <p:spPr>
          <a:xfrm flipH="1">
            <a:off x="11483998" y="1511440"/>
            <a:ext cx="363504" cy="45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426A6F-0F77-37D2-DC7B-0C2076996906}"/>
                  </a:ext>
                </a:extLst>
              </p:cNvPr>
              <p:cNvSpPr txBox="1"/>
              <p:nvPr/>
            </p:nvSpPr>
            <p:spPr>
              <a:xfrm>
                <a:off x="3825778" y="3773619"/>
                <a:ext cx="1089786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2000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426A6F-0F77-37D2-DC7B-0C2076996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78" y="3773619"/>
                <a:ext cx="1089786" cy="407099"/>
              </a:xfrm>
              <a:prstGeom prst="rect">
                <a:avLst/>
              </a:prstGeom>
              <a:blipFill>
                <a:blip r:embed="rId3"/>
                <a:stretch>
                  <a:fillRect l="-6180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4370DDF-7E4B-075B-92F9-EE1EF5F5881F}"/>
              </a:ext>
            </a:extLst>
          </p:cNvPr>
          <p:cNvSpPr txBox="1"/>
          <p:nvPr/>
        </p:nvSpPr>
        <p:spPr>
          <a:xfrm>
            <a:off x="3344880" y="1736450"/>
            <a:ext cx="1940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</a:rPr>
              <a:t>BUILT</a:t>
            </a:r>
          </a:p>
          <a:p>
            <a:pPr algn="r"/>
            <a:r>
              <a:rPr lang="en-US" sz="2000" b="1" dirty="0">
                <a:solidFill>
                  <a:schemeClr val="accent5"/>
                </a:solidFill>
              </a:rPr>
              <a:t>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B04EBE-D684-6552-B0FF-30FEA798A961}"/>
                  </a:ext>
                </a:extLst>
              </p:cNvPr>
              <p:cNvSpPr txBox="1"/>
              <p:nvPr/>
            </p:nvSpPr>
            <p:spPr>
              <a:xfrm>
                <a:off x="3825778" y="2389385"/>
                <a:ext cx="1459277" cy="46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accent5"/>
                    </a:solidFill>
                  </a:rPr>
                  <a:t>800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B04EBE-D684-6552-B0FF-30FEA798A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78" y="2389385"/>
                <a:ext cx="1459277" cy="461116"/>
              </a:xfrm>
              <a:prstGeom prst="rect">
                <a:avLst/>
              </a:prstGeom>
              <a:blipFill>
                <a:blip r:embed="rId4"/>
                <a:stretch>
                  <a:fillRect t="-5263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4414491-62AB-27E4-CD4A-0A94B48F7709}"/>
              </a:ext>
            </a:extLst>
          </p:cNvPr>
          <p:cNvSpPr txBox="1"/>
          <p:nvPr/>
        </p:nvSpPr>
        <p:spPr>
          <a:xfrm>
            <a:off x="122674" y="1061156"/>
            <a:ext cx="2831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Building density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49E9A7-7136-2305-9A81-9B3873611809}"/>
                  </a:ext>
                </a:extLst>
              </p:cNvPr>
              <p:cNvSpPr txBox="1"/>
              <p:nvPr/>
            </p:nvSpPr>
            <p:spPr>
              <a:xfrm>
                <a:off x="-4849" y="1772989"/>
                <a:ext cx="2513547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𝐹𝐴𝑅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=0,4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49E9A7-7136-2305-9A81-9B3873611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49" y="1772989"/>
                <a:ext cx="251354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0AB6E04-639B-30E6-6ED6-15DE5D90D520}"/>
              </a:ext>
            </a:extLst>
          </p:cNvPr>
          <p:cNvSpPr txBox="1"/>
          <p:nvPr/>
        </p:nvSpPr>
        <p:spPr>
          <a:xfrm>
            <a:off x="122674" y="2850501"/>
            <a:ext cx="251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Building </a:t>
            </a:r>
            <a:r>
              <a:rPr lang="pt-BR" sz="2000" dirty="0" err="1"/>
              <a:t>coverage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FCB102-5E5D-95DB-9E3A-409AC2688BCE}"/>
                  </a:ext>
                </a:extLst>
              </p:cNvPr>
              <p:cNvSpPr txBox="1"/>
              <p:nvPr/>
            </p:nvSpPr>
            <p:spPr>
              <a:xfrm>
                <a:off x="-144182" y="3289627"/>
                <a:ext cx="3167905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FCB102-5E5D-95DB-9E3A-409AC2688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182" y="3289627"/>
                <a:ext cx="3167905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D6503B4-C0AE-0EF2-7946-E51752590F1E}"/>
              </a:ext>
            </a:extLst>
          </p:cNvPr>
          <p:cNvSpPr txBox="1"/>
          <p:nvPr/>
        </p:nvSpPr>
        <p:spPr>
          <a:xfrm>
            <a:off x="122674" y="4369631"/>
            <a:ext cx="251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Verticalization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7331FB-5838-5E66-5000-61D1BBBF3869}"/>
                  </a:ext>
                </a:extLst>
              </p:cNvPr>
              <p:cNvSpPr txBox="1"/>
              <p:nvPr/>
            </p:nvSpPr>
            <p:spPr>
              <a:xfrm>
                <a:off x="-296005" y="4807868"/>
                <a:ext cx="3167905" cy="62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𝑣𝑒𝑟𝑡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𝐹𝐴𝑅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𝑜𝑐𝑢𝑝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7331FB-5838-5E66-5000-61D1BBBF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005" y="4807868"/>
                <a:ext cx="3167905" cy="6235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57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114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Theil Machado</dc:creator>
  <cp:lastModifiedBy>Gustavo Theil Machado</cp:lastModifiedBy>
  <cp:revision>8</cp:revision>
  <dcterms:created xsi:type="dcterms:W3CDTF">2024-07-16T18:30:50Z</dcterms:created>
  <dcterms:modified xsi:type="dcterms:W3CDTF">2024-12-09T22:36:11Z</dcterms:modified>
</cp:coreProperties>
</file>