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olistbr/brazilian-ecommerc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F86D-0CE0-1AC3-AE3E-59896CEA4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6753" y="1214438"/>
            <a:ext cx="9786658" cy="2387600"/>
          </a:xfrm>
        </p:spPr>
        <p:txBody>
          <a:bodyPr>
            <a:normAutofit/>
          </a:bodyPr>
          <a:lstStyle/>
          <a:p>
            <a:r>
              <a:rPr lang="pt-BR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Análise dos Padrões de Venda de  E-commerce Brasileiro: </a:t>
            </a:r>
            <a:br>
              <a:rPr lang="pt-BR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 Estudo Baseado em Dados de 2016 a 2018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7F67E-9DD3-5710-9F89-04320FDB0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074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0E63-369A-C1A1-A43A-71A90392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8B481-906A-7FBA-5B7D-4BA246634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 uma empresa datadriven é fundamental para a tomada de decisões estratégicas. Ao basear as decisões em dados concretos e análises precisas, a empresa aumenta sua capacidade de compreender o mercado, identificar tendências e antecipar necessidades dos clientes. 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Além disso, uma abordagem datadriven permite uma visão mais objetiva e imparcial das situações, reduzindo a influência de viéses e intuições pessoais.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21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EA96-60B5-F20E-DEE8-02E6F64D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1069-6FD9-61D6-1272-2C7F513B4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 comércio eletrônico tem se mostrado uma importante fonte de receita para empresas em todo o mundo, e o Brasil não é exceção.</a:t>
            </a:r>
          </a:p>
          <a:p>
            <a:r>
              <a:rPr lang="pt-BR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Nesta apresentação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mostro uma análise detalhada dos padrões de venda de um e-commerce brasileiro durante o período de 2016 a 2018. Com base em uma extensa base de dados contendo informações sobre vendas, horários, localizações, produtos e valores, buscamos compreender melhor o comportamento dos consumidores e identificar possíveis insights estratégicos.</a:t>
            </a:r>
            <a:endParaRPr lang="pt-BR" dirty="0"/>
          </a:p>
        </p:txBody>
      </p:sp>
      <p:pic>
        <p:nvPicPr>
          <p:cNvPr id="4" name="Imagem 1">
            <a:extLst>
              <a:ext uri="{FF2B5EF4-FFF2-40B4-BE49-F238E27FC236}">
                <a16:creationId xmlns:a16="http://schemas.microsoft.com/office/drawing/2014/main" id="{0BF95401-619B-9D03-BC40-4588E57D7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21" b="73381"/>
          <a:stretch/>
        </p:blipFill>
        <p:spPr>
          <a:xfrm>
            <a:off x="2499155" y="4823011"/>
            <a:ext cx="7193689" cy="11205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647DF0-9C80-0198-58B6-927B4EEA39BF}"/>
              </a:ext>
            </a:extLst>
          </p:cNvPr>
          <p:cNvSpPr txBox="1"/>
          <p:nvPr/>
        </p:nvSpPr>
        <p:spPr>
          <a:xfrm>
            <a:off x="2907458" y="6006399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https://www.kaggle.com/datasets/olistbr/brazilian-ecommerce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61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537F-183E-0F52-2251-1A1FD28E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10 cidades que mais tiveram pedidos.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25D1-EF7D-85FC-3AE4-668ECA65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184" y="1766287"/>
            <a:ext cx="6354949" cy="4024914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/>
              <a:t>E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relação à distribuição geográfica das vendas, constatamos que São Paulo se destacou como a região com o maior volume de transações.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Essa informação pode ser útil para direcionar esforços de logística e atendimento ao cliente, garantindo uma eficiente entrega dos produtos nessa região-chave.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6" name="Imagem 2">
            <a:extLst>
              <a:ext uri="{FF2B5EF4-FFF2-40B4-BE49-F238E27FC236}">
                <a16:creationId xmlns:a16="http://schemas.microsoft.com/office/drawing/2014/main" id="{242EABC6-0FCE-25D2-E6F8-2218F71DE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867" y="1766287"/>
            <a:ext cx="2709863" cy="450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2DAB-937E-6527-FFFC-AAEBC9A3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 10 estados com maior número de pedidos.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88FA998-EFA3-72A5-A0D2-33F566016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582867"/>
            <a:ext cx="2166951" cy="4912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CFE3B2-2A75-B3F0-D16B-4012470772E8}"/>
              </a:ext>
            </a:extLst>
          </p:cNvPr>
          <p:cNvSpPr txBox="1"/>
          <p:nvPr/>
        </p:nvSpPr>
        <p:spPr>
          <a:xfrm>
            <a:off x="3747247" y="1837765"/>
            <a:ext cx="5862918" cy="4130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SzPct val="125000"/>
              <a:buFont typeface="Arial" panose="020B0604020202020204" pitchFamily="34" charset="0"/>
              <a:buChar char="•"/>
            </a:pPr>
            <a:r>
              <a:rPr lang="pt-BR" dirty="0"/>
              <a:t>D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urante a análise dos dados do e-commerce brasileiro, constatou-se que o estado de São Paulo se destacou como a região com o maior volume de vendas. Essa observação indica a importância econômica e a relevância do mercado paulista no setor do comércio eletrônico.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SzPct val="125000"/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concentração populacional e a influência de São Paulo como um centro financeiro e comercial podem explicar a sua posição de liderança nas transações online. Essa informação ressalta a necessidade de estratégias específicas para atender às demandas dos consumidores paulistas, garantindo um serviço de qualidade e eficiente em uma região-chave para o sucesso do e-commerce.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448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8FFB-7692-08FF-8DDD-B9E887D78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988" y="1595718"/>
            <a:ext cx="5202423" cy="4195483"/>
          </a:xfrm>
        </p:spPr>
        <p:txBody>
          <a:bodyPr/>
          <a:lstStyle/>
          <a:p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Durante a análise dos dados do e-commerce brasileiro, foi possível identificar as categorias de produtos que se destacaram como as mais vendidas. Entre elas, a categoria de cama, mesa e banho se mostrou especialmente popular, indicando a importância dos itens relacionados ao conforto e decoração do lar para os consumidores. </a:t>
            </a:r>
            <a:endParaRPr lang="pt-B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52AB48D-A1CC-9A69-3CAB-DCAE1DF80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71" y="6633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49" name="Imagem 4">
            <a:extLst>
              <a:ext uri="{FF2B5EF4-FFF2-40B4-BE49-F238E27FC236}">
                <a16:creationId xmlns:a16="http://schemas.microsoft.com/office/drawing/2014/main" id="{85FE4615-BE17-8362-28D2-16FFA4C4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"/>
          <a:stretch>
            <a:fillRect/>
          </a:stretch>
        </p:blipFill>
        <p:spPr bwMode="auto">
          <a:xfrm>
            <a:off x="923365" y="1495136"/>
            <a:ext cx="4841875" cy="485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D7CBC8B-76D2-FFF4-41CD-2753833B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850" y="474951"/>
            <a:ext cx="5019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Categorias mais vendidas.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57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60D4-1DB7-99DC-926A-086DCFE4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Pedido x Tempo.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23290-F5D7-037F-0650-6DCBCF39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85" y="4984376"/>
            <a:ext cx="9905999" cy="1344754"/>
          </a:xfrm>
        </p:spPr>
        <p:txBody>
          <a:bodyPr>
            <a:normAutofit lnSpcReduction="10000"/>
          </a:bodyPr>
          <a:lstStyle/>
          <a:p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Durante a análise dos dados do e-commerce brasileiro ao longo do tempo, observou-se um padrão consistente de crescimento nas vendas. Os valores das transações mantiveram uma tendência linear, indicando um aumento constante ao longo dos anos analisados. No entanto, um evento notável foi identificado: a ocorrência de um pico de vendas nos dias próximos à Black Friday.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0B7E9B1E-0F7C-C199-1F1C-5A36FD0F0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40" y="1707226"/>
            <a:ext cx="9743544" cy="31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4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2F7-AC4F-2000-E4BC-6695FDDB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dias da semana com mais vendas.</a:t>
            </a:r>
            <a:b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7B84-72C7-8886-6FBE-BD156741E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341" y="2249487"/>
            <a:ext cx="5292070" cy="3541714"/>
          </a:xfrm>
        </p:spPr>
        <p:txBody>
          <a:bodyPr/>
          <a:lstStyle/>
          <a:p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Foi constatado que as segundas-feiras se destacaram como o dia com o maior volume de vendas.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Esse comportamento pode ser atribuído a diversos fatores, como o início da semana de trabalho, o retorno das pessoas à rotina e a busca por produtos e serviços para atender às necessidades do dia a dia.</a:t>
            </a:r>
            <a:endParaRPr lang="pt-BR" dirty="0"/>
          </a:p>
        </p:txBody>
      </p:sp>
      <p:pic>
        <p:nvPicPr>
          <p:cNvPr id="4" name="Imagem 6">
            <a:extLst>
              <a:ext uri="{FF2B5EF4-FFF2-40B4-BE49-F238E27FC236}">
                <a16:creationId xmlns:a16="http://schemas.microsoft.com/office/drawing/2014/main" id="{7BB8E426-2C40-7762-02B4-861E18513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892322"/>
            <a:ext cx="4433906" cy="43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8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9B55-DCE2-0FE3-4C83-4B5FDDF1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990D-4BCC-AD7A-7B21-96E932532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análise exploratória dos dados do e-commerce brasileiro proporcionou insights valiosos sobre os padrões de venda, comportamento do consumidor e potenciais estratégias de atuação. 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Além disso, a identificação de um pico de vendas nos dias próximos à Black Friday enfatizou a relevância desse evento promocional para impulsionar o volume de transações. </a:t>
            </a:r>
            <a:endParaRPr lang="pt-BR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análise também revelou que as segundas-feiras apresentaram o maior volume de vendas, seguidas por uma queda gradual ao longo da semana. 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Essas descobertas fornecem informações valiosas para a tomada de decisões estratégicas, permitindo que os e-commerce brasileiro ajuste suas abordagens, otimize a experiência do cliente e maximize os resultados financeiros.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1042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</TotalTime>
  <Words>660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Tw Cen MT</vt:lpstr>
      <vt:lpstr>Circuit</vt:lpstr>
      <vt:lpstr>Análise dos Padrões de Venda de  E-commerce Brasileiro:  Um Estudo Baseado em Dados de 2016 a 2018 </vt:lpstr>
      <vt:lpstr>importancia</vt:lpstr>
      <vt:lpstr>introdução</vt:lpstr>
      <vt:lpstr>As 10 cidades que mais tiveram pedidos. </vt:lpstr>
      <vt:lpstr>Os 10 estados com maior número de pedidos. </vt:lpstr>
      <vt:lpstr>PowerPoint Presentation</vt:lpstr>
      <vt:lpstr>Pedido x Tempo.</vt:lpstr>
      <vt:lpstr>dias da semana com mais vendas. 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dos Padrões de Venda de  E-commerce Brasileiro:  Um Estudo Baseado em Dados de 2016 a 2018 </dc:title>
  <dc:creator>gustavo zitta</dc:creator>
  <cp:lastModifiedBy>gustavo zitta</cp:lastModifiedBy>
  <cp:revision>1</cp:revision>
  <dcterms:created xsi:type="dcterms:W3CDTF">2023-06-16T22:24:19Z</dcterms:created>
  <dcterms:modified xsi:type="dcterms:W3CDTF">2023-06-16T22:44:35Z</dcterms:modified>
</cp:coreProperties>
</file>