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296" r:id="rId2"/>
    <p:sldId id="3299" r:id="rId3"/>
    <p:sldId id="3297" r:id="rId4"/>
    <p:sldId id="3298" r:id="rId5"/>
    <p:sldId id="3300" r:id="rId6"/>
    <p:sldId id="3301" r:id="rId7"/>
    <p:sldId id="3302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2" orient="horz" pos="4320" userDrawn="1">
          <p15:clr>
            <a:srgbClr val="A4A3A4"/>
          </p15:clr>
        </p15:guide>
        <p15:guide id="35" pos="14470" userDrawn="1">
          <p15:clr>
            <a:srgbClr val="A4A3A4"/>
          </p15:clr>
        </p15:guide>
        <p15:guide id="49" pos="886" userDrawn="1">
          <p15:clr>
            <a:srgbClr val="A4A3A4"/>
          </p15:clr>
        </p15:guide>
        <p15:guide id="5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84F"/>
    <a:srgbClr val="EFEFEF"/>
    <a:srgbClr val="093654"/>
    <a:srgbClr val="0A2F4D"/>
    <a:srgbClr val="2C2E3A"/>
    <a:srgbClr val="625556"/>
    <a:srgbClr val="CAAF7F"/>
    <a:srgbClr val="000000"/>
    <a:srgbClr val="445469"/>
    <a:srgbClr val="5A5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24" autoAdjust="0"/>
    <p:restoredTop sz="94249" autoAdjust="0"/>
  </p:normalViewPr>
  <p:slideViewPr>
    <p:cSldViewPr snapToGrid="0" snapToObjects="1">
      <p:cViewPr varScale="1">
        <p:scale>
          <a:sx n="34" d="100"/>
          <a:sy n="34" d="100"/>
        </p:scale>
        <p:origin x="1032" y="96"/>
      </p:cViewPr>
      <p:guideLst>
        <p:guide orient="horz" pos="4320"/>
        <p:guide pos="14470"/>
        <p:guide pos="886"/>
        <p:guide pos="767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-485321" y="-522513"/>
            <a:ext cx="25348292" cy="14761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7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CEF76624-3BFD-9146-B405-A9671AF76F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85321" y="5977053"/>
            <a:ext cx="25348292" cy="8261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7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-485321" y="-522513"/>
            <a:ext cx="25348292" cy="14761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3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A5F499E-B389-1745-A7D3-1A30BCEB395E}"/>
              </a:ext>
            </a:extLst>
          </p:cNvPr>
          <p:cNvSpPr/>
          <p:nvPr userDrawn="1"/>
        </p:nvSpPr>
        <p:spPr>
          <a:xfrm>
            <a:off x="23177171" y="512236"/>
            <a:ext cx="626328" cy="6263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3133634" y="556039"/>
            <a:ext cx="822906" cy="49240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‹Nº›</a:t>
            </a:fld>
            <a:r>
              <a:rPr lang="id-ID" sz="2000" b="0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3" r:id="rId2"/>
    <p:sldLayoutId id="2147483892" r:id="rId3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40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charset="0"/>
        <a:buNone/>
        <a:defRPr lang="en-US" sz="4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4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6">
            <a:extLst>
              <a:ext uri="{FF2B5EF4-FFF2-40B4-BE49-F238E27FC236}">
                <a16:creationId xmlns:a16="http://schemas.microsoft.com/office/drawing/2014/main" id="{10D28819-4465-3A49-8D25-CCC10105D14A}"/>
              </a:ext>
            </a:extLst>
          </p:cNvPr>
          <p:cNvSpPr txBox="1"/>
          <p:nvPr/>
        </p:nvSpPr>
        <p:spPr>
          <a:xfrm>
            <a:off x="1876141" y="4733759"/>
            <a:ext cx="8468010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9600" b="1" dirty="0">
                <a:solidFill>
                  <a:schemeClr val="bg1">
                    <a:lumMod val="25000"/>
                  </a:schemeClr>
                </a:solidFill>
              </a:rPr>
              <a:t>Landing Page Mockup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9D1B4304-7FA6-7B43-B5BF-5AFDD8787BDB}"/>
              </a:ext>
            </a:extLst>
          </p:cNvPr>
          <p:cNvSpPr/>
          <p:nvPr/>
        </p:nvSpPr>
        <p:spPr>
          <a:xfrm rot="16200000" flipV="1">
            <a:off x="-1256007" y="2372352"/>
            <a:ext cx="4511808" cy="210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Imagen 6" descr="Imagen que contiene captura de pantalla, pared, interior&#10;&#10;Descripción generada automáticamente">
            <a:extLst>
              <a:ext uri="{FF2B5EF4-FFF2-40B4-BE49-F238E27FC236}">
                <a16:creationId xmlns:a16="http://schemas.microsoft.com/office/drawing/2014/main" id="{FDF314A9-10AF-44D6-907F-7631C9FE3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25" y="0"/>
            <a:ext cx="8534059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1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9D1B4304-7FA6-7B43-B5BF-5AFDD8787BDB}"/>
              </a:ext>
            </a:extLst>
          </p:cNvPr>
          <p:cNvSpPr/>
          <p:nvPr/>
        </p:nvSpPr>
        <p:spPr>
          <a:xfrm rot="16200000" flipV="1">
            <a:off x="-1256007" y="2372352"/>
            <a:ext cx="4511808" cy="210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23F9B9E-3754-4613-98B7-A564DE06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28" t="8036" r="14368"/>
          <a:stretch/>
        </p:blipFill>
        <p:spPr>
          <a:xfrm>
            <a:off x="3711188" y="2093949"/>
            <a:ext cx="16955589" cy="11399644"/>
          </a:xfrm>
          <a:prstGeom prst="rect">
            <a:avLst/>
          </a:prstGeom>
        </p:spPr>
      </p:pic>
      <p:sp>
        <p:nvSpPr>
          <p:cNvPr id="7" name="TextBox 16">
            <a:extLst>
              <a:ext uri="{FF2B5EF4-FFF2-40B4-BE49-F238E27FC236}">
                <a16:creationId xmlns:a16="http://schemas.microsoft.com/office/drawing/2014/main" id="{B3199502-AFDB-4576-9697-5944DE9ACD4B}"/>
              </a:ext>
            </a:extLst>
          </p:cNvPr>
          <p:cNvSpPr txBox="1"/>
          <p:nvPr/>
        </p:nvSpPr>
        <p:spPr>
          <a:xfrm>
            <a:off x="-459957" y="575211"/>
            <a:ext cx="21126734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6600" b="1" dirty="0">
                <a:solidFill>
                  <a:schemeClr val="bg1">
                    <a:lumMod val="25000"/>
                  </a:schemeClr>
                </a:solidFill>
              </a:rPr>
              <a:t>Promoción e información de la aplicación :</a:t>
            </a:r>
          </a:p>
        </p:txBody>
      </p:sp>
    </p:spTree>
    <p:extLst>
      <p:ext uri="{BB962C8B-B14F-4D97-AF65-F5344CB8AC3E}">
        <p14:creationId xmlns:p14="http://schemas.microsoft.com/office/powerpoint/2010/main" val="53720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9D1B4304-7FA6-7B43-B5BF-5AFDD8787BDB}"/>
              </a:ext>
            </a:extLst>
          </p:cNvPr>
          <p:cNvSpPr/>
          <p:nvPr/>
        </p:nvSpPr>
        <p:spPr>
          <a:xfrm rot="16200000" flipV="1">
            <a:off x="-1256007" y="2372352"/>
            <a:ext cx="4511808" cy="210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386D1E7-EF6E-44BA-A4F9-5F782760F6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27" t="20957" r="13565" b="25893"/>
          <a:stretch/>
        </p:blipFill>
        <p:spPr>
          <a:xfrm>
            <a:off x="1772455" y="4036662"/>
            <a:ext cx="21710470" cy="8348776"/>
          </a:xfrm>
          <a:prstGeom prst="rect">
            <a:avLst/>
          </a:prstGeom>
        </p:spPr>
      </p:pic>
      <p:sp>
        <p:nvSpPr>
          <p:cNvPr id="7" name="TextBox 16">
            <a:extLst>
              <a:ext uri="{FF2B5EF4-FFF2-40B4-BE49-F238E27FC236}">
                <a16:creationId xmlns:a16="http://schemas.microsoft.com/office/drawing/2014/main" id="{C7370876-E32E-46B5-9434-C5929A4E4CA9}"/>
              </a:ext>
            </a:extLst>
          </p:cNvPr>
          <p:cNvSpPr txBox="1"/>
          <p:nvPr/>
        </p:nvSpPr>
        <p:spPr>
          <a:xfrm>
            <a:off x="-800101" y="1330562"/>
            <a:ext cx="10494077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6600" b="1" dirty="0">
                <a:solidFill>
                  <a:schemeClr val="bg1">
                    <a:lumMod val="25000"/>
                  </a:schemeClr>
                </a:solidFill>
              </a:rPr>
              <a:t>Testimonios :</a:t>
            </a:r>
          </a:p>
        </p:txBody>
      </p:sp>
    </p:spTree>
    <p:extLst>
      <p:ext uri="{BB962C8B-B14F-4D97-AF65-F5344CB8AC3E}">
        <p14:creationId xmlns:p14="http://schemas.microsoft.com/office/powerpoint/2010/main" val="261814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9D1B4304-7FA6-7B43-B5BF-5AFDD8787BDB}"/>
              </a:ext>
            </a:extLst>
          </p:cNvPr>
          <p:cNvSpPr/>
          <p:nvPr/>
        </p:nvSpPr>
        <p:spPr>
          <a:xfrm rot="16200000" flipV="1">
            <a:off x="-1256007" y="2372352"/>
            <a:ext cx="4511808" cy="210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5A67C8C-ABC7-42A5-A6BC-7D619EDC6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31" t="25179" r="14569" b="8393"/>
          <a:stretch/>
        </p:blipFill>
        <p:spPr>
          <a:xfrm>
            <a:off x="1166320" y="2421302"/>
            <a:ext cx="22316605" cy="10981189"/>
          </a:xfrm>
          <a:prstGeom prst="rect">
            <a:avLst/>
          </a:prstGeom>
        </p:spPr>
      </p:pic>
      <p:sp>
        <p:nvSpPr>
          <p:cNvPr id="7" name="TextBox 16">
            <a:extLst>
              <a:ext uri="{FF2B5EF4-FFF2-40B4-BE49-F238E27FC236}">
                <a16:creationId xmlns:a16="http://schemas.microsoft.com/office/drawing/2014/main" id="{5DD156A0-3BFD-4A41-A42B-AD7FB6A70D92}"/>
              </a:ext>
            </a:extLst>
          </p:cNvPr>
          <p:cNvSpPr txBox="1"/>
          <p:nvPr/>
        </p:nvSpPr>
        <p:spPr>
          <a:xfrm>
            <a:off x="-914400" y="575211"/>
            <a:ext cx="13951652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6600" b="1" dirty="0">
                <a:solidFill>
                  <a:schemeClr val="bg1">
                    <a:lumMod val="25000"/>
                  </a:schemeClr>
                </a:solidFill>
              </a:rPr>
              <a:t>Planes de suscripción :</a:t>
            </a:r>
          </a:p>
        </p:txBody>
      </p:sp>
    </p:spTree>
    <p:extLst>
      <p:ext uri="{BB962C8B-B14F-4D97-AF65-F5344CB8AC3E}">
        <p14:creationId xmlns:p14="http://schemas.microsoft.com/office/powerpoint/2010/main" val="212732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9D1B4304-7FA6-7B43-B5BF-5AFDD8787BDB}"/>
              </a:ext>
            </a:extLst>
          </p:cNvPr>
          <p:cNvSpPr/>
          <p:nvPr/>
        </p:nvSpPr>
        <p:spPr>
          <a:xfrm rot="16200000" flipV="1">
            <a:off x="-1256007" y="2372352"/>
            <a:ext cx="4511808" cy="210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3F54882-63BA-4A75-B21D-A50DECFFFB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38" t="32679" r="16778"/>
          <a:stretch/>
        </p:blipFill>
        <p:spPr>
          <a:xfrm>
            <a:off x="2141168" y="2743200"/>
            <a:ext cx="20095313" cy="10580913"/>
          </a:xfrm>
          <a:prstGeom prst="rect">
            <a:avLst/>
          </a:prstGeom>
        </p:spPr>
      </p:pic>
      <p:sp>
        <p:nvSpPr>
          <p:cNvPr id="5" name="TextBox 16">
            <a:extLst>
              <a:ext uri="{FF2B5EF4-FFF2-40B4-BE49-F238E27FC236}">
                <a16:creationId xmlns:a16="http://schemas.microsoft.com/office/drawing/2014/main" id="{1A918FAA-B9CA-4290-BF19-A867C4CE58A1}"/>
              </a:ext>
            </a:extLst>
          </p:cNvPr>
          <p:cNvSpPr txBox="1"/>
          <p:nvPr/>
        </p:nvSpPr>
        <p:spPr>
          <a:xfrm>
            <a:off x="0" y="918111"/>
            <a:ext cx="14351702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6600" b="1" dirty="0">
                <a:solidFill>
                  <a:schemeClr val="bg1">
                    <a:lumMod val="25000"/>
                  </a:schemeClr>
                </a:solidFill>
              </a:rPr>
              <a:t>Descarga de la aplicación:</a:t>
            </a:r>
          </a:p>
        </p:txBody>
      </p:sp>
    </p:spTree>
    <p:extLst>
      <p:ext uri="{BB962C8B-B14F-4D97-AF65-F5344CB8AC3E}">
        <p14:creationId xmlns:p14="http://schemas.microsoft.com/office/powerpoint/2010/main" val="157662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9D1B4304-7FA6-7B43-B5BF-5AFDD8787BDB}"/>
              </a:ext>
            </a:extLst>
          </p:cNvPr>
          <p:cNvSpPr/>
          <p:nvPr/>
        </p:nvSpPr>
        <p:spPr>
          <a:xfrm rot="16200000" flipV="1">
            <a:off x="-1256007" y="2372352"/>
            <a:ext cx="4511808" cy="210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id="{E6B5CBA6-AB1F-4CBC-B11D-EBD7A8FE0AEA}"/>
              </a:ext>
            </a:extLst>
          </p:cNvPr>
          <p:cNvSpPr txBox="1"/>
          <p:nvPr/>
        </p:nvSpPr>
        <p:spPr>
          <a:xfrm>
            <a:off x="1876140" y="4733759"/>
            <a:ext cx="10639709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9600" b="1" dirty="0">
                <a:solidFill>
                  <a:schemeClr val="bg1">
                    <a:lumMod val="25000"/>
                  </a:schemeClr>
                </a:solidFill>
              </a:rPr>
              <a:t>Mobile App Landing Page Mockup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D2FD431-B7CA-4F2F-BA84-121CE92A458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0" t="3081" r="16776" b="1390"/>
          <a:stretch/>
        </p:blipFill>
        <p:spPr bwMode="auto">
          <a:xfrm>
            <a:off x="14496414" y="135893"/>
            <a:ext cx="7524591" cy="134943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0868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9D1B4304-7FA6-7B43-B5BF-5AFDD8787BDB}"/>
              </a:ext>
            </a:extLst>
          </p:cNvPr>
          <p:cNvSpPr/>
          <p:nvPr/>
        </p:nvSpPr>
        <p:spPr>
          <a:xfrm rot="16200000" flipV="1">
            <a:off x="-1256007" y="2372352"/>
            <a:ext cx="4511808" cy="210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8ED1DF-1EF7-4080-8A4F-697A843F9AC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4" t="9485" r="20267" b="10687"/>
          <a:stretch/>
        </p:blipFill>
        <p:spPr bwMode="auto">
          <a:xfrm>
            <a:off x="9625012" y="463866"/>
            <a:ext cx="6804025" cy="132521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1CA0F9F-D34C-4E89-AD06-ACF112D952B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4" t="4655" r="19347" b="14134"/>
          <a:stretch/>
        </p:blipFill>
        <p:spPr bwMode="auto">
          <a:xfrm>
            <a:off x="1847846" y="378141"/>
            <a:ext cx="7209792" cy="134067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7DAF191-B434-4553-A93A-9178C136C241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3" t="9139" r="19960" b="10516"/>
          <a:stretch/>
        </p:blipFill>
        <p:spPr bwMode="auto">
          <a:xfrm>
            <a:off x="16685262" y="366395"/>
            <a:ext cx="7209792" cy="130975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9391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Toronto Light">
      <a:dk1>
        <a:srgbClr val="737572"/>
      </a:dk1>
      <a:lt1>
        <a:srgbClr val="FEFEFE"/>
      </a:lt1>
      <a:dk2>
        <a:srgbClr val="2C2E3A"/>
      </a:dk2>
      <a:lt2>
        <a:srgbClr val="FEFEFE"/>
      </a:lt2>
      <a:accent1>
        <a:srgbClr val="EA6A57"/>
      </a:accent1>
      <a:accent2>
        <a:srgbClr val="5E80A0"/>
      </a:accent2>
      <a:accent3>
        <a:srgbClr val="293745"/>
      </a:accent3>
      <a:accent4>
        <a:srgbClr val="FFAA9E"/>
      </a:accent4>
      <a:accent5>
        <a:srgbClr val="7DACD7"/>
      </a:accent5>
      <a:accent6>
        <a:srgbClr val="F5F5F5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65366</TotalTime>
  <Words>26</Words>
  <Application>Microsoft Office PowerPoint</Application>
  <PresentationFormat>Personalizado</PresentationFormat>
  <Paragraphs>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Lato Light</vt:lpstr>
      <vt:lpstr>Montserrat</vt:lpstr>
      <vt:lpstr>Montserrat Hairline</vt:lpstr>
      <vt:lpstr>Montserrat Light</vt:lpstr>
      <vt:lpstr>Roboto</vt:lpstr>
      <vt:lpstr>Default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Gustavo Hurtado Benancio</cp:lastModifiedBy>
  <cp:revision>9664</cp:revision>
  <dcterms:created xsi:type="dcterms:W3CDTF">2014-11-12T21:47:38Z</dcterms:created>
  <dcterms:modified xsi:type="dcterms:W3CDTF">2019-06-03T16:20:18Z</dcterms:modified>
  <cp:category/>
</cp:coreProperties>
</file>