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EBE72C-27DE-4EBA-A5D3-D2F052EEC67E}" type="doc">
      <dgm:prSet loTypeId="urn:microsoft.com/office/officeart/2005/8/layout/orgChart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C3CF1668-B436-46F0-888F-14749F7F0F3E}">
      <dgm:prSet phldrT="[Texto]"/>
      <dgm:spPr/>
      <dgm:t>
        <a:bodyPr/>
        <a:lstStyle/>
        <a:p>
          <a:r>
            <a:rPr lang="pt-BR" dirty="0" smtClean="0"/>
            <a:t>Loja</a:t>
          </a:r>
          <a:endParaRPr lang="pt-BR" dirty="0"/>
        </a:p>
      </dgm:t>
    </dgm:pt>
    <dgm:pt modelId="{FE33C4B7-00E9-4CE1-AA9F-E6BEB1E5E5D7}" type="parTrans" cxnId="{EE9B7645-958C-4057-98B9-8CAAB72C19C6}">
      <dgm:prSet/>
      <dgm:spPr/>
      <dgm:t>
        <a:bodyPr/>
        <a:lstStyle/>
        <a:p>
          <a:endParaRPr lang="pt-BR"/>
        </a:p>
      </dgm:t>
    </dgm:pt>
    <dgm:pt modelId="{FFB6A23F-F843-450C-9ED7-0F8FC0FC46EB}" type="sibTrans" cxnId="{EE9B7645-958C-4057-98B9-8CAAB72C19C6}">
      <dgm:prSet/>
      <dgm:spPr/>
      <dgm:t>
        <a:bodyPr/>
        <a:lstStyle/>
        <a:p>
          <a:endParaRPr lang="pt-BR"/>
        </a:p>
      </dgm:t>
    </dgm:pt>
    <dgm:pt modelId="{2640CD70-563C-4C7A-9533-84E01377AFE7}">
      <dgm:prSet phldrT="[Texto]"/>
      <dgm:spPr/>
      <dgm:t>
        <a:bodyPr/>
        <a:lstStyle/>
        <a:p>
          <a:r>
            <a:rPr lang="pt-BR" dirty="0" smtClean="0"/>
            <a:t>Tela Splash </a:t>
          </a:r>
          <a:endParaRPr lang="pt-BR" dirty="0"/>
        </a:p>
      </dgm:t>
    </dgm:pt>
    <dgm:pt modelId="{B05DB04E-470E-47B3-998A-89119F870DA6}" type="parTrans" cxnId="{9E2CC1B9-8F6D-4210-83C6-CC45636238D8}">
      <dgm:prSet/>
      <dgm:spPr/>
      <dgm:t>
        <a:bodyPr/>
        <a:lstStyle/>
        <a:p>
          <a:endParaRPr lang="pt-BR"/>
        </a:p>
      </dgm:t>
    </dgm:pt>
    <dgm:pt modelId="{00AB0706-96CC-4030-9DA0-0F2DE58055E9}" type="sibTrans" cxnId="{9E2CC1B9-8F6D-4210-83C6-CC45636238D8}">
      <dgm:prSet/>
      <dgm:spPr/>
      <dgm:t>
        <a:bodyPr/>
        <a:lstStyle/>
        <a:p>
          <a:endParaRPr lang="pt-BR"/>
        </a:p>
      </dgm:t>
    </dgm:pt>
    <dgm:pt modelId="{DFAAA7E5-E585-46EE-AE94-FABA9A74A710}">
      <dgm:prSet phldrT="[Texto]"/>
      <dgm:spPr/>
      <dgm:t>
        <a:bodyPr/>
        <a:lstStyle/>
        <a:p>
          <a:r>
            <a:rPr lang="pt-BR" dirty="0" smtClean="0"/>
            <a:t>Tela Login</a:t>
          </a:r>
          <a:endParaRPr lang="pt-BR" dirty="0"/>
        </a:p>
      </dgm:t>
    </dgm:pt>
    <dgm:pt modelId="{846F55D1-58B6-442B-A020-B05CA28F8CDD}" type="parTrans" cxnId="{FE7F66AC-9CC2-4BAC-9AC2-4C12E1011582}">
      <dgm:prSet/>
      <dgm:spPr/>
      <dgm:t>
        <a:bodyPr/>
        <a:lstStyle/>
        <a:p>
          <a:endParaRPr lang="pt-BR"/>
        </a:p>
      </dgm:t>
    </dgm:pt>
    <dgm:pt modelId="{9C66D04D-6406-43E5-9FB3-C2BCD4534DD5}" type="sibTrans" cxnId="{FE7F66AC-9CC2-4BAC-9AC2-4C12E1011582}">
      <dgm:prSet/>
      <dgm:spPr/>
      <dgm:t>
        <a:bodyPr/>
        <a:lstStyle/>
        <a:p>
          <a:endParaRPr lang="pt-BR"/>
        </a:p>
      </dgm:t>
    </dgm:pt>
    <dgm:pt modelId="{978CA994-661A-4A99-B702-C7E8D658D86E}">
      <dgm:prSet phldrT="[Texto]"/>
      <dgm:spPr/>
      <dgm:t>
        <a:bodyPr/>
        <a:lstStyle/>
        <a:p>
          <a:r>
            <a:rPr lang="pt-BR" dirty="0" smtClean="0"/>
            <a:t>Tela Inicial</a:t>
          </a:r>
          <a:endParaRPr lang="pt-BR" dirty="0"/>
        </a:p>
      </dgm:t>
    </dgm:pt>
    <dgm:pt modelId="{1FFDB5C4-9BEC-46ED-A873-7A8633ABC541}" type="parTrans" cxnId="{3D0DF11E-BDA7-4885-8C25-7579A5544603}">
      <dgm:prSet/>
      <dgm:spPr/>
      <dgm:t>
        <a:bodyPr/>
        <a:lstStyle/>
        <a:p>
          <a:endParaRPr lang="pt-BR"/>
        </a:p>
      </dgm:t>
    </dgm:pt>
    <dgm:pt modelId="{3DDD54AC-2124-4D33-8096-E412D78B5BBA}" type="sibTrans" cxnId="{3D0DF11E-BDA7-4885-8C25-7579A5544603}">
      <dgm:prSet/>
      <dgm:spPr/>
      <dgm:t>
        <a:bodyPr/>
        <a:lstStyle/>
        <a:p>
          <a:endParaRPr lang="pt-BR"/>
        </a:p>
      </dgm:t>
    </dgm:pt>
    <dgm:pt modelId="{249AC7DD-2910-43C4-A66B-7C1C9EE19D05}">
      <dgm:prSet phldrT="[Texto]"/>
      <dgm:spPr/>
      <dgm:t>
        <a:bodyPr/>
        <a:lstStyle/>
        <a:p>
          <a:r>
            <a:rPr lang="pt-BR" dirty="0" smtClean="0"/>
            <a:t>Tela Cadastrar</a:t>
          </a:r>
          <a:endParaRPr lang="pt-BR" dirty="0"/>
        </a:p>
      </dgm:t>
    </dgm:pt>
    <dgm:pt modelId="{74713937-5CA1-41D0-9B0B-38397FEB8707}" type="parTrans" cxnId="{905FD04B-E06C-49A1-BF28-9512DD0222BD}">
      <dgm:prSet/>
      <dgm:spPr/>
      <dgm:t>
        <a:bodyPr/>
        <a:lstStyle/>
        <a:p>
          <a:endParaRPr lang="pt-BR"/>
        </a:p>
      </dgm:t>
    </dgm:pt>
    <dgm:pt modelId="{ED495E40-DAC0-40EB-90FF-3BCA4090B7F2}" type="sibTrans" cxnId="{905FD04B-E06C-49A1-BF28-9512DD0222BD}">
      <dgm:prSet/>
      <dgm:spPr/>
      <dgm:t>
        <a:bodyPr/>
        <a:lstStyle/>
        <a:p>
          <a:endParaRPr lang="pt-BR"/>
        </a:p>
      </dgm:t>
    </dgm:pt>
    <dgm:pt modelId="{B1D2E50F-DE64-4B9A-8A8D-151D0C9671B2}">
      <dgm:prSet phldrT="[Texto]"/>
      <dgm:spPr/>
      <dgm:t>
        <a:bodyPr/>
        <a:lstStyle/>
        <a:p>
          <a:r>
            <a:rPr lang="pt-BR" dirty="0" smtClean="0"/>
            <a:t>Detalhe Produto</a:t>
          </a:r>
          <a:endParaRPr lang="pt-BR" dirty="0"/>
        </a:p>
      </dgm:t>
    </dgm:pt>
    <dgm:pt modelId="{0BE29B77-AAFA-4E68-862D-4B4F124790C3}" type="parTrans" cxnId="{C09B9C4C-56D1-42C0-86B1-24F3723B2D78}">
      <dgm:prSet/>
      <dgm:spPr/>
      <dgm:t>
        <a:bodyPr/>
        <a:lstStyle/>
        <a:p>
          <a:endParaRPr lang="pt-BR"/>
        </a:p>
      </dgm:t>
    </dgm:pt>
    <dgm:pt modelId="{D93F72FC-4A4A-4071-A774-539F1C9B159C}" type="sibTrans" cxnId="{C09B9C4C-56D1-42C0-86B1-24F3723B2D78}">
      <dgm:prSet/>
      <dgm:spPr/>
      <dgm:t>
        <a:bodyPr/>
        <a:lstStyle/>
        <a:p>
          <a:endParaRPr lang="pt-BR"/>
        </a:p>
      </dgm:t>
    </dgm:pt>
    <dgm:pt modelId="{B8B5CE51-69E1-40E6-8CAB-C8524E485319}">
      <dgm:prSet phldrT="[Texto]"/>
      <dgm:spPr/>
      <dgm:t>
        <a:bodyPr/>
        <a:lstStyle/>
        <a:p>
          <a:r>
            <a:rPr lang="pt-BR" dirty="0" smtClean="0"/>
            <a:t>Pedido</a:t>
          </a:r>
          <a:endParaRPr lang="pt-BR" dirty="0"/>
        </a:p>
      </dgm:t>
    </dgm:pt>
    <dgm:pt modelId="{62958B87-E60B-4648-9B28-1E56BEE91E61}" type="parTrans" cxnId="{F5BEB03F-245E-429F-9C13-5297E5BF2704}">
      <dgm:prSet/>
      <dgm:spPr/>
      <dgm:t>
        <a:bodyPr/>
        <a:lstStyle/>
        <a:p>
          <a:endParaRPr lang="pt-BR"/>
        </a:p>
      </dgm:t>
    </dgm:pt>
    <dgm:pt modelId="{B0CF2906-DF2C-44D9-81F8-392FBB53F0ED}" type="sibTrans" cxnId="{F5BEB03F-245E-429F-9C13-5297E5BF2704}">
      <dgm:prSet/>
      <dgm:spPr/>
      <dgm:t>
        <a:bodyPr/>
        <a:lstStyle/>
        <a:p>
          <a:endParaRPr lang="pt-BR"/>
        </a:p>
      </dgm:t>
    </dgm:pt>
    <dgm:pt modelId="{616C0181-7157-4D22-8DCE-BB013C88351B}">
      <dgm:prSet phldrT="[Texto]"/>
      <dgm:spPr/>
      <dgm:t>
        <a:bodyPr/>
        <a:lstStyle/>
        <a:p>
          <a:r>
            <a:rPr lang="pt-BR" dirty="0" smtClean="0"/>
            <a:t>Pagamento</a:t>
          </a:r>
          <a:endParaRPr lang="pt-BR" dirty="0"/>
        </a:p>
      </dgm:t>
    </dgm:pt>
    <dgm:pt modelId="{63D96F59-EDEC-4D46-8E2C-A7E359AB1BD4}" type="parTrans" cxnId="{F26E0283-71DA-449B-B3AB-9164DBC72E72}">
      <dgm:prSet/>
      <dgm:spPr/>
      <dgm:t>
        <a:bodyPr/>
        <a:lstStyle/>
        <a:p>
          <a:endParaRPr lang="pt-BR"/>
        </a:p>
      </dgm:t>
    </dgm:pt>
    <dgm:pt modelId="{610DF6E5-4A41-4B5A-94E0-72D7AFBD2E6E}" type="sibTrans" cxnId="{F26E0283-71DA-449B-B3AB-9164DBC72E72}">
      <dgm:prSet/>
      <dgm:spPr/>
      <dgm:t>
        <a:bodyPr/>
        <a:lstStyle/>
        <a:p>
          <a:endParaRPr lang="pt-BR"/>
        </a:p>
      </dgm:t>
    </dgm:pt>
    <dgm:pt modelId="{6281C219-3CE7-4649-8228-FC3047CCD680}">
      <dgm:prSet phldrT="[Texto]"/>
      <dgm:spPr/>
      <dgm:t>
        <a:bodyPr/>
        <a:lstStyle/>
        <a:p>
          <a:r>
            <a:rPr lang="pt-BR" dirty="0" smtClean="0"/>
            <a:t>Perfil</a:t>
          </a:r>
          <a:endParaRPr lang="pt-BR" dirty="0"/>
        </a:p>
      </dgm:t>
    </dgm:pt>
    <dgm:pt modelId="{27A81181-C187-4F1B-95E1-FEFA23402C93}" type="parTrans" cxnId="{8E62D5D3-CA95-428D-82CC-B77957C318F1}">
      <dgm:prSet/>
      <dgm:spPr/>
      <dgm:t>
        <a:bodyPr/>
        <a:lstStyle/>
        <a:p>
          <a:endParaRPr lang="pt-BR"/>
        </a:p>
      </dgm:t>
    </dgm:pt>
    <dgm:pt modelId="{8607300A-2E97-4E69-9E35-544A9B650234}" type="sibTrans" cxnId="{8E62D5D3-CA95-428D-82CC-B77957C318F1}">
      <dgm:prSet/>
      <dgm:spPr/>
      <dgm:t>
        <a:bodyPr/>
        <a:lstStyle/>
        <a:p>
          <a:endParaRPr lang="pt-BR"/>
        </a:p>
      </dgm:t>
    </dgm:pt>
    <dgm:pt modelId="{CECAB762-7ADE-4580-9FE2-0D911E789C92}">
      <dgm:prSet phldrT="[Texto]"/>
      <dgm:spPr/>
      <dgm:t>
        <a:bodyPr/>
        <a:lstStyle/>
        <a:p>
          <a:r>
            <a:rPr lang="pt-BR" dirty="0" smtClean="0"/>
            <a:t>Alterar Foto</a:t>
          </a:r>
          <a:endParaRPr lang="pt-BR" dirty="0"/>
        </a:p>
      </dgm:t>
    </dgm:pt>
    <dgm:pt modelId="{4295EB58-7BC5-4C67-AABA-22048A12D3C4}" type="parTrans" cxnId="{93F9AE31-5D68-494C-8696-09002A381CD4}">
      <dgm:prSet/>
      <dgm:spPr/>
      <dgm:t>
        <a:bodyPr/>
        <a:lstStyle/>
        <a:p>
          <a:endParaRPr lang="pt-BR"/>
        </a:p>
      </dgm:t>
    </dgm:pt>
    <dgm:pt modelId="{63354916-4A89-42EB-8DFD-66C6760A4D7A}" type="sibTrans" cxnId="{93F9AE31-5D68-494C-8696-09002A381CD4}">
      <dgm:prSet/>
      <dgm:spPr/>
      <dgm:t>
        <a:bodyPr/>
        <a:lstStyle/>
        <a:p>
          <a:endParaRPr lang="pt-BR"/>
        </a:p>
      </dgm:t>
    </dgm:pt>
    <dgm:pt modelId="{2F3F94BE-E290-4FB4-972F-424DEE46011B}">
      <dgm:prSet phldrT="[Texto]"/>
      <dgm:spPr/>
      <dgm:t>
        <a:bodyPr/>
        <a:lstStyle/>
        <a:p>
          <a:r>
            <a:rPr lang="pt-BR" dirty="0" smtClean="0"/>
            <a:t>Alterar Senha</a:t>
          </a:r>
          <a:endParaRPr lang="pt-BR" dirty="0"/>
        </a:p>
      </dgm:t>
    </dgm:pt>
    <dgm:pt modelId="{3A99A964-85D8-4F04-A111-93B8AF91004B}" type="parTrans" cxnId="{6BA1C9BB-3F23-4442-AD77-AC089D7DD713}">
      <dgm:prSet/>
      <dgm:spPr/>
      <dgm:t>
        <a:bodyPr/>
        <a:lstStyle/>
        <a:p>
          <a:endParaRPr lang="pt-BR"/>
        </a:p>
      </dgm:t>
    </dgm:pt>
    <dgm:pt modelId="{9955551F-2C1A-46FF-9A89-E0B41ACDB91E}" type="sibTrans" cxnId="{6BA1C9BB-3F23-4442-AD77-AC089D7DD713}">
      <dgm:prSet/>
      <dgm:spPr/>
      <dgm:t>
        <a:bodyPr/>
        <a:lstStyle/>
        <a:p>
          <a:endParaRPr lang="pt-BR"/>
        </a:p>
      </dgm:t>
    </dgm:pt>
    <dgm:pt modelId="{B595CF25-AE6A-4E4F-A021-2A9AE3029FFC}">
      <dgm:prSet phldrT="[Texto]"/>
      <dgm:spPr/>
      <dgm:t>
        <a:bodyPr/>
        <a:lstStyle/>
        <a:p>
          <a:r>
            <a:rPr lang="pt-BR" dirty="0" smtClean="0"/>
            <a:t>Meus Pedidos</a:t>
          </a:r>
          <a:endParaRPr lang="pt-BR" dirty="0"/>
        </a:p>
      </dgm:t>
    </dgm:pt>
    <dgm:pt modelId="{C0CEED6A-BF1C-4F37-AE1D-1042686D0089}" type="parTrans" cxnId="{FE7F0246-A83B-4CDE-964F-0CF1EA9A607D}">
      <dgm:prSet/>
      <dgm:spPr/>
      <dgm:t>
        <a:bodyPr/>
        <a:lstStyle/>
        <a:p>
          <a:endParaRPr lang="pt-BR"/>
        </a:p>
      </dgm:t>
    </dgm:pt>
    <dgm:pt modelId="{2D9FD405-11C5-48A3-B251-468DF17ED871}" type="sibTrans" cxnId="{FE7F0246-A83B-4CDE-964F-0CF1EA9A607D}">
      <dgm:prSet/>
      <dgm:spPr/>
      <dgm:t>
        <a:bodyPr/>
        <a:lstStyle/>
        <a:p>
          <a:endParaRPr lang="pt-BR"/>
        </a:p>
      </dgm:t>
    </dgm:pt>
    <dgm:pt modelId="{F344660A-64EB-4607-B6C8-860EFD687D19}">
      <dgm:prSet phldrT="[Texto]"/>
      <dgm:spPr/>
      <dgm:t>
        <a:bodyPr/>
        <a:lstStyle/>
        <a:p>
          <a:r>
            <a:rPr lang="pt-BR" dirty="0" smtClean="0"/>
            <a:t>Política de Privacidade</a:t>
          </a:r>
          <a:endParaRPr lang="pt-BR" dirty="0"/>
        </a:p>
      </dgm:t>
    </dgm:pt>
    <dgm:pt modelId="{5FA256A8-FD15-4ADA-93E7-DC6F511935A1}" type="parTrans" cxnId="{5A05C07B-D3A6-4021-819E-6F6501D31E66}">
      <dgm:prSet/>
      <dgm:spPr/>
      <dgm:t>
        <a:bodyPr/>
        <a:lstStyle/>
        <a:p>
          <a:endParaRPr lang="pt-BR"/>
        </a:p>
      </dgm:t>
    </dgm:pt>
    <dgm:pt modelId="{A0D09D4C-6ADE-4E73-A17F-4F1A86E2E47B}" type="sibTrans" cxnId="{5A05C07B-D3A6-4021-819E-6F6501D31E66}">
      <dgm:prSet/>
      <dgm:spPr/>
      <dgm:t>
        <a:bodyPr/>
        <a:lstStyle/>
        <a:p>
          <a:endParaRPr lang="pt-BR"/>
        </a:p>
      </dgm:t>
    </dgm:pt>
    <dgm:pt modelId="{D1EFD2B4-3D9F-448E-9440-77674E9D0987}">
      <dgm:prSet phldrT="[Texto]"/>
      <dgm:spPr/>
      <dgm:t>
        <a:bodyPr/>
        <a:lstStyle/>
        <a:p>
          <a:r>
            <a:rPr lang="pt-BR" dirty="0" smtClean="0"/>
            <a:t>Política de Privacidade</a:t>
          </a:r>
          <a:endParaRPr lang="pt-BR" dirty="0"/>
        </a:p>
      </dgm:t>
    </dgm:pt>
    <dgm:pt modelId="{124C1421-6D59-4CD4-8907-4D97C5CF940D}" type="parTrans" cxnId="{A13E4322-2864-4B70-8D09-19AEBD651B91}">
      <dgm:prSet/>
      <dgm:spPr/>
      <dgm:t>
        <a:bodyPr/>
        <a:lstStyle/>
        <a:p>
          <a:endParaRPr lang="pt-BR"/>
        </a:p>
      </dgm:t>
    </dgm:pt>
    <dgm:pt modelId="{4FF07DF0-1076-4DEA-A455-87AFAF19722E}" type="sibTrans" cxnId="{A13E4322-2864-4B70-8D09-19AEBD651B91}">
      <dgm:prSet/>
      <dgm:spPr/>
      <dgm:t>
        <a:bodyPr/>
        <a:lstStyle/>
        <a:p>
          <a:endParaRPr lang="pt-BR"/>
        </a:p>
      </dgm:t>
    </dgm:pt>
    <dgm:pt modelId="{0C688336-93F9-445A-9A0B-37B135A0FB61}" type="pres">
      <dgm:prSet presAssocID="{42EBE72C-27DE-4EBA-A5D3-D2F052EEC6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F6BC9D-552B-4771-94C7-DCB6DEBBC992}" type="pres">
      <dgm:prSet presAssocID="{C3CF1668-B436-46F0-888F-14749F7F0F3E}" presName="hierRoot1" presStyleCnt="0">
        <dgm:presLayoutVars>
          <dgm:hierBranch val="init"/>
        </dgm:presLayoutVars>
      </dgm:prSet>
      <dgm:spPr/>
    </dgm:pt>
    <dgm:pt modelId="{F9DB3DB6-1F00-41D7-A73B-F14706F85E6F}" type="pres">
      <dgm:prSet presAssocID="{C3CF1668-B436-46F0-888F-14749F7F0F3E}" presName="rootComposite1" presStyleCnt="0"/>
      <dgm:spPr/>
    </dgm:pt>
    <dgm:pt modelId="{8025444D-24B8-4B4F-8B1C-5E598EA2C1F2}" type="pres">
      <dgm:prSet presAssocID="{C3CF1668-B436-46F0-888F-14749F7F0F3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025855-73CF-41D9-A885-D31546183825}" type="pres">
      <dgm:prSet presAssocID="{C3CF1668-B436-46F0-888F-14749F7F0F3E}" presName="rootConnector1" presStyleLbl="node1" presStyleIdx="0" presStyleCnt="0"/>
      <dgm:spPr/>
    </dgm:pt>
    <dgm:pt modelId="{9C77D155-967D-4030-8CD7-BFCA5A8CD2D6}" type="pres">
      <dgm:prSet presAssocID="{C3CF1668-B436-46F0-888F-14749F7F0F3E}" presName="hierChild2" presStyleCnt="0"/>
      <dgm:spPr/>
    </dgm:pt>
    <dgm:pt modelId="{E5992063-FE70-40EE-A61F-6D21F0FFE49A}" type="pres">
      <dgm:prSet presAssocID="{B05DB04E-470E-47B3-998A-89119F870DA6}" presName="Name37" presStyleLbl="parChTrans1D2" presStyleIdx="0" presStyleCnt="1"/>
      <dgm:spPr/>
    </dgm:pt>
    <dgm:pt modelId="{F7E37F84-E83A-4423-BF45-0ABEC6A76344}" type="pres">
      <dgm:prSet presAssocID="{2640CD70-563C-4C7A-9533-84E01377AFE7}" presName="hierRoot2" presStyleCnt="0">
        <dgm:presLayoutVars>
          <dgm:hierBranch val="init"/>
        </dgm:presLayoutVars>
      </dgm:prSet>
      <dgm:spPr/>
    </dgm:pt>
    <dgm:pt modelId="{120C9C6D-B5F7-45E8-9978-6E4430C43831}" type="pres">
      <dgm:prSet presAssocID="{2640CD70-563C-4C7A-9533-84E01377AFE7}" presName="rootComposite" presStyleCnt="0"/>
      <dgm:spPr/>
    </dgm:pt>
    <dgm:pt modelId="{EF3DEAE3-2B77-41E3-B645-73B2A938D635}" type="pres">
      <dgm:prSet presAssocID="{2640CD70-563C-4C7A-9533-84E01377AFE7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62DFE-DC5F-4A32-B765-3F882B1CD2F1}" type="pres">
      <dgm:prSet presAssocID="{2640CD70-563C-4C7A-9533-84E01377AFE7}" presName="rootConnector" presStyleLbl="node2" presStyleIdx="0" presStyleCnt="1"/>
      <dgm:spPr/>
    </dgm:pt>
    <dgm:pt modelId="{2A239639-D8E7-4F58-8AD7-831534FBC103}" type="pres">
      <dgm:prSet presAssocID="{2640CD70-563C-4C7A-9533-84E01377AFE7}" presName="hierChild4" presStyleCnt="0"/>
      <dgm:spPr/>
    </dgm:pt>
    <dgm:pt modelId="{13B4680A-88B6-40F3-B29B-405081DF840B}" type="pres">
      <dgm:prSet presAssocID="{846F55D1-58B6-442B-A020-B05CA28F8CDD}" presName="Name37" presStyleLbl="parChTrans1D3" presStyleIdx="0" presStyleCnt="2"/>
      <dgm:spPr/>
    </dgm:pt>
    <dgm:pt modelId="{75E9CF49-7AC1-4970-9EB8-6A64FFDD0CE4}" type="pres">
      <dgm:prSet presAssocID="{DFAAA7E5-E585-46EE-AE94-FABA9A74A710}" presName="hierRoot2" presStyleCnt="0">
        <dgm:presLayoutVars>
          <dgm:hierBranch val="init"/>
        </dgm:presLayoutVars>
      </dgm:prSet>
      <dgm:spPr/>
    </dgm:pt>
    <dgm:pt modelId="{2AD2D3E7-5B8B-472F-873D-8CA51B0871D0}" type="pres">
      <dgm:prSet presAssocID="{DFAAA7E5-E585-46EE-AE94-FABA9A74A710}" presName="rootComposite" presStyleCnt="0"/>
      <dgm:spPr/>
    </dgm:pt>
    <dgm:pt modelId="{1AF37F84-9AA5-45CF-8F21-777479E0551A}" type="pres">
      <dgm:prSet presAssocID="{DFAAA7E5-E585-46EE-AE94-FABA9A74A71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15BE97-6607-4D3B-82B1-AA0E0AA5611C}" type="pres">
      <dgm:prSet presAssocID="{DFAAA7E5-E585-46EE-AE94-FABA9A74A710}" presName="rootConnector" presStyleLbl="node3" presStyleIdx="0" presStyleCnt="2"/>
      <dgm:spPr/>
    </dgm:pt>
    <dgm:pt modelId="{188A29E4-93C9-41C7-A47F-A4116CF17B69}" type="pres">
      <dgm:prSet presAssocID="{DFAAA7E5-E585-46EE-AE94-FABA9A74A710}" presName="hierChild4" presStyleCnt="0"/>
      <dgm:spPr/>
    </dgm:pt>
    <dgm:pt modelId="{3D5BCA1B-DCF2-446A-A80B-D8F6AD481A02}" type="pres">
      <dgm:prSet presAssocID="{74713937-5CA1-41D0-9B0B-38397FEB8707}" presName="Name37" presStyleLbl="parChTrans1D4" presStyleIdx="0" presStyleCnt="10"/>
      <dgm:spPr/>
    </dgm:pt>
    <dgm:pt modelId="{5E3B978B-CDB6-47E3-823B-233B8CBF937B}" type="pres">
      <dgm:prSet presAssocID="{249AC7DD-2910-43C4-A66B-7C1C9EE19D05}" presName="hierRoot2" presStyleCnt="0">
        <dgm:presLayoutVars>
          <dgm:hierBranch val="init"/>
        </dgm:presLayoutVars>
      </dgm:prSet>
      <dgm:spPr/>
    </dgm:pt>
    <dgm:pt modelId="{3C6AA60F-B361-4735-ACFE-AEAC5ECFED61}" type="pres">
      <dgm:prSet presAssocID="{249AC7DD-2910-43C4-A66B-7C1C9EE19D05}" presName="rootComposite" presStyleCnt="0"/>
      <dgm:spPr/>
    </dgm:pt>
    <dgm:pt modelId="{BA5E3C04-4A46-4FBA-A99D-A91E23191B82}" type="pres">
      <dgm:prSet presAssocID="{249AC7DD-2910-43C4-A66B-7C1C9EE19D05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FBFE7B-59AD-4A54-B678-2E4078161523}" type="pres">
      <dgm:prSet presAssocID="{249AC7DD-2910-43C4-A66B-7C1C9EE19D05}" presName="rootConnector" presStyleLbl="node4" presStyleIdx="0" presStyleCnt="10"/>
      <dgm:spPr/>
    </dgm:pt>
    <dgm:pt modelId="{FCBFA672-7224-4C9E-B549-5B433C891B91}" type="pres">
      <dgm:prSet presAssocID="{249AC7DD-2910-43C4-A66B-7C1C9EE19D05}" presName="hierChild4" presStyleCnt="0"/>
      <dgm:spPr/>
    </dgm:pt>
    <dgm:pt modelId="{ED77F11E-39BB-4746-9DC0-D6D689D32B42}" type="pres">
      <dgm:prSet presAssocID="{5FA256A8-FD15-4ADA-93E7-DC6F511935A1}" presName="Name37" presStyleLbl="parChTrans1D4" presStyleIdx="1" presStyleCnt="10"/>
      <dgm:spPr/>
    </dgm:pt>
    <dgm:pt modelId="{E5A2B120-AB19-4460-A9D2-8F9E308E1687}" type="pres">
      <dgm:prSet presAssocID="{F344660A-64EB-4607-B6C8-860EFD687D19}" presName="hierRoot2" presStyleCnt="0">
        <dgm:presLayoutVars>
          <dgm:hierBranch val="init"/>
        </dgm:presLayoutVars>
      </dgm:prSet>
      <dgm:spPr/>
    </dgm:pt>
    <dgm:pt modelId="{DE15A64B-BC4D-4FDE-B7C4-B3CCF444FBFE}" type="pres">
      <dgm:prSet presAssocID="{F344660A-64EB-4607-B6C8-860EFD687D19}" presName="rootComposite" presStyleCnt="0"/>
      <dgm:spPr/>
    </dgm:pt>
    <dgm:pt modelId="{CCF695B9-3546-46CD-9D7C-0F1B30DFE2A4}" type="pres">
      <dgm:prSet presAssocID="{F344660A-64EB-4607-B6C8-860EFD687D19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AFC38-3B64-4629-AE9B-5E9B41D42CC6}" type="pres">
      <dgm:prSet presAssocID="{F344660A-64EB-4607-B6C8-860EFD687D19}" presName="rootConnector" presStyleLbl="node4" presStyleIdx="1" presStyleCnt="10"/>
      <dgm:spPr/>
    </dgm:pt>
    <dgm:pt modelId="{1F1164C8-3B14-4238-BA6F-784C8BF1F9B5}" type="pres">
      <dgm:prSet presAssocID="{F344660A-64EB-4607-B6C8-860EFD687D19}" presName="hierChild4" presStyleCnt="0"/>
      <dgm:spPr/>
    </dgm:pt>
    <dgm:pt modelId="{4D291362-632A-4991-A1F9-3301F46E2C6A}" type="pres">
      <dgm:prSet presAssocID="{F344660A-64EB-4607-B6C8-860EFD687D19}" presName="hierChild5" presStyleCnt="0"/>
      <dgm:spPr/>
    </dgm:pt>
    <dgm:pt modelId="{0740AC68-8FCD-46DD-8C00-42C1A138A9C6}" type="pres">
      <dgm:prSet presAssocID="{249AC7DD-2910-43C4-A66B-7C1C9EE19D05}" presName="hierChild5" presStyleCnt="0"/>
      <dgm:spPr/>
    </dgm:pt>
    <dgm:pt modelId="{771A7E4E-AC5C-4974-972D-8D62B7B24ABF}" type="pres">
      <dgm:prSet presAssocID="{DFAAA7E5-E585-46EE-AE94-FABA9A74A710}" presName="hierChild5" presStyleCnt="0"/>
      <dgm:spPr/>
    </dgm:pt>
    <dgm:pt modelId="{D603AF2E-EDB5-498E-9630-7BF53545D34B}" type="pres">
      <dgm:prSet presAssocID="{1FFDB5C4-9BEC-46ED-A873-7A8633ABC541}" presName="Name37" presStyleLbl="parChTrans1D3" presStyleIdx="1" presStyleCnt="2"/>
      <dgm:spPr/>
    </dgm:pt>
    <dgm:pt modelId="{BA47D088-EBC4-484C-8141-E7BD752599B1}" type="pres">
      <dgm:prSet presAssocID="{978CA994-661A-4A99-B702-C7E8D658D86E}" presName="hierRoot2" presStyleCnt="0">
        <dgm:presLayoutVars>
          <dgm:hierBranch val="init"/>
        </dgm:presLayoutVars>
      </dgm:prSet>
      <dgm:spPr/>
    </dgm:pt>
    <dgm:pt modelId="{B50BDA10-D5DD-4BAF-8847-50650CC3F179}" type="pres">
      <dgm:prSet presAssocID="{978CA994-661A-4A99-B702-C7E8D658D86E}" presName="rootComposite" presStyleCnt="0"/>
      <dgm:spPr/>
    </dgm:pt>
    <dgm:pt modelId="{B8C74E67-20B2-49E6-8706-F048E0A8285D}" type="pres">
      <dgm:prSet presAssocID="{978CA994-661A-4A99-B702-C7E8D658D86E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A97AF-DEEF-4E32-8AED-6B080FE8BDCF}" type="pres">
      <dgm:prSet presAssocID="{978CA994-661A-4A99-B702-C7E8D658D86E}" presName="rootConnector" presStyleLbl="node3" presStyleIdx="1" presStyleCnt="2"/>
      <dgm:spPr/>
    </dgm:pt>
    <dgm:pt modelId="{F2FA093E-B6E8-439F-A16E-90AEBE2B18A4}" type="pres">
      <dgm:prSet presAssocID="{978CA994-661A-4A99-B702-C7E8D658D86E}" presName="hierChild4" presStyleCnt="0"/>
      <dgm:spPr/>
    </dgm:pt>
    <dgm:pt modelId="{D827EC31-9265-4651-B013-2C81723654BD}" type="pres">
      <dgm:prSet presAssocID="{124C1421-6D59-4CD4-8907-4D97C5CF940D}" presName="Name37" presStyleLbl="parChTrans1D4" presStyleIdx="2" presStyleCnt="10"/>
      <dgm:spPr/>
    </dgm:pt>
    <dgm:pt modelId="{AE1806D5-C294-45F0-8445-5D46C766FCD1}" type="pres">
      <dgm:prSet presAssocID="{D1EFD2B4-3D9F-448E-9440-77674E9D0987}" presName="hierRoot2" presStyleCnt="0">
        <dgm:presLayoutVars>
          <dgm:hierBranch val="init"/>
        </dgm:presLayoutVars>
      </dgm:prSet>
      <dgm:spPr/>
    </dgm:pt>
    <dgm:pt modelId="{E33643DA-0905-4D5A-855F-CBA73C3E4FC4}" type="pres">
      <dgm:prSet presAssocID="{D1EFD2B4-3D9F-448E-9440-77674E9D0987}" presName="rootComposite" presStyleCnt="0"/>
      <dgm:spPr/>
    </dgm:pt>
    <dgm:pt modelId="{A786F050-6BCC-4C7D-A68F-023B927E9C42}" type="pres">
      <dgm:prSet presAssocID="{D1EFD2B4-3D9F-448E-9440-77674E9D0987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D8205C4-6733-486E-B0C6-88F3A2CF6857}" type="pres">
      <dgm:prSet presAssocID="{D1EFD2B4-3D9F-448E-9440-77674E9D0987}" presName="rootConnector" presStyleLbl="node4" presStyleIdx="2" presStyleCnt="10"/>
      <dgm:spPr/>
    </dgm:pt>
    <dgm:pt modelId="{3C9A6CB2-C28F-4E19-96E1-14892097B980}" type="pres">
      <dgm:prSet presAssocID="{D1EFD2B4-3D9F-448E-9440-77674E9D0987}" presName="hierChild4" presStyleCnt="0"/>
      <dgm:spPr/>
    </dgm:pt>
    <dgm:pt modelId="{43263C05-9F3D-4026-AA53-2AAF9E204316}" type="pres">
      <dgm:prSet presAssocID="{D1EFD2B4-3D9F-448E-9440-77674E9D0987}" presName="hierChild5" presStyleCnt="0"/>
      <dgm:spPr/>
    </dgm:pt>
    <dgm:pt modelId="{8D9EA6C9-F57B-4F91-8825-95500C112CBB}" type="pres">
      <dgm:prSet presAssocID="{27A81181-C187-4F1B-95E1-FEFA23402C93}" presName="Name37" presStyleLbl="parChTrans1D4" presStyleIdx="3" presStyleCnt="10"/>
      <dgm:spPr/>
    </dgm:pt>
    <dgm:pt modelId="{1F763560-F5F5-4D81-909E-FD5AA985E88C}" type="pres">
      <dgm:prSet presAssocID="{6281C219-3CE7-4649-8228-FC3047CCD680}" presName="hierRoot2" presStyleCnt="0">
        <dgm:presLayoutVars>
          <dgm:hierBranch val="init"/>
        </dgm:presLayoutVars>
      </dgm:prSet>
      <dgm:spPr/>
    </dgm:pt>
    <dgm:pt modelId="{2D47775A-E1EF-4A5E-BEE4-08D363DB1D36}" type="pres">
      <dgm:prSet presAssocID="{6281C219-3CE7-4649-8228-FC3047CCD680}" presName="rootComposite" presStyleCnt="0"/>
      <dgm:spPr/>
    </dgm:pt>
    <dgm:pt modelId="{0F52784F-5FAE-4487-93A7-7F52F1C199E2}" type="pres">
      <dgm:prSet presAssocID="{6281C219-3CE7-4649-8228-FC3047CCD680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398F4D-B725-4D1E-863C-D52A08DEBFB2}" type="pres">
      <dgm:prSet presAssocID="{6281C219-3CE7-4649-8228-FC3047CCD680}" presName="rootConnector" presStyleLbl="node4" presStyleIdx="3" presStyleCnt="10"/>
      <dgm:spPr/>
    </dgm:pt>
    <dgm:pt modelId="{9C447546-0580-44D8-9C27-AED67AF4B498}" type="pres">
      <dgm:prSet presAssocID="{6281C219-3CE7-4649-8228-FC3047CCD680}" presName="hierChild4" presStyleCnt="0"/>
      <dgm:spPr/>
    </dgm:pt>
    <dgm:pt modelId="{19D19C1F-487E-48B1-9703-BA95B24777C7}" type="pres">
      <dgm:prSet presAssocID="{C0CEED6A-BF1C-4F37-AE1D-1042686D0089}" presName="Name37" presStyleLbl="parChTrans1D4" presStyleIdx="4" presStyleCnt="10"/>
      <dgm:spPr/>
    </dgm:pt>
    <dgm:pt modelId="{428EC8BB-10C5-48E6-954E-F7DD2CB83D9A}" type="pres">
      <dgm:prSet presAssocID="{B595CF25-AE6A-4E4F-A021-2A9AE3029FFC}" presName="hierRoot2" presStyleCnt="0">
        <dgm:presLayoutVars>
          <dgm:hierBranch val="init"/>
        </dgm:presLayoutVars>
      </dgm:prSet>
      <dgm:spPr/>
    </dgm:pt>
    <dgm:pt modelId="{3B03F5E0-B99D-4098-A68D-4AD712B1D0D0}" type="pres">
      <dgm:prSet presAssocID="{B595CF25-AE6A-4E4F-A021-2A9AE3029FFC}" presName="rootComposite" presStyleCnt="0"/>
      <dgm:spPr/>
    </dgm:pt>
    <dgm:pt modelId="{36E54451-D7B8-41FC-9A14-09533166337B}" type="pres">
      <dgm:prSet presAssocID="{B595CF25-AE6A-4E4F-A021-2A9AE3029FFC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783B18-75BE-486E-B28F-96AD758E4950}" type="pres">
      <dgm:prSet presAssocID="{B595CF25-AE6A-4E4F-A021-2A9AE3029FFC}" presName="rootConnector" presStyleLbl="node4" presStyleIdx="4" presStyleCnt="10"/>
      <dgm:spPr/>
    </dgm:pt>
    <dgm:pt modelId="{98A1310E-9D3F-43E4-A0FF-08A267129372}" type="pres">
      <dgm:prSet presAssocID="{B595CF25-AE6A-4E4F-A021-2A9AE3029FFC}" presName="hierChild4" presStyleCnt="0"/>
      <dgm:spPr/>
    </dgm:pt>
    <dgm:pt modelId="{88AC1FC3-49AE-4A4C-977F-8154E8890116}" type="pres">
      <dgm:prSet presAssocID="{B595CF25-AE6A-4E4F-A021-2A9AE3029FFC}" presName="hierChild5" presStyleCnt="0"/>
      <dgm:spPr/>
    </dgm:pt>
    <dgm:pt modelId="{537B4BA2-878F-4656-B0EE-4E5464DED6A2}" type="pres">
      <dgm:prSet presAssocID="{4295EB58-7BC5-4C67-AABA-22048A12D3C4}" presName="Name37" presStyleLbl="parChTrans1D4" presStyleIdx="5" presStyleCnt="10"/>
      <dgm:spPr/>
    </dgm:pt>
    <dgm:pt modelId="{76920F1D-41B5-450D-B801-E1C5670D2502}" type="pres">
      <dgm:prSet presAssocID="{CECAB762-7ADE-4580-9FE2-0D911E789C92}" presName="hierRoot2" presStyleCnt="0">
        <dgm:presLayoutVars>
          <dgm:hierBranch val="init"/>
        </dgm:presLayoutVars>
      </dgm:prSet>
      <dgm:spPr/>
    </dgm:pt>
    <dgm:pt modelId="{E833DB0F-368F-445E-9A33-DB68C6C5E167}" type="pres">
      <dgm:prSet presAssocID="{CECAB762-7ADE-4580-9FE2-0D911E789C92}" presName="rootComposite" presStyleCnt="0"/>
      <dgm:spPr/>
    </dgm:pt>
    <dgm:pt modelId="{F66CD10A-2585-49F9-93CE-465EA4A26AF5}" type="pres">
      <dgm:prSet presAssocID="{CECAB762-7ADE-4580-9FE2-0D911E789C92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2F2A46B-4078-4C49-A037-F29772A4BE91}" type="pres">
      <dgm:prSet presAssocID="{CECAB762-7ADE-4580-9FE2-0D911E789C92}" presName="rootConnector" presStyleLbl="node4" presStyleIdx="5" presStyleCnt="10"/>
      <dgm:spPr/>
    </dgm:pt>
    <dgm:pt modelId="{7E043174-7BBE-4742-8916-C9BE7359A224}" type="pres">
      <dgm:prSet presAssocID="{CECAB762-7ADE-4580-9FE2-0D911E789C92}" presName="hierChild4" presStyleCnt="0"/>
      <dgm:spPr/>
    </dgm:pt>
    <dgm:pt modelId="{5F8FE58E-2EF2-4C69-A724-F292A0B7D76A}" type="pres">
      <dgm:prSet presAssocID="{CECAB762-7ADE-4580-9FE2-0D911E789C92}" presName="hierChild5" presStyleCnt="0"/>
      <dgm:spPr/>
    </dgm:pt>
    <dgm:pt modelId="{28097106-0467-4F62-AC42-8509CA427B79}" type="pres">
      <dgm:prSet presAssocID="{3A99A964-85D8-4F04-A111-93B8AF91004B}" presName="Name37" presStyleLbl="parChTrans1D4" presStyleIdx="6" presStyleCnt="10"/>
      <dgm:spPr/>
    </dgm:pt>
    <dgm:pt modelId="{A430969B-B426-497C-80BD-FF0A5601628E}" type="pres">
      <dgm:prSet presAssocID="{2F3F94BE-E290-4FB4-972F-424DEE46011B}" presName="hierRoot2" presStyleCnt="0">
        <dgm:presLayoutVars>
          <dgm:hierBranch val="init"/>
        </dgm:presLayoutVars>
      </dgm:prSet>
      <dgm:spPr/>
    </dgm:pt>
    <dgm:pt modelId="{8CE61F68-D427-4C55-9427-F5AF99FB8A3B}" type="pres">
      <dgm:prSet presAssocID="{2F3F94BE-E290-4FB4-972F-424DEE46011B}" presName="rootComposite" presStyleCnt="0"/>
      <dgm:spPr/>
    </dgm:pt>
    <dgm:pt modelId="{16B790CD-9A99-4E1B-BE1E-A9CFB732973F}" type="pres">
      <dgm:prSet presAssocID="{2F3F94BE-E290-4FB4-972F-424DEE46011B}" presName="rootText" presStyleLbl="node4" presStyleIdx="6" presStyleCnt="10">
        <dgm:presLayoutVars>
          <dgm:chPref val="3"/>
        </dgm:presLayoutVars>
      </dgm:prSet>
      <dgm:spPr/>
    </dgm:pt>
    <dgm:pt modelId="{3547A120-4044-4BF3-8B2C-1B559FC15536}" type="pres">
      <dgm:prSet presAssocID="{2F3F94BE-E290-4FB4-972F-424DEE46011B}" presName="rootConnector" presStyleLbl="node4" presStyleIdx="6" presStyleCnt="10"/>
      <dgm:spPr/>
    </dgm:pt>
    <dgm:pt modelId="{2B452FAE-4C7A-4ABE-B166-E71D1DC1D5B7}" type="pres">
      <dgm:prSet presAssocID="{2F3F94BE-E290-4FB4-972F-424DEE46011B}" presName="hierChild4" presStyleCnt="0"/>
      <dgm:spPr/>
    </dgm:pt>
    <dgm:pt modelId="{9A54C3C0-CF78-45AB-A0AC-2082CFADE0E5}" type="pres">
      <dgm:prSet presAssocID="{2F3F94BE-E290-4FB4-972F-424DEE46011B}" presName="hierChild5" presStyleCnt="0"/>
      <dgm:spPr/>
    </dgm:pt>
    <dgm:pt modelId="{868D4254-3B7B-4237-93B5-8DC95EC4CA57}" type="pres">
      <dgm:prSet presAssocID="{6281C219-3CE7-4649-8228-FC3047CCD680}" presName="hierChild5" presStyleCnt="0"/>
      <dgm:spPr/>
    </dgm:pt>
    <dgm:pt modelId="{803E5124-ADEB-41D7-B7F0-BFB786E0107C}" type="pres">
      <dgm:prSet presAssocID="{0BE29B77-AAFA-4E68-862D-4B4F124790C3}" presName="Name37" presStyleLbl="parChTrans1D4" presStyleIdx="7" presStyleCnt="10"/>
      <dgm:spPr/>
    </dgm:pt>
    <dgm:pt modelId="{69F2027A-CA63-4552-AB39-10F779AFCF9F}" type="pres">
      <dgm:prSet presAssocID="{B1D2E50F-DE64-4B9A-8A8D-151D0C9671B2}" presName="hierRoot2" presStyleCnt="0">
        <dgm:presLayoutVars>
          <dgm:hierBranch val="init"/>
        </dgm:presLayoutVars>
      </dgm:prSet>
      <dgm:spPr/>
    </dgm:pt>
    <dgm:pt modelId="{E1331CD9-8B7B-48AB-97D1-EDE7EB3A2D05}" type="pres">
      <dgm:prSet presAssocID="{B1D2E50F-DE64-4B9A-8A8D-151D0C9671B2}" presName="rootComposite" presStyleCnt="0"/>
      <dgm:spPr/>
    </dgm:pt>
    <dgm:pt modelId="{8AC6EBB0-038D-4246-972E-3F063D5DCEF2}" type="pres">
      <dgm:prSet presAssocID="{B1D2E50F-DE64-4B9A-8A8D-151D0C9671B2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5AACDAE-7CD8-42EC-B7D3-61B620EA3E34}" type="pres">
      <dgm:prSet presAssocID="{B1D2E50F-DE64-4B9A-8A8D-151D0C9671B2}" presName="rootConnector" presStyleLbl="node4" presStyleIdx="7" presStyleCnt="10"/>
      <dgm:spPr/>
    </dgm:pt>
    <dgm:pt modelId="{272AC545-0AEB-42EE-B509-FA586B363741}" type="pres">
      <dgm:prSet presAssocID="{B1D2E50F-DE64-4B9A-8A8D-151D0C9671B2}" presName="hierChild4" presStyleCnt="0"/>
      <dgm:spPr/>
    </dgm:pt>
    <dgm:pt modelId="{50359368-BA59-4596-9A4C-E7B00168238D}" type="pres">
      <dgm:prSet presAssocID="{62958B87-E60B-4648-9B28-1E56BEE91E61}" presName="Name37" presStyleLbl="parChTrans1D4" presStyleIdx="8" presStyleCnt="10"/>
      <dgm:spPr/>
    </dgm:pt>
    <dgm:pt modelId="{2EED5964-7362-4F27-9C01-93B8C447F8E5}" type="pres">
      <dgm:prSet presAssocID="{B8B5CE51-69E1-40E6-8CAB-C8524E485319}" presName="hierRoot2" presStyleCnt="0">
        <dgm:presLayoutVars>
          <dgm:hierBranch val="init"/>
        </dgm:presLayoutVars>
      </dgm:prSet>
      <dgm:spPr/>
    </dgm:pt>
    <dgm:pt modelId="{F75A0A15-87FA-4E52-A3B4-973A0170EC05}" type="pres">
      <dgm:prSet presAssocID="{B8B5CE51-69E1-40E6-8CAB-C8524E485319}" presName="rootComposite" presStyleCnt="0"/>
      <dgm:spPr/>
    </dgm:pt>
    <dgm:pt modelId="{A79A3100-4111-4CEF-ADDF-0E0F8D0D2D8E}" type="pres">
      <dgm:prSet presAssocID="{B8B5CE51-69E1-40E6-8CAB-C8524E485319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04507F-C015-404A-B453-DFDAE5360D43}" type="pres">
      <dgm:prSet presAssocID="{B8B5CE51-69E1-40E6-8CAB-C8524E485319}" presName="rootConnector" presStyleLbl="node4" presStyleIdx="8" presStyleCnt="10"/>
      <dgm:spPr/>
    </dgm:pt>
    <dgm:pt modelId="{31528039-3330-4ACE-8B36-DA19034566A7}" type="pres">
      <dgm:prSet presAssocID="{B8B5CE51-69E1-40E6-8CAB-C8524E485319}" presName="hierChild4" presStyleCnt="0"/>
      <dgm:spPr/>
    </dgm:pt>
    <dgm:pt modelId="{E53CA7FF-A9A5-47AC-94E7-B94FDCC06EF2}" type="pres">
      <dgm:prSet presAssocID="{63D96F59-EDEC-4D46-8E2C-A7E359AB1BD4}" presName="Name37" presStyleLbl="parChTrans1D4" presStyleIdx="9" presStyleCnt="10"/>
      <dgm:spPr/>
    </dgm:pt>
    <dgm:pt modelId="{82F7B721-D435-4549-8D8F-C90CD9635490}" type="pres">
      <dgm:prSet presAssocID="{616C0181-7157-4D22-8DCE-BB013C88351B}" presName="hierRoot2" presStyleCnt="0">
        <dgm:presLayoutVars>
          <dgm:hierBranch val="init"/>
        </dgm:presLayoutVars>
      </dgm:prSet>
      <dgm:spPr/>
    </dgm:pt>
    <dgm:pt modelId="{F27EDB2E-01F0-4F4C-AB35-9B3C6D4BCD91}" type="pres">
      <dgm:prSet presAssocID="{616C0181-7157-4D22-8DCE-BB013C88351B}" presName="rootComposite" presStyleCnt="0"/>
      <dgm:spPr/>
    </dgm:pt>
    <dgm:pt modelId="{A23D716D-9D5B-4426-B90F-7422078EC3BA}" type="pres">
      <dgm:prSet presAssocID="{616C0181-7157-4D22-8DCE-BB013C88351B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1B81DB-CD5F-4E3E-9A3F-93BD3573E902}" type="pres">
      <dgm:prSet presAssocID="{616C0181-7157-4D22-8DCE-BB013C88351B}" presName="rootConnector" presStyleLbl="node4" presStyleIdx="9" presStyleCnt="10"/>
      <dgm:spPr/>
    </dgm:pt>
    <dgm:pt modelId="{35F8A625-2EF5-497A-AC83-63FFBD0D1676}" type="pres">
      <dgm:prSet presAssocID="{616C0181-7157-4D22-8DCE-BB013C88351B}" presName="hierChild4" presStyleCnt="0"/>
      <dgm:spPr/>
    </dgm:pt>
    <dgm:pt modelId="{ECB30F01-0E4E-4B00-AA2F-52CD1C369019}" type="pres">
      <dgm:prSet presAssocID="{616C0181-7157-4D22-8DCE-BB013C88351B}" presName="hierChild5" presStyleCnt="0"/>
      <dgm:spPr/>
    </dgm:pt>
    <dgm:pt modelId="{C1E96B18-166E-4B0F-8B6F-3EAF65ABA5E6}" type="pres">
      <dgm:prSet presAssocID="{B8B5CE51-69E1-40E6-8CAB-C8524E485319}" presName="hierChild5" presStyleCnt="0"/>
      <dgm:spPr/>
    </dgm:pt>
    <dgm:pt modelId="{98AE2E25-E02C-4D52-B083-E8A5247D4827}" type="pres">
      <dgm:prSet presAssocID="{B1D2E50F-DE64-4B9A-8A8D-151D0C9671B2}" presName="hierChild5" presStyleCnt="0"/>
      <dgm:spPr/>
    </dgm:pt>
    <dgm:pt modelId="{59D91445-CDFB-46C8-BE4E-ABF23B08A6CD}" type="pres">
      <dgm:prSet presAssocID="{978CA994-661A-4A99-B702-C7E8D658D86E}" presName="hierChild5" presStyleCnt="0"/>
      <dgm:spPr/>
    </dgm:pt>
    <dgm:pt modelId="{781EF3B6-2CAB-47DF-AD4B-0D548FFD8EF3}" type="pres">
      <dgm:prSet presAssocID="{2640CD70-563C-4C7A-9533-84E01377AFE7}" presName="hierChild5" presStyleCnt="0"/>
      <dgm:spPr/>
    </dgm:pt>
    <dgm:pt modelId="{E5BD4CE7-10F7-40B7-BA53-63D7EFFA32FF}" type="pres">
      <dgm:prSet presAssocID="{C3CF1668-B436-46F0-888F-14749F7F0F3E}" presName="hierChild3" presStyleCnt="0"/>
      <dgm:spPr/>
    </dgm:pt>
  </dgm:ptLst>
  <dgm:cxnLst>
    <dgm:cxn modelId="{5A05C07B-D3A6-4021-819E-6F6501D31E66}" srcId="{249AC7DD-2910-43C4-A66B-7C1C9EE19D05}" destId="{F344660A-64EB-4607-B6C8-860EFD687D19}" srcOrd="0" destOrd="0" parTransId="{5FA256A8-FD15-4ADA-93E7-DC6F511935A1}" sibTransId="{A0D09D4C-6ADE-4E73-A17F-4F1A86E2E47B}"/>
    <dgm:cxn modelId="{E43A5CC4-76CB-4D3D-9C0A-32E6BD750F72}" type="presOf" srcId="{62958B87-E60B-4648-9B28-1E56BEE91E61}" destId="{50359368-BA59-4596-9A4C-E7B00168238D}" srcOrd="0" destOrd="0" presId="urn:microsoft.com/office/officeart/2005/8/layout/orgChart1"/>
    <dgm:cxn modelId="{905FD04B-E06C-49A1-BF28-9512DD0222BD}" srcId="{DFAAA7E5-E585-46EE-AE94-FABA9A74A710}" destId="{249AC7DD-2910-43C4-A66B-7C1C9EE19D05}" srcOrd="0" destOrd="0" parTransId="{74713937-5CA1-41D0-9B0B-38397FEB8707}" sibTransId="{ED495E40-DAC0-40EB-90FF-3BCA4090B7F2}"/>
    <dgm:cxn modelId="{6AED88DF-DF7C-41D5-A2FA-CAA512DDB59B}" type="presOf" srcId="{616C0181-7157-4D22-8DCE-BB013C88351B}" destId="{E21B81DB-CD5F-4E3E-9A3F-93BD3573E902}" srcOrd="1" destOrd="0" presId="urn:microsoft.com/office/officeart/2005/8/layout/orgChart1"/>
    <dgm:cxn modelId="{9E2CC1B9-8F6D-4210-83C6-CC45636238D8}" srcId="{C3CF1668-B436-46F0-888F-14749F7F0F3E}" destId="{2640CD70-563C-4C7A-9533-84E01377AFE7}" srcOrd="0" destOrd="0" parTransId="{B05DB04E-470E-47B3-998A-89119F870DA6}" sibTransId="{00AB0706-96CC-4030-9DA0-0F2DE58055E9}"/>
    <dgm:cxn modelId="{CEF72BA6-D349-412C-9959-49D2173162E4}" type="presOf" srcId="{B8B5CE51-69E1-40E6-8CAB-C8524E485319}" destId="{A79A3100-4111-4CEF-ADDF-0E0F8D0D2D8E}" srcOrd="0" destOrd="0" presId="urn:microsoft.com/office/officeart/2005/8/layout/orgChart1"/>
    <dgm:cxn modelId="{FE7F0246-A83B-4CDE-964F-0CF1EA9A607D}" srcId="{6281C219-3CE7-4649-8228-FC3047CCD680}" destId="{B595CF25-AE6A-4E4F-A021-2A9AE3029FFC}" srcOrd="0" destOrd="0" parTransId="{C0CEED6A-BF1C-4F37-AE1D-1042686D0089}" sibTransId="{2D9FD405-11C5-48A3-B251-468DF17ED871}"/>
    <dgm:cxn modelId="{E4FAA25C-AD42-4282-8AA9-BE4895A642BD}" type="presOf" srcId="{2640CD70-563C-4C7A-9533-84E01377AFE7}" destId="{09562DFE-DC5F-4A32-B765-3F882B1CD2F1}" srcOrd="1" destOrd="0" presId="urn:microsoft.com/office/officeart/2005/8/layout/orgChart1"/>
    <dgm:cxn modelId="{7C2DD4BD-47D5-451C-9433-A9DD153C8CB6}" type="presOf" srcId="{6281C219-3CE7-4649-8228-FC3047CCD680}" destId="{0F52784F-5FAE-4487-93A7-7F52F1C199E2}" srcOrd="0" destOrd="0" presId="urn:microsoft.com/office/officeart/2005/8/layout/orgChart1"/>
    <dgm:cxn modelId="{20A719FC-1A51-4382-8F9D-50B1DDC01550}" type="presOf" srcId="{C3CF1668-B436-46F0-888F-14749F7F0F3E}" destId="{63025855-73CF-41D9-A885-D31546183825}" srcOrd="1" destOrd="0" presId="urn:microsoft.com/office/officeart/2005/8/layout/orgChart1"/>
    <dgm:cxn modelId="{6BA1C9BB-3F23-4442-AD77-AC089D7DD713}" srcId="{6281C219-3CE7-4649-8228-FC3047CCD680}" destId="{2F3F94BE-E290-4FB4-972F-424DEE46011B}" srcOrd="2" destOrd="0" parTransId="{3A99A964-85D8-4F04-A111-93B8AF91004B}" sibTransId="{9955551F-2C1A-46FF-9A89-E0B41ACDB91E}"/>
    <dgm:cxn modelId="{93F9AE31-5D68-494C-8696-09002A381CD4}" srcId="{6281C219-3CE7-4649-8228-FC3047CCD680}" destId="{CECAB762-7ADE-4580-9FE2-0D911E789C92}" srcOrd="1" destOrd="0" parTransId="{4295EB58-7BC5-4C67-AABA-22048A12D3C4}" sibTransId="{63354916-4A89-42EB-8DFD-66C6760A4D7A}"/>
    <dgm:cxn modelId="{D9E3F1DB-460C-4073-80CF-AE56A8CAFED0}" type="presOf" srcId="{B8B5CE51-69E1-40E6-8CAB-C8524E485319}" destId="{1404507F-C015-404A-B453-DFDAE5360D43}" srcOrd="1" destOrd="0" presId="urn:microsoft.com/office/officeart/2005/8/layout/orgChart1"/>
    <dgm:cxn modelId="{0232259F-5B3B-43B0-87D8-44CB3FF63FD5}" type="presOf" srcId="{5FA256A8-FD15-4ADA-93E7-DC6F511935A1}" destId="{ED77F11E-39BB-4746-9DC0-D6D689D32B42}" srcOrd="0" destOrd="0" presId="urn:microsoft.com/office/officeart/2005/8/layout/orgChart1"/>
    <dgm:cxn modelId="{A3B9B1C1-4D9F-466E-B796-302A86FA681B}" type="presOf" srcId="{B595CF25-AE6A-4E4F-A021-2A9AE3029FFC}" destId="{D0783B18-75BE-486E-B28F-96AD758E4950}" srcOrd="1" destOrd="0" presId="urn:microsoft.com/office/officeart/2005/8/layout/orgChart1"/>
    <dgm:cxn modelId="{E2175553-CB0C-4F9C-8E99-B0AED468BA12}" type="presOf" srcId="{DFAAA7E5-E585-46EE-AE94-FABA9A74A710}" destId="{3015BE97-6607-4D3B-82B1-AA0E0AA5611C}" srcOrd="1" destOrd="0" presId="urn:microsoft.com/office/officeart/2005/8/layout/orgChart1"/>
    <dgm:cxn modelId="{64FFE77F-DCC1-4A64-AA40-1BC86678CE18}" type="presOf" srcId="{1FFDB5C4-9BEC-46ED-A873-7A8633ABC541}" destId="{D603AF2E-EDB5-498E-9630-7BF53545D34B}" srcOrd="0" destOrd="0" presId="urn:microsoft.com/office/officeart/2005/8/layout/orgChart1"/>
    <dgm:cxn modelId="{9C6DD330-35D6-456E-BC34-69443308499F}" type="presOf" srcId="{B1D2E50F-DE64-4B9A-8A8D-151D0C9671B2}" destId="{C5AACDAE-7CD8-42EC-B7D3-61B620EA3E34}" srcOrd="1" destOrd="0" presId="urn:microsoft.com/office/officeart/2005/8/layout/orgChart1"/>
    <dgm:cxn modelId="{03D52DCA-E170-43D2-911D-03D331D3F847}" type="presOf" srcId="{CECAB762-7ADE-4580-9FE2-0D911E789C92}" destId="{22F2A46B-4078-4C49-A037-F29772A4BE91}" srcOrd="1" destOrd="0" presId="urn:microsoft.com/office/officeart/2005/8/layout/orgChart1"/>
    <dgm:cxn modelId="{521CE88C-02E6-4B0B-9AB8-A815303E7DA0}" type="presOf" srcId="{42EBE72C-27DE-4EBA-A5D3-D2F052EEC67E}" destId="{0C688336-93F9-445A-9A0B-37B135A0FB61}" srcOrd="0" destOrd="0" presId="urn:microsoft.com/office/officeart/2005/8/layout/orgChart1"/>
    <dgm:cxn modelId="{88DB3D00-6570-4472-96A9-727DF4319F83}" type="presOf" srcId="{F344660A-64EB-4607-B6C8-860EFD687D19}" destId="{CCF695B9-3546-46CD-9D7C-0F1B30DFE2A4}" srcOrd="0" destOrd="0" presId="urn:microsoft.com/office/officeart/2005/8/layout/orgChart1"/>
    <dgm:cxn modelId="{960FBE1C-2C4D-4F31-8F5D-C37B5FDBD4AD}" type="presOf" srcId="{F344660A-64EB-4607-B6C8-860EFD687D19}" destId="{8FEAFC38-3B64-4629-AE9B-5E9B41D42CC6}" srcOrd="1" destOrd="0" presId="urn:microsoft.com/office/officeart/2005/8/layout/orgChart1"/>
    <dgm:cxn modelId="{0CAF5FFD-2DDB-461C-AAD1-FCEF8F6CB157}" type="presOf" srcId="{B05DB04E-470E-47B3-998A-89119F870DA6}" destId="{E5992063-FE70-40EE-A61F-6D21F0FFE49A}" srcOrd="0" destOrd="0" presId="urn:microsoft.com/office/officeart/2005/8/layout/orgChart1"/>
    <dgm:cxn modelId="{5C907BDC-9FF8-4041-B7ED-7E91D52FCB00}" type="presOf" srcId="{63D96F59-EDEC-4D46-8E2C-A7E359AB1BD4}" destId="{E53CA7FF-A9A5-47AC-94E7-B94FDCC06EF2}" srcOrd="0" destOrd="0" presId="urn:microsoft.com/office/officeart/2005/8/layout/orgChart1"/>
    <dgm:cxn modelId="{E2329EB5-82EA-4EB2-9DBF-5382191D0A2F}" type="presOf" srcId="{C0CEED6A-BF1C-4F37-AE1D-1042686D0089}" destId="{19D19C1F-487E-48B1-9703-BA95B24777C7}" srcOrd="0" destOrd="0" presId="urn:microsoft.com/office/officeart/2005/8/layout/orgChart1"/>
    <dgm:cxn modelId="{3D0DF11E-BDA7-4885-8C25-7579A5544603}" srcId="{2640CD70-563C-4C7A-9533-84E01377AFE7}" destId="{978CA994-661A-4A99-B702-C7E8D658D86E}" srcOrd="1" destOrd="0" parTransId="{1FFDB5C4-9BEC-46ED-A873-7A8633ABC541}" sibTransId="{3DDD54AC-2124-4D33-8096-E412D78B5BBA}"/>
    <dgm:cxn modelId="{D0554168-87F5-4362-834D-21BBD4D42D17}" type="presOf" srcId="{B595CF25-AE6A-4E4F-A021-2A9AE3029FFC}" destId="{36E54451-D7B8-41FC-9A14-09533166337B}" srcOrd="0" destOrd="0" presId="urn:microsoft.com/office/officeart/2005/8/layout/orgChart1"/>
    <dgm:cxn modelId="{52CC1B59-DAA6-493E-9E07-E48C0119559C}" type="presOf" srcId="{2F3F94BE-E290-4FB4-972F-424DEE46011B}" destId="{16B790CD-9A99-4E1B-BE1E-A9CFB732973F}" srcOrd="0" destOrd="0" presId="urn:microsoft.com/office/officeart/2005/8/layout/orgChart1"/>
    <dgm:cxn modelId="{02614FD2-EA8F-4331-B5ED-B764D9709AFF}" type="presOf" srcId="{0BE29B77-AAFA-4E68-862D-4B4F124790C3}" destId="{803E5124-ADEB-41D7-B7F0-BFB786E0107C}" srcOrd="0" destOrd="0" presId="urn:microsoft.com/office/officeart/2005/8/layout/orgChart1"/>
    <dgm:cxn modelId="{9D8EA7FF-0B82-4F6D-82CE-E461293AED47}" type="presOf" srcId="{27A81181-C187-4F1B-95E1-FEFA23402C93}" destId="{8D9EA6C9-F57B-4F91-8825-95500C112CBB}" srcOrd="0" destOrd="0" presId="urn:microsoft.com/office/officeart/2005/8/layout/orgChart1"/>
    <dgm:cxn modelId="{5B637C84-06AE-493C-AC56-8576A72D1DB6}" type="presOf" srcId="{124C1421-6D59-4CD4-8907-4D97C5CF940D}" destId="{D827EC31-9265-4651-B013-2C81723654BD}" srcOrd="0" destOrd="0" presId="urn:microsoft.com/office/officeart/2005/8/layout/orgChart1"/>
    <dgm:cxn modelId="{63797D41-1824-4EAA-8201-C37D5117DCF8}" type="presOf" srcId="{6281C219-3CE7-4649-8228-FC3047CCD680}" destId="{05398F4D-B725-4D1E-863C-D52A08DEBFB2}" srcOrd="1" destOrd="0" presId="urn:microsoft.com/office/officeart/2005/8/layout/orgChart1"/>
    <dgm:cxn modelId="{CED2FCA7-A83F-44FC-AA49-3B669C777442}" type="presOf" srcId="{2F3F94BE-E290-4FB4-972F-424DEE46011B}" destId="{3547A120-4044-4BF3-8B2C-1B559FC15536}" srcOrd="1" destOrd="0" presId="urn:microsoft.com/office/officeart/2005/8/layout/orgChart1"/>
    <dgm:cxn modelId="{EE9B7645-958C-4057-98B9-8CAAB72C19C6}" srcId="{42EBE72C-27DE-4EBA-A5D3-D2F052EEC67E}" destId="{C3CF1668-B436-46F0-888F-14749F7F0F3E}" srcOrd="0" destOrd="0" parTransId="{FE33C4B7-00E9-4CE1-AA9F-E6BEB1E5E5D7}" sibTransId="{FFB6A23F-F843-450C-9ED7-0F8FC0FC46EB}"/>
    <dgm:cxn modelId="{906AC31D-B9AE-435A-B0E6-98F1C0EE6EEB}" type="presOf" srcId="{4295EB58-7BC5-4C67-AABA-22048A12D3C4}" destId="{537B4BA2-878F-4656-B0EE-4E5464DED6A2}" srcOrd="0" destOrd="0" presId="urn:microsoft.com/office/officeart/2005/8/layout/orgChart1"/>
    <dgm:cxn modelId="{4F264B06-DD59-4370-B8EB-2F4695D1BA5D}" type="presOf" srcId="{3A99A964-85D8-4F04-A111-93B8AF91004B}" destId="{28097106-0467-4F62-AC42-8509CA427B79}" srcOrd="0" destOrd="0" presId="urn:microsoft.com/office/officeart/2005/8/layout/orgChart1"/>
    <dgm:cxn modelId="{CD4AB50C-2CF7-4DD1-AFEE-70D49C9A1C1B}" type="presOf" srcId="{978CA994-661A-4A99-B702-C7E8D658D86E}" destId="{B8C74E67-20B2-49E6-8706-F048E0A8285D}" srcOrd="0" destOrd="0" presId="urn:microsoft.com/office/officeart/2005/8/layout/orgChart1"/>
    <dgm:cxn modelId="{C09B9C4C-56D1-42C0-86B1-24F3723B2D78}" srcId="{978CA994-661A-4A99-B702-C7E8D658D86E}" destId="{B1D2E50F-DE64-4B9A-8A8D-151D0C9671B2}" srcOrd="2" destOrd="0" parTransId="{0BE29B77-AAFA-4E68-862D-4B4F124790C3}" sibTransId="{D93F72FC-4A4A-4071-A774-539F1C9B159C}"/>
    <dgm:cxn modelId="{E5D8F664-3A1B-4951-BB2B-719A989A7635}" type="presOf" srcId="{2640CD70-563C-4C7A-9533-84E01377AFE7}" destId="{EF3DEAE3-2B77-41E3-B645-73B2A938D635}" srcOrd="0" destOrd="0" presId="urn:microsoft.com/office/officeart/2005/8/layout/orgChart1"/>
    <dgm:cxn modelId="{AE8ED16E-D24E-43A4-B3D4-22F1D506A5A7}" type="presOf" srcId="{74713937-5CA1-41D0-9B0B-38397FEB8707}" destId="{3D5BCA1B-DCF2-446A-A80B-D8F6AD481A02}" srcOrd="0" destOrd="0" presId="urn:microsoft.com/office/officeart/2005/8/layout/orgChart1"/>
    <dgm:cxn modelId="{1434961F-E69F-446A-BAD0-4442C6799673}" type="presOf" srcId="{C3CF1668-B436-46F0-888F-14749F7F0F3E}" destId="{8025444D-24B8-4B4F-8B1C-5E598EA2C1F2}" srcOrd="0" destOrd="0" presId="urn:microsoft.com/office/officeart/2005/8/layout/orgChart1"/>
    <dgm:cxn modelId="{7C312A4A-6DF6-4ACC-B637-46171E4D7A02}" type="presOf" srcId="{616C0181-7157-4D22-8DCE-BB013C88351B}" destId="{A23D716D-9D5B-4426-B90F-7422078EC3BA}" srcOrd="0" destOrd="0" presId="urn:microsoft.com/office/officeart/2005/8/layout/orgChart1"/>
    <dgm:cxn modelId="{FDFD5340-3BC4-428A-BAB4-D086424D4B22}" type="presOf" srcId="{249AC7DD-2910-43C4-A66B-7C1C9EE19D05}" destId="{BA5E3C04-4A46-4FBA-A99D-A91E23191B82}" srcOrd="0" destOrd="0" presId="urn:microsoft.com/office/officeart/2005/8/layout/orgChart1"/>
    <dgm:cxn modelId="{C772D3E9-70EE-43D5-9BB4-FD3C40C52701}" type="presOf" srcId="{846F55D1-58B6-442B-A020-B05CA28F8CDD}" destId="{13B4680A-88B6-40F3-B29B-405081DF840B}" srcOrd="0" destOrd="0" presId="urn:microsoft.com/office/officeart/2005/8/layout/orgChart1"/>
    <dgm:cxn modelId="{F26E0283-71DA-449B-B3AB-9164DBC72E72}" srcId="{B8B5CE51-69E1-40E6-8CAB-C8524E485319}" destId="{616C0181-7157-4D22-8DCE-BB013C88351B}" srcOrd="0" destOrd="0" parTransId="{63D96F59-EDEC-4D46-8E2C-A7E359AB1BD4}" sibTransId="{610DF6E5-4A41-4B5A-94E0-72D7AFBD2E6E}"/>
    <dgm:cxn modelId="{8E62D5D3-CA95-428D-82CC-B77957C318F1}" srcId="{978CA994-661A-4A99-B702-C7E8D658D86E}" destId="{6281C219-3CE7-4649-8228-FC3047CCD680}" srcOrd="1" destOrd="0" parTransId="{27A81181-C187-4F1B-95E1-FEFA23402C93}" sibTransId="{8607300A-2E97-4E69-9E35-544A9B650234}"/>
    <dgm:cxn modelId="{5F3F23B6-0593-4C00-9928-C3CA7361D9E2}" type="presOf" srcId="{DFAAA7E5-E585-46EE-AE94-FABA9A74A710}" destId="{1AF37F84-9AA5-45CF-8F21-777479E0551A}" srcOrd="0" destOrd="0" presId="urn:microsoft.com/office/officeart/2005/8/layout/orgChart1"/>
    <dgm:cxn modelId="{B0E16705-56A0-4FC9-A2E9-1FBD9DF0D969}" type="presOf" srcId="{D1EFD2B4-3D9F-448E-9440-77674E9D0987}" destId="{ED8205C4-6733-486E-B0C6-88F3A2CF6857}" srcOrd="1" destOrd="0" presId="urn:microsoft.com/office/officeart/2005/8/layout/orgChart1"/>
    <dgm:cxn modelId="{A13E4322-2864-4B70-8D09-19AEBD651B91}" srcId="{978CA994-661A-4A99-B702-C7E8D658D86E}" destId="{D1EFD2B4-3D9F-448E-9440-77674E9D0987}" srcOrd="0" destOrd="0" parTransId="{124C1421-6D59-4CD4-8907-4D97C5CF940D}" sibTransId="{4FF07DF0-1076-4DEA-A455-87AFAF19722E}"/>
    <dgm:cxn modelId="{D9CE7CFB-B137-4E42-A4E4-6B6FE7C949E8}" type="presOf" srcId="{978CA994-661A-4A99-B702-C7E8D658D86E}" destId="{818A97AF-DEEF-4E32-8AED-6B080FE8BDCF}" srcOrd="1" destOrd="0" presId="urn:microsoft.com/office/officeart/2005/8/layout/orgChart1"/>
    <dgm:cxn modelId="{E1B48DEC-C13B-4EC0-84B3-FBE0AE53AD2E}" type="presOf" srcId="{B1D2E50F-DE64-4B9A-8A8D-151D0C9671B2}" destId="{8AC6EBB0-038D-4246-972E-3F063D5DCEF2}" srcOrd="0" destOrd="0" presId="urn:microsoft.com/office/officeart/2005/8/layout/orgChart1"/>
    <dgm:cxn modelId="{FE7F66AC-9CC2-4BAC-9AC2-4C12E1011582}" srcId="{2640CD70-563C-4C7A-9533-84E01377AFE7}" destId="{DFAAA7E5-E585-46EE-AE94-FABA9A74A710}" srcOrd="0" destOrd="0" parTransId="{846F55D1-58B6-442B-A020-B05CA28F8CDD}" sibTransId="{9C66D04D-6406-43E5-9FB3-C2BCD4534DD5}"/>
    <dgm:cxn modelId="{7E3B29E3-497A-407D-BE47-692E0788A39A}" type="presOf" srcId="{249AC7DD-2910-43C4-A66B-7C1C9EE19D05}" destId="{5EFBFE7B-59AD-4A54-B678-2E4078161523}" srcOrd="1" destOrd="0" presId="urn:microsoft.com/office/officeart/2005/8/layout/orgChart1"/>
    <dgm:cxn modelId="{D73F0EB1-83EF-4DC2-AB88-BE20169420DF}" type="presOf" srcId="{CECAB762-7ADE-4580-9FE2-0D911E789C92}" destId="{F66CD10A-2585-49F9-93CE-465EA4A26AF5}" srcOrd="0" destOrd="0" presId="urn:microsoft.com/office/officeart/2005/8/layout/orgChart1"/>
    <dgm:cxn modelId="{F5BEB03F-245E-429F-9C13-5297E5BF2704}" srcId="{B1D2E50F-DE64-4B9A-8A8D-151D0C9671B2}" destId="{B8B5CE51-69E1-40E6-8CAB-C8524E485319}" srcOrd="0" destOrd="0" parTransId="{62958B87-E60B-4648-9B28-1E56BEE91E61}" sibTransId="{B0CF2906-DF2C-44D9-81F8-392FBB53F0ED}"/>
    <dgm:cxn modelId="{8B91E965-C9F1-4172-9740-2E6784E7281D}" type="presOf" srcId="{D1EFD2B4-3D9F-448E-9440-77674E9D0987}" destId="{A786F050-6BCC-4C7D-A68F-023B927E9C42}" srcOrd="0" destOrd="0" presId="urn:microsoft.com/office/officeart/2005/8/layout/orgChart1"/>
    <dgm:cxn modelId="{F6AA66F6-650E-4327-94A3-9F9E06EA4B98}" type="presParOf" srcId="{0C688336-93F9-445A-9A0B-37B135A0FB61}" destId="{BDF6BC9D-552B-4771-94C7-DCB6DEBBC992}" srcOrd="0" destOrd="0" presId="urn:microsoft.com/office/officeart/2005/8/layout/orgChart1"/>
    <dgm:cxn modelId="{A8AA69CF-72B1-4BC2-9F7B-AE423E093F48}" type="presParOf" srcId="{BDF6BC9D-552B-4771-94C7-DCB6DEBBC992}" destId="{F9DB3DB6-1F00-41D7-A73B-F14706F85E6F}" srcOrd="0" destOrd="0" presId="urn:microsoft.com/office/officeart/2005/8/layout/orgChart1"/>
    <dgm:cxn modelId="{5208A191-B852-4D3D-BE9F-F638C7DE6E64}" type="presParOf" srcId="{F9DB3DB6-1F00-41D7-A73B-F14706F85E6F}" destId="{8025444D-24B8-4B4F-8B1C-5E598EA2C1F2}" srcOrd="0" destOrd="0" presId="urn:microsoft.com/office/officeart/2005/8/layout/orgChart1"/>
    <dgm:cxn modelId="{3F17E303-9E35-423B-AC17-ECAD7688A8E2}" type="presParOf" srcId="{F9DB3DB6-1F00-41D7-A73B-F14706F85E6F}" destId="{63025855-73CF-41D9-A885-D31546183825}" srcOrd="1" destOrd="0" presId="urn:microsoft.com/office/officeart/2005/8/layout/orgChart1"/>
    <dgm:cxn modelId="{233D8AF5-FC2E-42F6-ABD0-005D78570DE4}" type="presParOf" srcId="{BDF6BC9D-552B-4771-94C7-DCB6DEBBC992}" destId="{9C77D155-967D-4030-8CD7-BFCA5A8CD2D6}" srcOrd="1" destOrd="0" presId="urn:microsoft.com/office/officeart/2005/8/layout/orgChart1"/>
    <dgm:cxn modelId="{A73D2FBF-B21A-4962-85CF-17469FED6F05}" type="presParOf" srcId="{9C77D155-967D-4030-8CD7-BFCA5A8CD2D6}" destId="{E5992063-FE70-40EE-A61F-6D21F0FFE49A}" srcOrd="0" destOrd="0" presId="urn:microsoft.com/office/officeart/2005/8/layout/orgChart1"/>
    <dgm:cxn modelId="{FE853C67-FC64-4753-B27E-029802B8ED7E}" type="presParOf" srcId="{9C77D155-967D-4030-8CD7-BFCA5A8CD2D6}" destId="{F7E37F84-E83A-4423-BF45-0ABEC6A76344}" srcOrd="1" destOrd="0" presId="urn:microsoft.com/office/officeart/2005/8/layout/orgChart1"/>
    <dgm:cxn modelId="{77CF3390-CD3E-41A7-BDC5-08EAB39B878F}" type="presParOf" srcId="{F7E37F84-E83A-4423-BF45-0ABEC6A76344}" destId="{120C9C6D-B5F7-45E8-9978-6E4430C43831}" srcOrd="0" destOrd="0" presId="urn:microsoft.com/office/officeart/2005/8/layout/orgChart1"/>
    <dgm:cxn modelId="{8BCDF348-4482-4DC3-9481-93DF9023FCF4}" type="presParOf" srcId="{120C9C6D-B5F7-45E8-9978-6E4430C43831}" destId="{EF3DEAE3-2B77-41E3-B645-73B2A938D635}" srcOrd="0" destOrd="0" presId="urn:microsoft.com/office/officeart/2005/8/layout/orgChart1"/>
    <dgm:cxn modelId="{082EFA09-E142-44EB-9FA2-E3A5ABE73B72}" type="presParOf" srcId="{120C9C6D-B5F7-45E8-9978-6E4430C43831}" destId="{09562DFE-DC5F-4A32-B765-3F882B1CD2F1}" srcOrd="1" destOrd="0" presId="urn:microsoft.com/office/officeart/2005/8/layout/orgChart1"/>
    <dgm:cxn modelId="{7EA1154D-171B-4684-B2F3-D7C5F269578D}" type="presParOf" srcId="{F7E37F84-E83A-4423-BF45-0ABEC6A76344}" destId="{2A239639-D8E7-4F58-8AD7-831534FBC103}" srcOrd="1" destOrd="0" presId="urn:microsoft.com/office/officeart/2005/8/layout/orgChart1"/>
    <dgm:cxn modelId="{A0C94070-9E69-4C11-B544-ED66C8C64950}" type="presParOf" srcId="{2A239639-D8E7-4F58-8AD7-831534FBC103}" destId="{13B4680A-88B6-40F3-B29B-405081DF840B}" srcOrd="0" destOrd="0" presId="urn:microsoft.com/office/officeart/2005/8/layout/orgChart1"/>
    <dgm:cxn modelId="{964DDD18-2D8B-4E4D-94F9-CCE933B1D3CC}" type="presParOf" srcId="{2A239639-D8E7-4F58-8AD7-831534FBC103}" destId="{75E9CF49-7AC1-4970-9EB8-6A64FFDD0CE4}" srcOrd="1" destOrd="0" presId="urn:microsoft.com/office/officeart/2005/8/layout/orgChart1"/>
    <dgm:cxn modelId="{05F01128-38E3-4691-A5B7-B50ACEFEB3E8}" type="presParOf" srcId="{75E9CF49-7AC1-4970-9EB8-6A64FFDD0CE4}" destId="{2AD2D3E7-5B8B-472F-873D-8CA51B0871D0}" srcOrd="0" destOrd="0" presId="urn:microsoft.com/office/officeart/2005/8/layout/orgChart1"/>
    <dgm:cxn modelId="{E7FC372B-8EE9-483B-8C0A-8A8DA3EB3A4A}" type="presParOf" srcId="{2AD2D3E7-5B8B-472F-873D-8CA51B0871D0}" destId="{1AF37F84-9AA5-45CF-8F21-777479E0551A}" srcOrd="0" destOrd="0" presId="urn:microsoft.com/office/officeart/2005/8/layout/orgChart1"/>
    <dgm:cxn modelId="{E29B0DD3-6726-4287-A288-3197524F707C}" type="presParOf" srcId="{2AD2D3E7-5B8B-472F-873D-8CA51B0871D0}" destId="{3015BE97-6607-4D3B-82B1-AA0E0AA5611C}" srcOrd="1" destOrd="0" presId="urn:microsoft.com/office/officeart/2005/8/layout/orgChart1"/>
    <dgm:cxn modelId="{512FB566-3114-4070-844F-CA479F12F4E9}" type="presParOf" srcId="{75E9CF49-7AC1-4970-9EB8-6A64FFDD0CE4}" destId="{188A29E4-93C9-41C7-A47F-A4116CF17B69}" srcOrd="1" destOrd="0" presId="urn:microsoft.com/office/officeart/2005/8/layout/orgChart1"/>
    <dgm:cxn modelId="{7F17F7FF-45E6-4A2E-B414-CA1620DE0A61}" type="presParOf" srcId="{188A29E4-93C9-41C7-A47F-A4116CF17B69}" destId="{3D5BCA1B-DCF2-446A-A80B-D8F6AD481A02}" srcOrd="0" destOrd="0" presId="urn:microsoft.com/office/officeart/2005/8/layout/orgChart1"/>
    <dgm:cxn modelId="{E9EE7208-F522-4216-B36B-0F53F8E6F46A}" type="presParOf" srcId="{188A29E4-93C9-41C7-A47F-A4116CF17B69}" destId="{5E3B978B-CDB6-47E3-823B-233B8CBF937B}" srcOrd="1" destOrd="0" presId="urn:microsoft.com/office/officeart/2005/8/layout/orgChart1"/>
    <dgm:cxn modelId="{4C107AB6-1687-4879-BCCB-639FBBE30E35}" type="presParOf" srcId="{5E3B978B-CDB6-47E3-823B-233B8CBF937B}" destId="{3C6AA60F-B361-4735-ACFE-AEAC5ECFED61}" srcOrd="0" destOrd="0" presId="urn:microsoft.com/office/officeart/2005/8/layout/orgChart1"/>
    <dgm:cxn modelId="{2EBFDBBB-7E8B-4C32-A0CB-43D408403CDC}" type="presParOf" srcId="{3C6AA60F-B361-4735-ACFE-AEAC5ECFED61}" destId="{BA5E3C04-4A46-4FBA-A99D-A91E23191B82}" srcOrd="0" destOrd="0" presId="urn:microsoft.com/office/officeart/2005/8/layout/orgChart1"/>
    <dgm:cxn modelId="{91F12598-48FF-4A3E-B041-732269E245DF}" type="presParOf" srcId="{3C6AA60F-B361-4735-ACFE-AEAC5ECFED61}" destId="{5EFBFE7B-59AD-4A54-B678-2E4078161523}" srcOrd="1" destOrd="0" presId="urn:microsoft.com/office/officeart/2005/8/layout/orgChart1"/>
    <dgm:cxn modelId="{CDDF2875-4617-4119-9102-D7EF433BFCF5}" type="presParOf" srcId="{5E3B978B-CDB6-47E3-823B-233B8CBF937B}" destId="{FCBFA672-7224-4C9E-B549-5B433C891B91}" srcOrd="1" destOrd="0" presId="urn:microsoft.com/office/officeart/2005/8/layout/orgChart1"/>
    <dgm:cxn modelId="{ED32AA40-5F16-4C4A-B397-4A1D8F664805}" type="presParOf" srcId="{FCBFA672-7224-4C9E-B549-5B433C891B91}" destId="{ED77F11E-39BB-4746-9DC0-D6D689D32B42}" srcOrd="0" destOrd="0" presId="urn:microsoft.com/office/officeart/2005/8/layout/orgChart1"/>
    <dgm:cxn modelId="{38AEB184-E656-47F9-8E64-BD04A1DE3838}" type="presParOf" srcId="{FCBFA672-7224-4C9E-B549-5B433C891B91}" destId="{E5A2B120-AB19-4460-A9D2-8F9E308E1687}" srcOrd="1" destOrd="0" presId="urn:microsoft.com/office/officeart/2005/8/layout/orgChart1"/>
    <dgm:cxn modelId="{8F4E81B0-EF82-4702-9125-F6AF01234192}" type="presParOf" srcId="{E5A2B120-AB19-4460-A9D2-8F9E308E1687}" destId="{DE15A64B-BC4D-4FDE-B7C4-B3CCF444FBFE}" srcOrd="0" destOrd="0" presId="urn:microsoft.com/office/officeart/2005/8/layout/orgChart1"/>
    <dgm:cxn modelId="{8211A416-D6B4-4E93-B30B-6C0445D9B08A}" type="presParOf" srcId="{DE15A64B-BC4D-4FDE-B7C4-B3CCF444FBFE}" destId="{CCF695B9-3546-46CD-9D7C-0F1B30DFE2A4}" srcOrd="0" destOrd="0" presId="urn:microsoft.com/office/officeart/2005/8/layout/orgChart1"/>
    <dgm:cxn modelId="{3DA4733A-FA8A-4E97-8365-1972640E2D0E}" type="presParOf" srcId="{DE15A64B-BC4D-4FDE-B7C4-B3CCF444FBFE}" destId="{8FEAFC38-3B64-4629-AE9B-5E9B41D42CC6}" srcOrd="1" destOrd="0" presId="urn:microsoft.com/office/officeart/2005/8/layout/orgChart1"/>
    <dgm:cxn modelId="{879BF74A-A85E-43FC-A99D-BC471A523FB3}" type="presParOf" srcId="{E5A2B120-AB19-4460-A9D2-8F9E308E1687}" destId="{1F1164C8-3B14-4238-BA6F-784C8BF1F9B5}" srcOrd="1" destOrd="0" presId="urn:microsoft.com/office/officeart/2005/8/layout/orgChart1"/>
    <dgm:cxn modelId="{3860F0F2-B550-47C9-8692-12BFAD6C9806}" type="presParOf" srcId="{E5A2B120-AB19-4460-A9D2-8F9E308E1687}" destId="{4D291362-632A-4991-A1F9-3301F46E2C6A}" srcOrd="2" destOrd="0" presId="urn:microsoft.com/office/officeart/2005/8/layout/orgChart1"/>
    <dgm:cxn modelId="{9DE95270-659A-489F-AE7A-1E08639E0531}" type="presParOf" srcId="{5E3B978B-CDB6-47E3-823B-233B8CBF937B}" destId="{0740AC68-8FCD-46DD-8C00-42C1A138A9C6}" srcOrd="2" destOrd="0" presId="urn:microsoft.com/office/officeart/2005/8/layout/orgChart1"/>
    <dgm:cxn modelId="{BCBDE229-5005-4AAA-9959-838C45B9C424}" type="presParOf" srcId="{75E9CF49-7AC1-4970-9EB8-6A64FFDD0CE4}" destId="{771A7E4E-AC5C-4974-972D-8D62B7B24ABF}" srcOrd="2" destOrd="0" presId="urn:microsoft.com/office/officeart/2005/8/layout/orgChart1"/>
    <dgm:cxn modelId="{496C4FF0-A669-4F35-942E-EB91BF09091D}" type="presParOf" srcId="{2A239639-D8E7-4F58-8AD7-831534FBC103}" destId="{D603AF2E-EDB5-498E-9630-7BF53545D34B}" srcOrd="2" destOrd="0" presId="urn:microsoft.com/office/officeart/2005/8/layout/orgChart1"/>
    <dgm:cxn modelId="{715A10D1-2F29-44DE-9AF5-194597AAAFF3}" type="presParOf" srcId="{2A239639-D8E7-4F58-8AD7-831534FBC103}" destId="{BA47D088-EBC4-484C-8141-E7BD752599B1}" srcOrd="3" destOrd="0" presId="urn:microsoft.com/office/officeart/2005/8/layout/orgChart1"/>
    <dgm:cxn modelId="{A9FCF883-8C53-4F60-877A-73181E12F4E2}" type="presParOf" srcId="{BA47D088-EBC4-484C-8141-E7BD752599B1}" destId="{B50BDA10-D5DD-4BAF-8847-50650CC3F179}" srcOrd="0" destOrd="0" presId="urn:microsoft.com/office/officeart/2005/8/layout/orgChart1"/>
    <dgm:cxn modelId="{3671F6FA-E853-4D3E-8EF8-2492CBEF6425}" type="presParOf" srcId="{B50BDA10-D5DD-4BAF-8847-50650CC3F179}" destId="{B8C74E67-20B2-49E6-8706-F048E0A8285D}" srcOrd="0" destOrd="0" presId="urn:microsoft.com/office/officeart/2005/8/layout/orgChart1"/>
    <dgm:cxn modelId="{2554488D-11B0-4B0A-9682-8ADBD9A1EA09}" type="presParOf" srcId="{B50BDA10-D5DD-4BAF-8847-50650CC3F179}" destId="{818A97AF-DEEF-4E32-8AED-6B080FE8BDCF}" srcOrd="1" destOrd="0" presId="urn:microsoft.com/office/officeart/2005/8/layout/orgChart1"/>
    <dgm:cxn modelId="{EE0E8887-5F2D-4D2E-A68D-8129E70C3AB3}" type="presParOf" srcId="{BA47D088-EBC4-484C-8141-E7BD752599B1}" destId="{F2FA093E-B6E8-439F-A16E-90AEBE2B18A4}" srcOrd="1" destOrd="0" presId="urn:microsoft.com/office/officeart/2005/8/layout/orgChart1"/>
    <dgm:cxn modelId="{BD732FEF-8853-4AE1-BAA4-2C2114273B2E}" type="presParOf" srcId="{F2FA093E-B6E8-439F-A16E-90AEBE2B18A4}" destId="{D827EC31-9265-4651-B013-2C81723654BD}" srcOrd="0" destOrd="0" presId="urn:microsoft.com/office/officeart/2005/8/layout/orgChart1"/>
    <dgm:cxn modelId="{E4638260-49C7-4731-BD02-8A790E2AFE58}" type="presParOf" srcId="{F2FA093E-B6E8-439F-A16E-90AEBE2B18A4}" destId="{AE1806D5-C294-45F0-8445-5D46C766FCD1}" srcOrd="1" destOrd="0" presId="urn:microsoft.com/office/officeart/2005/8/layout/orgChart1"/>
    <dgm:cxn modelId="{D05014CE-EF34-41F5-B9B0-025D448EC989}" type="presParOf" srcId="{AE1806D5-C294-45F0-8445-5D46C766FCD1}" destId="{E33643DA-0905-4D5A-855F-CBA73C3E4FC4}" srcOrd="0" destOrd="0" presId="urn:microsoft.com/office/officeart/2005/8/layout/orgChart1"/>
    <dgm:cxn modelId="{055F59C4-D9E7-477B-8A5F-4B6CD1A86156}" type="presParOf" srcId="{E33643DA-0905-4D5A-855F-CBA73C3E4FC4}" destId="{A786F050-6BCC-4C7D-A68F-023B927E9C42}" srcOrd="0" destOrd="0" presId="urn:microsoft.com/office/officeart/2005/8/layout/orgChart1"/>
    <dgm:cxn modelId="{86E89883-3A78-40A6-B3FA-02553375D9FF}" type="presParOf" srcId="{E33643DA-0905-4D5A-855F-CBA73C3E4FC4}" destId="{ED8205C4-6733-486E-B0C6-88F3A2CF6857}" srcOrd="1" destOrd="0" presId="urn:microsoft.com/office/officeart/2005/8/layout/orgChart1"/>
    <dgm:cxn modelId="{AE8BA9EC-23E1-4454-8351-DECA72F3BF80}" type="presParOf" srcId="{AE1806D5-C294-45F0-8445-5D46C766FCD1}" destId="{3C9A6CB2-C28F-4E19-96E1-14892097B980}" srcOrd="1" destOrd="0" presId="urn:microsoft.com/office/officeart/2005/8/layout/orgChart1"/>
    <dgm:cxn modelId="{7132F19A-F7F9-4D18-AC46-7A53EAAD6802}" type="presParOf" srcId="{AE1806D5-C294-45F0-8445-5D46C766FCD1}" destId="{43263C05-9F3D-4026-AA53-2AAF9E204316}" srcOrd="2" destOrd="0" presId="urn:microsoft.com/office/officeart/2005/8/layout/orgChart1"/>
    <dgm:cxn modelId="{5920B979-920F-4A0E-A557-EFE932A84B76}" type="presParOf" srcId="{F2FA093E-B6E8-439F-A16E-90AEBE2B18A4}" destId="{8D9EA6C9-F57B-4F91-8825-95500C112CBB}" srcOrd="2" destOrd="0" presId="urn:microsoft.com/office/officeart/2005/8/layout/orgChart1"/>
    <dgm:cxn modelId="{2CF1D479-8BBA-435B-8DF7-E0DE3E032FB1}" type="presParOf" srcId="{F2FA093E-B6E8-439F-A16E-90AEBE2B18A4}" destId="{1F763560-F5F5-4D81-909E-FD5AA985E88C}" srcOrd="3" destOrd="0" presId="urn:microsoft.com/office/officeart/2005/8/layout/orgChart1"/>
    <dgm:cxn modelId="{0D1CC998-B9DA-404E-9256-BAC27545AB23}" type="presParOf" srcId="{1F763560-F5F5-4D81-909E-FD5AA985E88C}" destId="{2D47775A-E1EF-4A5E-BEE4-08D363DB1D36}" srcOrd="0" destOrd="0" presId="urn:microsoft.com/office/officeart/2005/8/layout/orgChart1"/>
    <dgm:cxn modelId="{F53B0D35-628D-4222-A091-35C7F7B6D1F6}" type="presParOf" srcId="{2D47775A-E1EF-4A5E-BEE4-08D363DB1D36}" destId="{0F52784F-5FAE-4487-93A7-7F52F1C199E2}" srcOrd="0" destOrd="0" presId="urn:microsoft.com/office/officeart/2005/8/layout/orgChart1"/>
    <dgm:cxn modelId="{FD441EFC-A49D-4302-B243-43885DAB9D8F}" type="presParOf" srcId="{2D47775A-E1EF-4A5E-BEE4-08D363DB1D36}" destId="{05398F4D-B725-4D1E-863C-D52A08DEBFB2}" srcOrd="1" destOrd="0" presId="urn:microsoft.com/office/officeart/2005/8/layout/orgChart1"/>
    <dgm:cxn modelId="{0F8FE943-ED96-4F5E-9BDA-DD41C2544A18}" type="presParOf" srcId="{1F763560-F5F5-4D81-909E-FD5AA985E88C}" destId="{9C447546-0580-44D8-9C27-AED67AF4B498}" srcOrd="1" destOrd="0" presId="urn:microsoft.com/office/officeart/2005/8/layout/orgChart1"/>
    <dgm:cxn modelId="{1C072281-A78A-4424-BB37-E7D55CC701A2}" type="presParOf" srcId="{9C447546-0580-44D8-9C27-AED67AF4B498}" destId="{19D19C1F-487E-48B1-9703-BA95B24777C7}" srcOrd="0" destOrd="0" presId="urn:microsoft.com/office/officeart/2005/8/layout/orgChart1"/>
    <dgm:cxn modelId="{96371C1C-5378-4465-BA7C-223318A8B626}" type="presParOf" srcId="{9C447546-0580-44D8-9C27-AED67AF4B498}" destId="{428EC8BB-10C5-48E6-954E-F7DD2CB83D9A}" srcOrd="1" destOrd="0" presId="urn:microsoft.com/office/officeart/2005/8/layout/orgChart1"/>
    <dgm:cxn modelId="{AC99119B-7E05-441C-BF77-094ED34F7F7D}" type="presParOf" srcId="{428EC8BB-10C5-48E6-954E-F7DD2CB83D9A}" destId="{3B03F5E0-B99D-4098-A68D-4AD712B1D0D0}" srcOrd="0" destOrd="0" presId="urn:microsoft.com/office/officeart/2005/8/layout/orgChart1"/>
    <dgm:cxn modelId="{A182F790-80E9-478F-88D9-46AC34D2AA61}" type="presParOf" srcId="{3B03F5E0-B99D-4098-A68D-4AD712B1D0D0}" destId="{36E54451-D7B8-41FC-9A14-09533166337B}" srcOrd="0" destOrd="0" presId="urn:microsoft.com/office/officeart/2005/8/layout/orgChart1"/>
    <dgm:cxn modelId="{FFA82077-4ADA-41BA-8DA0-203F576D26D6}" type="presParOf" srcId="{3B03F5E0-B99D-4098-A68D-4AD712B1D0D0}" destId="{D0783B18-75BE-486E-B28F-96AD758E4950}" srcOrd="1" destOrd="0" presId="urn:microsoft.com/office/officeart/2005/8/layout/orgChart1"/>
    <dgm:cxn modelId="{84F51402-E31A-45A5-ABB5-A2A9BAC540DD}" type="presParOf" srcId="{428EC8BB-10C5-48E6-954E-F7DD2CB83D9A}" destId="{98A1310E-9D3F-43E4-A0FF-08A267129372}" srcOrd="1" destOrd="0" presId="urn:microsoft.com/office/officeart/2005/8/layout/orgChart1"/>
    <dgm:cxn modelId="{283273CC-C2A3-422D-93F9-B12F31944897}" type="presParOf" srcId="{428EC8BB-10C5-48E6-954E-F7DD2CB83D9A}" destId="{88AC1FC3-49AE-4A4C-977F-8154E8890116}" srcOrd="2" destOrd="0" presId="urn:microsoft.com/office/officeart/2005/8/layout/orgChart1"/>
    <dgm:cxn modelId="{2558ABFC-5A75-4C29-AB35-4F819DA5EA9E}" type="presParOf" srcId="{9C447546-0580-44D8-9C27-AED67AF4B498}" destId="{537B4BA2-878F-4656-B0EE-4E5464DED6A2}" srcOrd="2" destOrd="0" presId="urn:microsoft.com/office/officeart/2005/8/layout/orgChart1"/>
    <dgm:cxn modelId="{DC15D3DE-5083-4C1E-A58D-9B5A438550A2}" type="presParOf" srcId="{9C447546-0580-44D8-9C27-AED67AF4B498}" destId="{76920F1D-41B5-450D-B801-E1C5670D2502}" srcOrd="3" destOrd="0" presId="urn:microsoft.com/office/officeart/2005/8/layout/orgChart1"/>
    <dgm:cxn modelId="{D0FD4639-E4A6-4DDC-988E-1D7C0F98B6AE}" type="presParOf" srcId="{76920F1D-41B5-450D-B801-E1C5670D2502}" destId="{E833DB0F-368F-445E-9A33-DB68C6C5E167}" srcOrd="0" destOrd="0" presId="urn:microsoft.com/office/officeart/2005/8/layout/orgChart1"/>
    <dgm:cxn modelId="{8BB7B4D6-3F17-47F3-A75B-B404C2F01A5E}" type="presParOf" srcId="{E833DB0F-368F-445E-9A33-DB68C6C5E167}" destId="{F66CD10A-2585-49F9-93CE-465EA4A26AF5}" srcOrd="0" destOrd="0" presId="urn:microsoft.com/office/officeart/2005/8/layout/orgChart1"/>
    <dgm:cxn modelId="{86E396CA-CA2D-429E-9495-428FE26E3B31}" type="presParOf" srcId="{E833DB0F-368F-445E-9A33-DB68C6C5E167}" destId="{22F2A46B-4078-4C49-A037-F29772A4BE91}" srcOrd="1" destOrd="0" presId="urn:microsoft.com/office/officeart/2005/8/layout/orgChart1"/>
    <dgm:cxn modelId="{235DFA88-E29D-4105-B38C-A851627203D0}" type="presParOf" srcId="{76920F1D-41B5-450D-B801-E1C5670D2502}" destId="{7E043174-7BBE-4742-8916-C9BE7359A224}" srcOrd="1" destOrd="0" presId="urn:microsoft.com/office/officeart/2005/8/layout/orgChart1"/>
    <dgm:cxn modelId="{12742B05-7ABC-470C-A960-3884FB5B0234}" type="presParOf" srcId="{76920F1D-41B5-450D-B801-E1C5670D2502}" destId="{5F8FE58E-2EF2-4C69-A724-F292A0B7D76A}" srcOrd="2" destOrd="0" presId="urn:microsoft.com/office/officeart/2005/8/layout/orgChart1"/>
    <dgm:cxn modelId="{B6BE8A42-4839-42DE-87D1-54F41C0EB760}" type="presParOf" srcId="{9C447546-0580-44D8-9C27-AED67AF4B498}" destId="{28097106-0467-4F62-AC42-8509CA427B79}" srcOrd="4" destOrd="0" presId="urn:microsoft.com/office/officeart/2005/8/layout/orgChart1"/>
    <dgm:cxn modelId="{46CDF06E-CE91-4EC3-BD29-791F63E64E5C}" type="presParOf" srcId="{9C447546-0580-44D8-9C27-AED67AF4B498}" destId="{A430969B-B426-497C-80BD-FF0A5601628E}" srcOrd="5" destOrd="0" presId="urn:microsoft.com/office/officeart/2005/8/layout/orgChart1"/>
    <dgm:cxn modelId="{AF3168E0-F3C1-4A20-980A-2BD18614A32C}" type="presParOf" srcId="{A430969B-B426-497C-80BD-FF0A5601628E}" destId="{8CE61F68-D427-4C55-9427-F5AF99FB8A3B}" srcOrd="0" destOrd="0" presId="urn:microsoft.com/office/officeart/2005/8/layout/orgChart1"/>
    <dgm:cxn modelId="{3A792803-F52B-4D70-B2D1-2CBA63B7D778}" type="presParOf" srcId="{8CE61F68-D427-4C55-9427-F5AF99FB8A3B}" destId="{16B790CD-9A99-4E1B-BE1E-A9CFB732973F}" srcOrd="0" destOrd="0" presId="urn:microsoft.com/office/officeart/2005/8/layout/orgChart1"/>
    <dgm:cxn modelId="{B4118EFB-978C-4005-A0CE-6240F41A476C}" type="presParOf" srcId="{8CE61F68-D427-4C55-9427-F5AF99FB8A3B}" destId="{3547A120-4044-4BF3-8B2C-1B559FC15536}" srcOrd="1" destOrd="0" presId="urn:microsoft.com/office/officeart/2005/8/layout/orgChart1"/>
    <dgm:cxn modelId="{35EBEECF-7238-449A-9CE0-587F338ECD84}" type="presParOf" srcId="{A430969B-B426-497C-80BD-FF0A5601628E}" destId="{2B452FAE-4C7A-4ABE-B166-E71D1DC1D5B7}" srcOrd="1" destOrd="0" presId="urn:microsoft.com/office/officeart/2005/8/layout/orgChart1"/>
    <dgm:cxn modelId="{EA078900-922A-4349-813D-B44D0219B8A1}" type="presParOf" srcId="{A430969B-B426-497C-80BD-FF0A5601628E}" destId="{9A54C3C0-CF78-45AB-A0AC-2082CFADE0E5}" srcOrd="2" destOrd="0" presId="urn:microsoft.com/office/officeart/2005/8/layout/orgChart1"/>
    <dgm:cxn modelId="{17ECFDA3-FA81-41E6-8FBF-E1FC24732EFA}" type="presParOf" srcId="{1F763560-F5F5-4D81-909E-FD5AA985E88C}" destId="{868D4254-3B7B-4237-93B5-8DC95EC4CA57}" srcOrd="2" destOrd="0" presId="urn:microsoft.com/office/officeart/2005/8/layout/orgChart1"/>
    <dgm:cxn modelId="{C2C044DD-A2D2-40F6-9691-12FE0C6AECB4}" type="presParOf" srcId="{F2FA093E-B6E8-439F-A16E-90AEBE2B18A4}" destId="{803E5124-ADEB-41D7-B7F0-BFB786E0107C}" srcOrd="4" destOrd="0" presId="urn:microsoft.com/office/officeart/2005/8/layout/orgChart1"/>
    <dgm:cxn modelId="{193BDAE4-29EF-434B-8F62-9F378D4E2B94}" type="presParOf" srcId="{F2FA093E-B6E8-439F-A16E-90AEBE2B18A4}" destId="{69F2027A-CA63-4552-AB39-10F779AFCF9F}" srcOrd="5" destOrd="0" presId="urn:microsoft.com/office/officeart/2005/8/layout/orgChart1"/>
    <dgm:cxn modelId="{A8BC595F-15B6-4812-9B19-F374B3227F4F}" type="presParOf" srcId="{69F2027A-CA63-4552-AB39-10F779AFCF9F}" destId="{E1331CD9-8B7B-48AB-97D1-EDE7EB3A2D05}" srcOrd="0" destOrd="0" presId="urn:microsoft.com/office/officeart/2005/8/layout/orgChart1"/>
    <dgm:cxn modelId="{EAE76B86-3562-46CC-915C-95A613B8B13D}" type="presParOf" srcId="{E1331CD9-8B7B-48AB-97D1-EDE7EB3A2D05}" destId="{8AC6EBB0-038D-4246-972E-3F063D5DCEF2}" srcOrd="0" destOrd="0" presId="urn:microsoft.com/office/officeart/2005/8/layout/orgChart1"/>
    <dgm:cxn modelId="{4C18D2D5-95CD-4CC9-AB8F-2338765D9CC4}" type="presParOf" srcId="{E1331CD9-8B7B-48AB-97D1-EDE7EB3A2D05}" destId="{C5AACDAE-7CD8-42EC-B7D3-61B620EA3E34}" srcOrd="1" destOrd="0" presId="urn:microsoft.com/office/officeart/2005/8/layout/orgChart1"/>
    <dgm:cxn modelId="{9CB60386-65ED-4DD5-B33F-6D289D4E9486}" type="presParOf" srcId="{69F2027A-CA63-4552-AB39-10F779AFCF9F}" destId="{272AC545-0AEB-42EE-B509-FA586B363741}" srcOrd="1" destOrd="0" presId="urn:microsoft.com/office/officeart/2005/8/layout/orgChart1"/>
    <dgm:cxn modelId="{619ED1AC-F859-4E4E-AC10-876FCAC588FA}" type="presParOf" srcId="{272AC545-0AEB-42EE-B509-FA586B363741}" destId="{50359368-BA59-4596-9A4C-E7B00168238D}" srcOrd="0" destOrd="0" presId="urn:microsoft.com/office/officeart/2005/8/layout/orgChart1"/>
    <dgm:cxn modelId="{4689C375-EA87-4F9C-9811-1BE21D4AA65A}" type="presParOf" srcId="{272AC545-0AEB-42EE-B509-FA586B363741}" destId="{2EED5964-7362-4F27-9C01-93B8C447F8E5}" srcOrd="1" destOrd="0" presId="urn:microsoft.com/office/officeart/2005/8/layout/orgChart1"/>
    <dgm:cxn modelId="{9CEAA307-A4EE-4063-A5D7-25F080A69AB4}" type="presParOf" srcId="{2EED5964-7362-4F27-9C01-93B8C447F8E5}" destId="{F75A0A15-87FA-4E52-A3B4-973A0170EC05}" srcOrd="0" destOrd="0" presId="urn:microsoft.com/office/officeart/2005/8/layout/orgChart1"/>
    <dgm:cxn modelId="{5D59D5AC-1BD6-4E62-AFDA-047473229F9E}" type="presParOf" srcId="{F75A0A15-87FA-4E52-A3B4-973A0170EC05}" destId="{A79A3100-4111-4CEF-ADDF-0E0F8D0D2D8E}" srcOrd="0" destOrd="0" presId="urn:microsoft.com/office/officeart/2005/8/layout/orgChart1"/>
    <dgm:cxn modelId="{E36E4208-2253-4F50-82BE-04BAA9C00832}" type="presParOf" srcId="{F75A0A15-87FA-4E52-A3B4-973A0170EC05}" destId="{1404507F-C015-404A-B453-DFDAE5360D43}" srcOrd="1" destOrd="0" presId="urn:microsoft.com/office/officeart/2005/8/layout/orgChart1"/>
    <dgm:cxn modelId="{6340CFAA-600D-409B-960B-F3C6162CA53A}" type="presParOf" srcId="{2EED5964-7362-4F27-9C01-93B8C447F8E5}" destId="{31528039-3330-4ACE-8B36-DA19034566A7}" srcOrd="1" destOrd="0" presId="urn:microsoft.com/office/officeart/2005/8/layout/orgChart1"/>
    <dgm:cxn modelId="{99D50708-CD1F-4C8B-A5AA-1B5A37EFB706}" type="presParOf" srcId="{31528039-3330-4ACE-8B36-DA19034566A7}" destId="{E53CA7FF-A9A5-47AC-94E7-B94FDCC06EF2}" srcOrd="0" destOrd="0" presId="urn:microsoft.com/office/officeart/2005/8/layout/orgChart1"/>
    <dgm:cxn modelId="{C2144C85-9C8C-4349-B47D-EDC4AF9AE8C7}" type="presParOf" srcId="{31528039-3330-4ACE-8B36-DA19034566A7}" destId="{82F7B721-D435-4549-8D8F-C90CD9635490}" srcOrd="1" destOrd="0" presId="urn:microsoft.com/office/officeart/2005/8/layout/orgChart1"/>
    <dgm:cxn modelId="{9F7F623B-0852-4A8E-831B-15548BB531BC}" type="presParOf" srcId="{82F7B721-D435-4549-8D8F-C90CD9635490}" destId="{F27EDB2E-01F0-4F4C-AB35-9B3C6D4BCD91}" srcOrd="0" destOrd="0" presId="urn:microsoft.com/office/officeart/2005/8/layout/orgChart1"/>
    <dgm:cxn modelId="{D40FE505-245D-4AEC-8D5F-99C31919B2A0}" type="presParOf" srcId="{F27EDB2E-01F0-4F4C-AB35-9B3C6D4BCD91}" destId="{A23D716D-9D5B-4426-B90F-7422078EC3BA}" srcOrd="0" destOrd="0" presId="urn:microsoft.com/office/officeart/2005/8/layout/orgChart1"/>
    <dgm:cxn modelId="{4209EC3D-25C4-4380-BB8A-0BD68D7B6797}" type="presParOf" srcId="{F27EDB2E-01F0-4F4C-AB35-9B3C6D4BCD91}" destId="{E21B81DB-CD5F-4E3E-9A3F-93BD3573E902}" srcOrd="1" destOrd="0" presId="urn:microsoft.com/office/officeart/2005/8/layout/orgChart1"/>
    <dgm:cxn modelId="{955A19D5-FBF6-4EE2-B7B4-00130C636A35}" type="presParOf" srcId="{82F7B721-D435-4549-8D8F-C90CD9635490}" destId="{35F8A625-2EF5-497A-AC83-63FFBD0D1676}" srcOrd="1" destOrd="0" presId="urn:microsoft.com/office/officeart/2005/8/layout/orgChart1"/>
    <dgm:cxn modelId="{BFC75F2F-E15E-47A5-B113-37A9E5FF0EB5}" type="presParOf" srcId="{82F7B721-D435-4549-8D8F-C90CD9635490}" destId="{ECB30F01-0E4E-4B00-AA2F-52CD1C369019}" srcOrd="2" destOrd="0" presId="urn:microsoft.com/office/officeart/2005/8/layout/orgChart1"/>
    <dgm:cxn modelId="{E955212C-A2CA-412D-B20E-B2F09E0EAB1D}" type="presParOf" srcId="{2EED5964-7362-4F27-9C01-93B8C447F8E5}" destId="{C1E96B18-166E-4B0F-8B6F-3EAF65ABA5E6}" srcOrd="2" destOrd="0" presId="urn:microsoft.com/office/officeart/2005/8/layout/orgChart1"/>
    <dgm:cxn modelId="{EDC00758-EFD0-4D61-B442-971175D76AA7}" type="presParOf" srcId="{69F2027A-CA63-4552-AB39-10F779AFCF9F}" destId="{98AE2E25-E02C-4D52-B083-E8A5247D4827}" srcOrd="2" destOrd="0" presId="urn:microsoft.com/office/officeart/2005/8/layout/orgChart1"/>
    <dgm:cxn modelId="{72BE8916-21FA-4FAD-898B-E8ABDD6B55D2}" type="presParOf" srcId="{BA47D088-EBC4-484C-8141-E7BD752599B1}" destId="{59D91445-CDFB-46C8-BE4E-ABF23B08A6CD}" srcOrd="2" destOrd="0" presId="urn:microsoft.com/office/officeart/2005/8/layout/orgChart1"/>
    <dgm:cxn modelId="{6CFB63EB-327E-4AAD-B50E-94E542F55897}" type="presParOf" srcId="{F7E37F84-E83A-4423-BF45-0ABEC6A76344}" destId="{781EF3B6-2CAB-47DF-AD4B-0D548FFD8EF3}" srcOrd="2" destOrd="0" presId="urn:microsoft.com/office/officeart/2005/8/layout/orgChart1"/>
    <dgm:cxn modelId="{D5578184-195C-4DCB-B49C-8AD7526C975A}" type="presParOf" srcId="{BDF6BC9D-552B-4771-94C7-DCB6DEBBC992}" destId="{E5BD4CE7-10F7-40B7-BA53-63D7EFFA32F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CA7FF-A9A5-47AC-94E7-B94FDCC06EF2}">
      <dsp:nvSpPr>
        <dsp:cNvPr id="0" name=""/>
        <dsp:cNvSpPr/>
      </dsp:nvSpPr>
      <dsp:spPr>
        <a:xfrm>
          <a:off x="5673272" y="3801136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59368-BA59-4596-9A4C-E7B00168238D}">
      <dsp:nvSpPr>
        <dsp:cNvPr id="0" name=""/>
        <dsp:cNvSpPr/>
      </dsp:nvSpPr>
      <dsp:spPr>
        <a:xfrm>
          <a:off x="6082470" y="299365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E5124-ADEB-41D7-B7F0-BFB786E0107C}">
      <dsp:nvSpPr>
        <dsp:cNvPr id="0" name=""/>
        <dsp:cNvSpPr/>
      </dsp:nvSpPr>
      <dsp:spPr>
        <a:xfrm>
          <a:off x="4609901" y="2186177"/>
          <a:ext cx="1518288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518288" y="119415"/>
              </a:lnTo>
              <a:lnTo>
                <a:pt x="1518288" y="2388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97106-0467-4F62-AC42-8509CA427B79}">
      <dsp:nvSpPr>
        <dsp:cNvPr id="0" name=""/>
        <dsp:cNvSpPr/>
      </dsp:nvSpPr>
      <dsp:spPr>
        <a:xfrm>
          <a:off x="4012821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B4BA2-878F-4656-B0EE-4E5464DED6A2}">
      <dsp:nvSpPr>
        <dsp:cNvPr id="0" name=""/>
        <dsp:cNvSpPr/>
      </dsp:nvSpPr>
      <dsp:spPr>
        <a:xfrm>
          <a:off x="4012821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D19C1F-487E-48B1-9703-BA95B24777C7}">
      <dsp:nvSpPr>
        <dsp:cNvPr id="0" name=""/>
        <dsp:cNvSpPr/>
      </dsp:nvSpPr>
      <dsp:spPr>
        <a:xfrm>
          <a:off x="4012821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EA6C9-F57B-4F91-8825-95500C112CBB}">
      <dsp:nvSpPr>
        <dsp:cNvPr id="0" name=""/>
        <dsp:cNvSpPr/>
      </dsp:nvSpPr>
      <dsp:spPr>
        <a:xfrm>
          <a:off x="4467739" y="2186177"/>
          <a:ext cx="142161" cy="238831"/>
        </a:xfrm>
        <a:custGeom>
          <a:avLst/>
          <a:gdLst/>
          <a:ahLst/>
          <a:cxnLst/>
          <a:rect l="0" t="0" r="0" b="0"/>
          <a:pathLst>
            <a:path>
              <a:moveTo>
                <a:pt x="142161" y="0"/>
              </a:moveTo>
              <a:lnTo>
                <a:pt x="142161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7EC31-9265-4651-B013-2C81723654BD}">
      <dsp:nvSpPr>
        <dsp:cNvPr id="0" name=""/>
        <dsp:cNvSpPr/>
      </dsp:nvSpPr>
      <dsp:spPr>
        <a:xfrm>
          <a:off x="3091612" y="2186177"/>
          <a:ext cx="1518288" cy="238831"/>
        </a:xfrm>
        <a:custGeom>
          <a:avLst/>
          <a:gdLst/>
          <a:ahLst/>
          <a:cxnLst/>
          <a:rect l="0" t="0" r="0" b="0"/>
          <a:pathLst>
            <a:path>
              <a:moveTo>
                <a:pt x="1518288" y="0"/>
              </a:moveTo>
              <a:lnTo>
                <a:pt x="1518288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03AF2E-EDB5-498E-9630-7BF53545D34B}">
      <dsp:nvSpPr>
        <dsp:cNvPr id="0" name=""/>
        <dsp:cNvSpPr/>
      </dsp:nvSpPr>
      <dsp:spPr>
        <a:xfrm>
          <a:off x="3162693" y="1378698"/>
          <a:ext cx="1447207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1447207" y="119415"/>
              </a:lnTo>
              <a:lnTo>
                <a:pt x="1447207" y="2388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7F11E-39BB-4746-9DC0-D6D689D32B42}">
      <dsp:nvSpPr>
        <dsp:cNvPr id="0" name=""/>
        <dsp:cNvSpPr/>
      </dsp:nvSpPr>
      <dsp:spPr>
        <a:xfrm>
          <a:off x="1260568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BCA1B-DCF2-446A-A80B-D8F6AD481A02}">
      <dsp:nvSpPr>
        <dsp:cNvPr id="0" name=""/>
        <dsp:cNvSpPr/>
      </dsp:nvSpPr>
      <dsp:spPr>
        <a:xfrm>
          <a:off x="1669765" y="2186177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4680A-88B6-40F3-B29B-405081DF840B}">
      <dsp:nvSpPr>
        <dsp:cNvPr id="0" name=""/>
        <dsp:cNvSpPr/>
      </dsp:nvSpPr>
      <dsp:spPr>
        <a:xfrm>
          <a:off x="1715485" y="1378698"/>
          <a:ext cx="1447207" cy="238831"/>
        </a:xfrm>
        <a:custGeom>
          <a:avLst/>
          <a:gdLst/>
          <a:ahLst/>
          <a:cxnLst/>
          <a:rect l="0" t="0" r="0" b="0"/>
          <a:pathLst>
            <a:path>
              <a:moveTo>
                <a:pt x="1447207" y="0"/>
              </a:moveTo>
              <a:lnTo>
                <a:pt x="1447207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992063-FE70-40EE-A61F-6D21F0FFE49A}">
      <dsp:nvSpPr>
        <dsp:cNvPr id="0" name=""/>
        <dsp:cNvSpPr/>
      </dsp:nvSpPr>
      <dsp:spPr>
        <a:xfrm>
          <a:off x="3116973" y="571219"/>
          <a:ext cx="91440" cy="2388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883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444D-24B8-4B4F-8B1C-5E598EA2C1F2}">
      <dsp:nvSpPr>
        <dsp:cNvPr id="0" name=""/>
        <dsp:cNvSpPr/>
      </dsp:nvSpPr>
      <dsp:spPr>
        <a:xfrm>
          <a:off x="2594046" y="2571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Loja</a:t>
          </a:r>
          <a:endParaRPr lang="pt-BR" sz="1800" kern="1200" dirty="0"/>
        </a:p>
      </dsp:txBody>
      <dsp:txXfrm>
        <a:off x="2594046" y="2571"/>
        <a:ext cx="1137294" cy="568647"/>
      </dsp:txXfrm>
    </dsp:sp>
    <dsp:sp modelId="{EF3DEAE3-2B77-41E3-B645-73B2A938D635}">
      <dsp:nvSpPr>
        <dsp:cNvPr id="0" name=""/>
        <dsp:cNvSpPr/>
      </dsp:nvSpPr>
      <dsp:spPr>
        <a:xfrm>
          <a:off x="2594046" y="810050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Tela Splash </a:t>
          </a:r>
          <a:endParaRPr lang="pt-BR" sz="1800" kern="1200" dirty="0"/>
        </a:p>
      </dsp:txBody>
      <dsp:txXfrm>
        <a:off x="2594046" y="810050"/>
        <a:ext cx="1137294" cy="568647"/>
      </dsp:txXfrm>
    </dsp:sp>
    <dsp:sp modelId="{1AF37F84-9AA5-45CF-8F21-777479E0551A}">
      <dsp:nvSpPr>
        <dsp:cNvPr id="0" name=""/>
        <dsp:cNvSpPr/>
      </dsp:nvSpPr>
      <dsp:spPr>
        <a:xfrm>
          <a:off x="1146838" y="1617530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Tela Login</a:t>
          </a:r>
          <a:endParaRPr lang="pt-BR" sz="1800" kern="1200" dirty="0"/>
        </a:p>
      </dsp:txBody>
      <dsp:txXfrm>
        <a:off x="1146838" y="1617530"/>
        <a:ext cx="1137294" cy="568647"/>
      </dsp:txXfrm>
    </dsp:sp>
    <dsp:sp modelId="{BA5E3C04-4A46-4FBA-A99D-A91E23191B82}">
      <dsp:nvSpPr>
        <dsp:cNvPr id="0" name=""/>
        <dsp:cNvSpPr/>
      </dsp:nvSpPr>
      <dsp:spPr>
        <a:xfrm>
          <a:off x="1146838" y="2425009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Tela Cadastrar</a:t>
          </a:r>
          <a:endParaRPr lang="pt-BR" sz="1800" kern="1200" dirty="0"/>
        </a:p>
      </dsp:txBody>
      <dsp:txXfrm>
        <a:off x="1146838" y="2425009"/>
        <a:ext cx="1137294" cy="568647"/>
      </dsp:txXfrm>
    </dsp:sp>
    <dsp:sp modelId="{CCF695B9-3546-46CD-9D7C-0F1B30DFE2A4}">
      <dsp:nvSpPr>
        <dsp:cNvPr id="0" name=""/>
        <dsp:cNvSpPr/>
      </dsp:nvSpPr>
      <dsp:spPr>
        <a:xfrm>
          <a:off x="1431162" y="3232489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Política de Privacidade</a:t>
          </a:r>
          <a:endParaRPr lang="pt-BR" sz="1800" kern="1200" dirty="0"/>
        </a:p>
      </dsp:txBody>
      <dsp:txXfrm>
        <a:off x="1431162" y="3232489"/>
        <a:ext cx="1137294" cy="568647"/>
      </dsp:txXfrm>
    </dsp:sp>
    <dsp:sp modelId="{B8C74E67-20B2-49E6-8706-F048E0A8285D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Tela Inicial</a:t>
          </a:r>
          <a:endParaRPr lang="pt-BR" sz="1800" kern="1200" dirty="0"/>
        </a:p>
      </dsp:txBody>
      <dsp:txXfrm>
        <a:off x="4041254" y="1617530"/>
        <a:ext cx="1137294" cy="568647"/>
      </dsp:txXfrm>
    </dsp:sp>
    <dsp:sp modelId="{A786F050-6BCC-4C7D-A68F-023B927E9C42}">
      <dsp:nvSpPr>
        <dsp:cNvPr id="0" name=""/>
        <dsp:cNvSpPr/>
      </dsp:nvSpPr>
      <dsp:spPr>
        <a:xfrm>
          <a:off x="2522965" y="2425009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Política de Privacidade</a:t>
          </a:r>
          <a:endParaRPr lang="pt-BR" sz="1800" kern="1200" dirty="0"/>
        </a:p>
      </dsp:txBody>
      <dsp:txXfrm>
        <a:off x="2522965" y="2425009"/>
        <a:ext cx="1137294" cy="568647"/>
      </dsp:txXfrm>
    </dsp:sp>
    <dsp:sp modelId="{0F52784F-5FAE-4487-93A7-7F52F1C199E2}">
      <dsp:nvSpPr>
        <dsp:cNvPr id="0" name=""/>
        <dsp:cNvSpPr/>
      </dsp:nvSpPr>
      <dsp:spPr>
        <a:xfrm>
          <a:off x="3899092" y="2425009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Perfil</a:t>
          </a:r>
          <a:endParaRPr lang="pt-BR" sz="1800" kern="1200" dirty="0"/>
        </a:p>
      </dsp:txBody>
      <dsp:txXfrm>
        <a:off x="3899092" y="2425009"/>
        <a:ext cx="1137294" cy="568647"/>
      </dsp:txXfrm>
    </dsp:sp>
    <dsp:sp modelId="{36E54451-D7B8-41FC-9A14-09533166337B}">
      <dsp:nvSpPr>
        <dsp:cNvPr id="0" name=""/>
        <dsp:cNvSpPr/>
      </dsp:nvSpPr>
      <dsp:spPr>
        <a:xfrm>
          <a:off x="4183415" y="3232489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Meus Pedidos</a:t>
          </a:r>
          <a:endParaRPr lang="pt-BR" sz="1800" kern="1200" dirty="0"/>
        </a:p>
      </dsp:txBody>
      <dsp:txXfrm>
        <a:off x="4183415" y="3232489"/>
        <a:ext cx="1137294" cy="568647"/>
      </dsp:txXfrm>
    </dsp:sp>
    <dsp:sp modelId="{F66CD10A-2585-49F9-93CE-465EA4A26AF5}">
      <dsp:nvSpPr>
        <dsp:cNvPr id="0" name=""/>
        <dsp:cNvSpPr/>
      </dsp:nvSpPr>
      <dsp:spPr>
        <a:xfrm>
          <a:off x="4183415" y="4039968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Alterar Foto</a:t>
          </a:r>
          <a:endParaRPr lang="pt-BR" sz="1800" kern="1200" dirty="0"/>
        </a:p>
      </dsp:txBody>
      <dsp:txXfrm>
        <a:off x="4183415" y="4039968"/>
        <a:ext cx="1137294" cy="568647"/>
      </dsp:txXfrm>
    </dsp:sp>
    <dsp:sp modelId="{16B790CD-9A99-4E1B-BE1E-A9CFB732973F}">
      <dsp:nvSpPr>
        <dsp:cNvPr id="0" name=""/>
        <dsp:cNvSpPr/>
      </dsp:nvSpPr>
      <dsp:spPr>
        <a:xfrm>
          <a:off x="4183415" y="4847447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Alterar Senha</a:t>
          </a:r>
          <a:endParaRPr lang="pt-BR" sz="1800" kern="1200" dirty="0"/>
        </a:p>
      </dsp:txBody>
      <dsp:txXfrm>
        <a:off x="4183415" y="4847447"/>
        <a:ext cx="1137294" cy="568647"/>
      </dsp:txXfrm>
    </dsp:sp>
    <dsp:sp modelId="{8AC6EBB0-038D-4246-972E-3F063D5DCEF2}">
      <dsp:nvSpPr>
        <dsp:cNvPr id="0" name=""/>
        <dsp:cNvSpPr/>
      </dsp:nvSpPr>
      <dsp:spPr>
        <a:xfrm>
          <a:off x="5559542" y="2425009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Detalhe Produto</a:t>
          </a:r>
          <a:endParaRPr lang="pt-BR" sz="1800" kern="1200" dirty="0"/>
        </a:p>
      </dsp:txBody>
      <dsp:txXfrm>
        <a:off x="5559542" y="2425009"/>
        <a:ext cx="1137294" cy="568647"/>
      </dsp:txXfrm>
    </dsp:sp>
    <dsp:sp modelId="{A79A3100-4111-4CEF-ADDF-0E0F8D0D2D8E}">
      <dsp:nvSpPr>
        <dsp:cNvPr id="0" name=""/>
        <dsp:cNvSpPr/>
      </dsp:nvSpPr>
      <dsp:spPr>
        <a:xfrm>
          <a:off x="5559542" y="3232489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Pedido</a:t>
          </a:r>
          <a:endParaRPr lang="pt-BR" sz="1800" kern="1200" dirty="0"/>
        </a:p>
      </dsp:txBody>
      <dsp:txXfrm>
        <a:off x="5559542" y="3232489"/>
        <a:ext cx="1137294" cy="568647"/>
      </dsp:txXfrm>
    </dsp:sp>
    <dsp:sp modelId="{A23D716D-9D5B-4426-B90F-7422078EC3BA}">
      <dsp:nvSpPr>
        <dsp:cNvPr id="0" name=""/>
        <dsp:cNvSpPr/>
      </dsp:nvSpPr>
      <dsp:spPr>
        <a:xfrm>
          <a:off x="5843866" y="4039968"/>
          <a:ext cx="1137294" cy="56864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Pagamento</a:t>
          </a:r>
          <a:endParaRPr lang="pt-BR" sz="1800" kern="1200" dirty="0"/>
        </a:p>
      </dsp:txBody>
      <dsp:txXfrm>
        <a:off x="5843866" y="4039968"/>
        <a:ext cx="1137294" cy="568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51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30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0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25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99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1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99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31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7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47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13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26A2-44F6-4C83-958F-1445B4C50D78}" type="datetimeFigureOut">
              <a:rPr lang="pt-BR" smtClean="0"/>
              <a:t>02/12/2019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17706-0738-40AE-9BBA-989FF33B3E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7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8155310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CORREA ALBUQUERQUE</dc:creator>
  <cp:lastModifiedBy>GUSTAVO CORREA ALBUQUERQUE</cp:lastModifiedBy>
  <cp:revision>4</cp:revision>
  <dcterms:created xsi:type="dcterms:W3CDTF">2019-12-02T14:20:22Z</dcterms:created>
  <dcterms:modified xsi:type="dcterms:W3CDTF">2019-12-02T14:48:55Z</dcterms:modified>
</cp:coreProperties>
</file>