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42274-0E3F-4532-A225-3641F5562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9FDC90-0451-4BEC-90F6-14E526F75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6E9C04-D148-49DD-9126-BAA6EBD12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F490-2EEC-47DE-B290-30F6D99789F3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0CB02D-55BD-4552-9C7A-641C5FD58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E4839F-D83E-4CF2-B603-4A912655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6EB-617A-44DD-8610-466CB04F1B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23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C33C2-EA26-4C0F-9070-0456CAEB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CAC11B-0AAB-4A4C-9CCF-A3D858B57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72E309-7239-4ABF-9608-1CA99D08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F490-2EEC-47DE-B290-30F6D99789F3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FC77EF-C6D7-41B0-AF73-D80E0D1C8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43065C-5F21-492C-A69B-FD849C40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6EB-617A-44DD-8610-466CB04F1B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03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C99C1B-56A6-4EAF-9C41-1C0CFB688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68DAE0-A12A-483F-B9F3-333ABF684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7AE83F-E003-481A-9489-0851D9A98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F490-2EEC-47DE-B290-30F6D99789F3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787A37-1371-401A-AF52-09608C93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9E28D5-0D24-48B0-9C8A-F79319FC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6EB-617A-44DD-8610-466CB04F1B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71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5CE31-5D31-45FA-AC70-FA67EF1E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5EA6F0-2605-4243-A09D-997D44019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C9FC26-2A4E-4859-A9CE-AB26BA4C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F490-2EEC-47DE-B290-30F6D99789F3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594834-3190-40D4-ABC2-A09D1A8E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DB4ED8-7F69-4027-ACA3-42943FCA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6EB-617A-44DD-8610-466CB04F1B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44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C3E20-05AF-4352-809B-95EF515C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86D1B4-CB16-44DF-842F-40CB97464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9A9D2B-5355-4BD1-A786-B070EF6E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F490-2EEC-47DE-B290-30F6D99789F3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60112F-AD4E-4111-B7B7-5FC350FCD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6772ED-3727-4AB9-AF07-16CF9334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6EB-617A-44DD-8610-466CB04F1B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98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96571-0809-4FE8-A810-BF15E5CFC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40D1FD-E6E7-462B-A3E1-68ACAA56E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AE7D5E-4593-42A7-96C8-80B43477C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B3A517-2D15-4E30-B8EB-0C13CFBE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F490-2EEC-47DE-B290-30F6D99789F3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4A2C81-68D8-4CB9-B916-ED9C61FD2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E167ED-D161-4241-B18D-C6748B07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6EB-617A-44DD-8610-466CB04F1B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55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B359D-1FAC-4BE6-97D4-6AD866F0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AB49DA-254E-4544-8176-7C6473A28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F5F5F9-298B-4D2A-A060-C11A24A52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5F5E6E6-3F43-4184-B751-F6DD7225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64B91CC-BA9D-4F80-9301-19A05256B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840184-D32D-4F25-A02D-3096B0FCB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F490-2EEC-47DE-B290-30F6D99789F3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E829C72-D3C1-4ECC-B76B-1ADD692BB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36E2043-3299-450A-ABC2-11152C21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6EB-617A-44DD-8610-466CB04F1B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84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9737F-64AD-46F2-8FA4-BCA0DEFDA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7DD20BA-CB5B-4132-BF87-79E8D5A5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F490-2EEC-47DE-B290-30F6D99789F3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8E60D4-0276-43B8-BCBF-107649F4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024670E-56BA-4271-95B7-D16E1AA0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6EB-617A-44DD-8610-466CB04F1B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87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08EE13-8CAD-4CD1-9565-1587F9D6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F490-2EEC-47DE-B290-30F6D99789F3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4AE31E-EDC2-4F19-A2CA-33B2180F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D426B8-FDE1-4FF9-BE88-26778F96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6EB-617A-44DD-8610-466CB04F1B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12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887CE-E9E4-45E3-A54B-7465D1D2B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1F06C6-9776-4F84-B56F-F4BD868A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EFA125-8034-4DBE-AD3C-1D18FD991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6C272E-1B11-4DDD-88D8-03D22670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F490-2EEC-47DE-B290-30F6D99789F3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A73D1B-F383-46D2-8735-4142B40C6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1DA103-BD43-47FE-860D-27C9DF91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6EB-617A-44DD-8610-466CB04F1B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53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4A25E-249F-4516-BE0B-1EC515E3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47D1045-A6E4-4508-A876-399AD2E1D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D972FC-548A-4065-B220-A20AB5097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D41684-AFB1-4750-B94E-FCB2126F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F490-2EEC-47DE-B290-30F6D99789F3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C5037A-5595-4599-A968-803BD0B29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8A5A76-6850-4700-A56C-9B939B21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6EB-617A-44DD-8610-466CB04F1B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03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5A2AE67-BCC5-4137-9898-33AACDD43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07D8C3-F677-424B-9CD8-5C90718B2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D05EE5-5720-4B55-BCEA-62577D203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CF490-2EEC-47DE-B290-30F6D99789F3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5B25FF-2A8B-4768-9A6C-6CFD7D22E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AA8642-79E7-42F0-B0C6-45D6EEA05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006EB-617A-44DD-8610-466CB04F1B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4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 31">
            <a:extLst>
              <a:ext uri="{FF2B5EF4-FFF2-40B4-BE49-F238E27FC236}">
                <a16:creationId xmlns:a16="http://schemas.microsoft.com/office/drawing/2014/main" id="{DC53E368-3B75-4D49-AB31-FFEDE471CF20}"/>
              </a:ext>
            </a:extLst>
          </p:cNvPr>
          <p:cNvSpPr/>
          <p:nvPr/>
        </p:nvSpPr>
        <p:spPr>
          <a:xfrm>
            <a:off x="5088831" y="1410132"/>
            <a:ext cx="1789047" cy="564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45CF1F7-9FEA-44E1-903B-45F357DE9D41}"/>
              </a:ext>
            </a:extLst>
          </p:cNvPr>
          <p:cNvSpPr/>
          <p:nvPr/>
        </p:nvSpPr>
        <p:spPr>
          <a:xfrm>
            <a:off x="1166192" y="1457740"/>
            <a:ext cx="967409" cy="384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2B4568-502B-43F7-9FC1-408E93F3E82D}"/>
              </a:ext>
            </a:extLst>
          </p:cNvPr>
          <p:cNvSpPr txBox="1"/>
          <p:nvPr/>
        </p:nvSpPr>
        <p:spPr>
          <a:xfrm>
            <a:off x="1166192" y="1457740"/>
            <a:ext cx="108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084E746-44AF-4439-AE36-2CE03813E371}"/>
              </a:ext>
            </a:extLst>
          </p:cNvPr>
          <p:cNvSpPr/>
          <p:nvPr/>
        </p:nvSpPr>
        <p:spPr>
          <a:xfrm>
            <a:off x="212035" y="1457740"/>
            <a:ext cx="636104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A97A44C-26A2-4805-91E0-D0E15B2C14F6}"/>
              </a:ext>
            </a:extLst>
          </p:cNvPr>
          <p:cNvSpPr/>
          <p:nvPr/>
        </p:nvSpPr>
        <p:spPr>
          <a:xfrm>
            <a:off x="636104" y="742122"/>
            <a:ext cx="967409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E0F50D4-1E55-4949-A506-62F381F0B2CE}"/>
              </a:ext>
            </a:extLst>
          </p:cNvPr>
          <p:cNvSpPr txBox="1"/>
          <p:nvPr/>
        </p:nvSpPr>
        <p:spPr>
          <a:xfrm>
            <a:off x="212035" y="1457740"/>
            <a:ext cx="96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err="1"/>
              <a:t>cpf</a:t>
            </a:r>
            <a:endParaRPr lang="pt-BR" u="sng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CA99CCC-55E9-452A-A1F0-850BA55CCA12}"/>
              </a:ext>
            </a:extLst>
          </p:cNvPr>
          <p:cNvSpPr txBox="1"/>
          <p:nvPr/>
        </p:nvSpPr>
        <p:spPr>
          <a:xfrm rot="10800000" flipH="1" flipV="1">
            <a:off x="768627" y="712160"/>
            <a:ext cx="272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99334FBE-9591-4217-A1B5-736254B6D181}"/>
              </a:ext>
            </a:extLst>
          </p:cNvPr>
          <p:cNvCxnSpPr>
            <a:stCxn id="8" idx="4"/>
            <a:endCxn id="6" idx="0"/>
          </p:cNvCxnSpPr>
          <p:nvPr/>
        </p:nvCxnSpPr>
        <p:spPr>
          <a:xfrm>
            <a:off x="1119809" y="1111454"/>
            <a:ext cx="589722" cy="346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FDBFB85-FFF4-433E-A6B1-B0B20F8A95B6}"/>
              </a:ext>
            </a:extLst>
          </p:cNvPr>
          <p:cNvCxnSpPr>
            <a:endCxn id="6" idx="1"/>
          </p:cNvCxnSpPr>
          <p:nvPr/>
        </p:nvCxnSpPr>
        <p:spPr>
          <a:xfrm flipV="1">
            <a:off x="848139" y="1642406"/>
            <a:ext cx="318053" cy="7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BC1CA46-874C-4814-B677-B4CEC65D3BBE}"/>
              </a:ext>
            </a:extLst>
          </p:cNvPr>
          <p:cNvCxnSpPr>
            <a:cxnSpLocks/>
          </p:cNvCxnSpPr>
          <p:nvPr/>
        </p:nvCxnSpPr>
        <p:spPr>
          <a:xfrm>
            <a:off x="2120349" y="1649896"/>
            <a:ext cx="881267" cy="7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xograma: Decisão 16">
            <a:extLst>
              <a:ext uri="{FF2B5EF4-FFF2-40B4-BE49-F238E27FC236}">
                <a16:creationId xmlns:a16="http://schemas.microsoft.com/office/drawing/2014/main" id="{7FDA89CE-3B60-4219-81F5-E8BA203B3E9F}"/>
              </a:ext>
            </a:extLst>
          </p:cNvPr>
          <p:cNvSpPr/>
          <p:nvPr/>
        </p:nvSpPr>
        <p:spPr>
          <a:xfrm>
            <a:off x="3001616" y="1239942"/>
            <a:ext cx="1338469" cy="834887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596553D-7C2D-4DDA-B865-CE14DDB8B3A9}"/>
              </a:ext>
            </a:extLst>
          </p:cNvPr>
          <p:cNvSpPr txBox="1"/>
          <p:nvPr/>
        </p:nvSpPr>
        <p:spPr>
          <a:xfrm>
            <a:off x="3253408" y="1471857"/>
            <a:ext cx="108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solicita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DF2E9EC-95CE-4BE7-AE43-E0677CB6B61D}"/>
              </a:ext>
            </a:extLst>
          </p:cNvPr>
          <p:cNvSpPr/>
          <p:nvPr/>
        </p:nvSpPr>
        <p:spPr>
          <a:xfrm>
            <a:off x="5208100" y="1471857"/>
            <a:ext cx="1563756" cy="384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ORÇAMENTO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5E1FD9C-129C-4E85-90A2-564DBC193446}"/>
              </a:ext>
            </a:extLst>
          </p:cNvPr>
          <p:cNvSpPr txBox="1"/>
          <p:nvPr/>
        </p:nvSpPr>
        <p:spPr>
          <a:xfrm>
            <a:off x="5274361" y="1471857"/>
            <a:ext cx="181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ORÇAMENTO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1254CDC7-153A-4BAB-B31B-CD48C851A796}"/>
              </a:ext>
            </a:extLst>
          </p:cNvPr>
          <p:cNvCxnSpPr>
            <a:cxnSpLocks/>
          </p:cNvCxnSpPr>
          <p:nvPr/>
        </p:nvCxnSpPr>
        <p:spPr>
          <a:xfrm flipH="1" flipV="1">
            <a:off x="4353332" y="1674438"/>
            <a:ext cx="748746" cy="35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A104DCE6-ACFA-405B-8DA4-61B5DBCFAF09}"/>
              </a:ext>
            </a:extLst>
          </p:cNvPr>
          <p:cNvCxnSpPr/>
          <p:nvPr/>
        </p:nvCxnSpPr>
        <p:spPr>
          <a:xfrm flipV="1">
            <a:off x="5592417" y="940904"/>
            <a:ext cx="0" cy="469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>
            <a:extLst>
              <a:ext uri="{FF2B5EF4-FFF2-40B4-BE49-F238E27FC236}">
                <a16:creationId xmlns:a16="http://schemas.microsoft.com/office/drawing/2014/main" id="{437A8AE4-181D-4DF7-BD69-D3F062C8FED8}"/>
              </a:ext>
            </a:extLst>
          </p:cNvPr>
          <p:cNvSpPr/>
          <p:nvPr/>
        </p:nvSpPr>
        <p:spPr>
          <a:xfrm>
            <a:off x="5102083" y="568112"/>
            <a:ext cx="993917" cy="3693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87260C4C-A3A5-4906-9C42-00346A206510}"/>
              </a:ext>
            </a:extLst>
          </p:cNvPr>
          <p:cNvSpPr txBox="1"/>
          <p:nvPr/>
        </p:nvSpPr>
        <p:spPr>
          <a:xfrm>
            <a:off x="5261105" y="553131"/>
            <a:ext cx="99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preço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CBE1440E-B682-4ABC-B413-CD172C74E8F8}"/>
              </a:ext>
            </a:extLst>
          </p:cNvPr>
          <p:cNvSpPr/>
          <p:nvPr/>
        </p:nvSpPr>
        <p:spPr>
          <a:xfrm>
            <a:off x="9593716" y="2918588"/>
            <a:ext cx="1789047" cy="564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77C1AE4E-6910-4A17-BA58-5FEED0625AA3}"/>
              </a:ext>
            </a:extLst>
          </p:cNvPr>
          <p:cNvSpPr/>
          <p:nvPr/>
        </p:nvSpPr>
        <p:spPr>
          <a:xfrm>
            <a:off x="9712985" y="2980313"/>
            <a:ext cx="1563756" cy="384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ORÇAMENTO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67DC2E4F-B9F8-4EEC-BE17-245277964842}"/>
              </a:ext>
            </a:extLst>
          </p:cNvPr>
          <p:cNvSpPr txBox="1"/>
          <p:nvPr/>
        </p:nvSpPr>
        <p:spPr>
          <a:xfrm>
            <a:off x="9978029" y="3007881"/>
            <a:ext cx="181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VENDA</a:t>
            </a:r>
          </a:p>
        </p:txBody>
      </p:sp>
      <p:sp>
        <p:nvSpPr>
          <p:cNvPr id="50" name="Fluxograma: Decisão 49">
            <a:extLst>
              <a:ext uri="{FF2B5EF4-FFF2-40B4-BE49-F238E27FC236}">
                <a16:creationId xmlns:a16="http://schemas.microsoft.com/office/drawing/2014/main" id="{A035D21E-5313-4585-989A-D04DD4F01657}"/>
              </a:ext>
            </a:extLst>
          </p:cNvPr>
          <p:cNvSpPr/>
          <p:nvPr/>
        </p:nvSpPr>
        <p:spPr>
          <a:xfrm>
            <a:off x="7391399" y="1385685"/>
            <a:ext cx="1351722" cy="448877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940EF27D-5DE8-4CC5-BA0E-0C01D9544C58}"/>
              </a:ext>
            </a:extLst>
          </p:cNvPr>
          <p:cNvCxnSpPr>
            <a:stCxn id="50" idx="1"/>
          </p:cNvCxnSpPr>
          <p:nvPr/>
        </p:nvCxnSpPr>
        <p:spPr>
          <a:xfrm flipH="1">
            <a:off x="6877878" y="1610124"/>
            <a:ext cx="513521" cy="32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49FC393-060B-41F4-87C0-3A3A48F42D82}"/>
              </a:ext>
            </a:extLst>
          </p:cNvPr>
          <p:cNvSpPr txBox="1"/>
          <p:nvPr/>
        </p:nvSpPr>
        <p:spPr>
          <a:xfrm>
            <a:off x="7686261" y="1392414"/>
            <a:ext cx="146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gerado</a:t>
            </a: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8B0B925F-96D1-4DE0-9056-77BFA55D3597}"/>
              </a:ext>
            </a:extLst>
          </p:cNvPr>
          <p:cNvSpPr/>
          <p:nvPr/>
        </p:nvSpPr>
        <p:spPr>
          <a:xfrm>
            <a:off x="9472790" y="4085067"/>
            <a:ext cx="844821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D6D8E016-47F3-466B-B765-8477D5DA9880}"/>
              </a:ext>
            </a:extLst>
          </p:cNvPr>
          <p:cNvSpPr txBox="1"/>
          <p:nvPr/>
        </p:nvSpPr>
        <p:spPr>
          <a:xfrm>
            <a:off x="9712985" y="4057979"/>
            <a:ext cx="844821" cy="379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/>
              <a:t>id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B1A86075-D7D0-4C6F-B0E0-28200C760CA1}"/>
              </a:ext>
            </a:extLst>
          </p:cNvPr>
          <p:cNvSpPr/>
          <p:nvPr/>
        </p:nvSpPr>
        <p:spPr>
          <a:xfrm>
            <a:off x="10382220" y="4099670"/>
            <a:ext cx="894521" cy="3797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825E74A2-43C1-429B-A29B-F0DD9C3AB074}"/>
              </a:ext>
            </a:extLst>
          </p:cNvPr>
          <p:cNvSpPr txBox="1"/>
          <p:nvPr/>
        </p:nvSpPr>
        <p:spPr>
          <a:xfrm>
            <a:off x="10557806" y="4098692"/>
            <a:ext cx="99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data</a:t>
            </a:r>
          </a:p>
        </p:txBody>
      </p:sp>
      <p:sp>
        <p:nvSpPr>
          <p:cNvPr id="67" name="Fluxograma: Decisão 66">
            <a:extLst>
              <a:ext uri="{FF2B5EF4-FFF2-40B4-BE49-F238E27FC236}">
                <a16:creationId xmlns:a16="http://schemas.microsoft.com/office/drawing/2014/main" id="{FA5BCF64-D5F9-4C8D-906F-DB3DB218213F}"/>
              </a:ext>
            </a:extLst>
          </p:cNvPr>
          <p:cNvSpPr/>
          <p:nvPr/>
        </p:nvSpPr>
        <p:spPr>
          <a:xfrm>
            <a:off x="6959038" y="2741197"/>
            <a:ext cx="1351722" cy="60828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A9E1C2D9-3284-4F3C-975B-17381CE126A9}"/>
              </a:ext>
            </a:extLst>
          </p:cNvPr>
          <p:cNvSpPr txBox="1"/>
          <p:nvPr/>
        </p:nvSpPr>
        <p:spPr>
          <a:xfrm>
            <a:off x="7295310" y="2876999"/>
            <a:ext cx="13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possui</a:t>
            </a:r>
          </a:p>
        </p:txBody>
      </p: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3889DF16-116D-46A1-8057-D7A13C44B220}"/>
              </a:ext>
            </a:extLst>
          </p:cNvPr>
          <p:cNvCxnSpPr>
            <a:stCxn id="67" idx="1"/>
          </p:cNvCxnSpPr>
          <p:nvPr/>
        </p:nvCxnSpPr>
        <p:spPr>
          <a:xfrm flipH="1">
            <a:off x="5822661" y="3045340"/>
            <a:ext cx="1136377" cy="200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ângulo 71">
            <a:extLst>
              <a:ext uri="{FF2B5EF4-FFF2-40B4-BE49-F238E27FC236}">
                <a16:creationId xmlns:a16="http://schemas.microsoft.com/office/drawing/2014/main" id="{BDD8DC5B-DB9F-4216-8B47-1F340743B0EB}"/>
              </a:ext>
            </a:extLst>
          </p:cNvPr>
          <p:cNvSpPr/>
          <p:nvPr/>
        </p:nvSpPr>
        <p:spPr>
          <a:xfrm>
            <a:off x="4777403" y="2850650"/>
            <a:ext cx="1477619" cy="472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730F1983-D6F0-4ACD-B3C7-445C69955BF4}"/>
              </a:ext>
            </a:extLst>
          </p:cNvPr>
          <p:cNvSpPr txBox="1"/>
          <p:nvPr/>
        </p:nvSpPr>
        <p:spPr>
          <a:xfrm>
            <a:off x="4956314" y="2914999"/>
            <a:ext cx="137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PRODUTO </a:t>
            </a:r>
          </a:p>
        </p:txBody>
      </p: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BDCA5C1D-568A-4EBD-8D95-0E4346A1CE6F}"/>
              </a:ext>
            </a:extLst>
          </p:cNvPr>
          <p:cNvCxnSpPr>
            <a:stCxn id="72" idx="1"/>
          </p:cNvCxnSpPr>
          <p:nvPr/>
        </p:nvCxnSpPr>
        <p:spPr>
          <a:xfrm flipH="1">
            <a:off x="4353332" y="3086892"/>
            <a:ext cx="424071" cy="477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ipse 75">
            <a:extLst>
              <a:ext uri="{FF2B5EF4-FFF2-40B4-BE49-F238E27FC236}">
                <a16:creationId xmlns:a16="http://schemas.microsoft.com/office/drawing/2014/main" id="{584401A2-6BF0-46F8-93CC-005A37658C25}"/>
              </a:ext>
            </a:extLst>
          </p:cNvPr>
          <p:cNvSpPr/>
          <p:nvPr/>
        </p:nvSpPr>
        <p:spPr>
          <a:xfrm>
            <a:off x="3942518" y="3498877"/>
            <a:ext cx="662609" cy="4713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AE954E8B-3C35-4BA6-9E2C-86FFE6F6EAD0}"/>
              </a:ext>
            </a:extLst>
          </p:cNvPr>
          <p:cNvSpPr txBox="1"/>
          <p:nvPr/>
        </p:nvSpPr>
        <p:spPr>
          <a:xfrm>
            <a:off x="4114794" y="3559376"/>
            <a:ext cx="662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/>
              <a:t>id</a:t>
            </a:r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1263CB99-20B0-42CE-A526-1335D757F1DD}"/>
              </a:ext>
            </a:extLst>
          </p:cNvPr>
          <p:cNvCxnSpPr>
            <a:stCxn id="72" idx="2"/>
          </p:cNvCxnSpPr>
          <p:nvPr/>
        </p:nvCxnSpPr>
        <p:spPr>
          <a:xfrm flipH="1">
            <a:off x="5459896" y="3323134"/>
            <a:ext cx="56317" cy="605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ipse 79">
            <a:extLst>
              <a:ext uri="{FF2B5EF4-FFF2-40B4-BE49-F238E27FC236}">
                <a16:creationId xmlns:a16="http://schemas.microsoft.com/office/drawing/2014/main" id="{D4DF2EE3-92F7-4E06-875C-2D39171A970E}"/>
              </a:ext>
            </a:extLst>
          </p:cNvPr>
          <p:cNvSpPr/>
          <p:nvPr/>
        </p:nvSpPr>
        <p:spPr>
          <a:xfrm>
            <a:off x="4903300" y="3919010"/>
            <a:ext cx="1126439" cy="4713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DC1F9402-8465-493F-8854-DD4AF93FE892}"/>
              </a:ext>
            </a:extLst>
          </p:cNvPr>
          <p:cNvSpPr txBox="1"/>
          <p:nvPr/>
        </p:nvSpPr>
        <p:spPr>
          <a:xfrm>
            <a:off x="5168343" y="3994123"/>
            <a:ext cx="86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valor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E73FAC77-B71B-4CD1-B1C5-201BA933C60E}"/>
              </a:ext>
            </a:extLst>
          </p:cNvPr>
          <p:cNvSpPr txBox="1"/>
          <p:nvPr/>
        </p:nvSpPr>
        <p:spPr>
          <a:xfrm>
            <a:off x="7118894" y="1128573"/>
            <a:ext cx="51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874986FA-8D81-46FB-B290-1035E43BFB1F}"/>
              </a:ext>
            </a:extLst>
          </p:cNvPr>
          <p:cNvSpPr txBox="1"/>
          <p:nvPr/>
        </p:nvSpPr>
        <p:spPr>
          <a:xfrm>
            <a:off x="8548057" y="1201019"/>
            <a:ext cx="51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4D48DA51-E303-43E7-B8B2-1245B320BF78}"/>
              </a:ext>
            </a:extLst>
          </p:cNvPr>
          <p:cNvSpPr txBox="1"/>
          <p:nvPr/>
        </p:nvSpPr>
        <p:spPr>
          <a:xfrm>
            <a:off x="6742031" y="2669381"/>
            <a:ext cx="51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BC509F71-9EFA-4B56-A510-A5EC083C1CC9}"/>
              </a:ext>
            </a:extLst>
          </p:cNvPr>
          <p:cNvSpPr txBox="1"/>
          <p:nvPr/>
        </p:nvSpPr>
        <p:spPr>
          <a:xfrm>
            <a:off x="7987740" y="2600000"/>
            <a:ext cx="51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C322A9BA-06EC-4D2B-9A73-D55F53452A01}"/>
              </a:ext>
            </a:extLst>
          </p:cNvPr>
          <p:cNvSpPr txBox="1"/>
          <p:nvPr/>
        </p:nvSpPr>
        <p:spPr>
          <a:xfrm>
            <a:off x="4106500" y="1187589"/>
            <a:ext cx="51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DD8E48FA-89E2-4ED2-8954-F10B1D91A827}"/>
              </a:ext>
            </a:extLst>
          </p:cNvPr>
          <p:cNvSpPr txBox="1"/>
          <p:nvPr/>
        </p:nvSpPr>
        <p:spPr>
          <a:xfrm>
            <a:off x="2864124" y="1184486"/>
            <a:ext cx="51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678A7A47-25C1-42E7-8AD2-6A2C8CD9AE56}"/>
              </a:ext>
            </a:extLst>
          </p:cNvPr>
          <p:cNvSpPr txBox="1"/>
          <p:nvPr/>
        </p:nvSpPr>
        <p:spPr>
          <a:xfrm>
            <a:off x="10646463" y="5683110"/>
            <a:ext cx="1542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 Conceitual (Cliente)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5909267-4223-4F33-8CF7-D934612CFDEC}"/>
              </a:ext>
            </a:extLst>
          </p:cNvPr>
          <p:cNvCxnSpPr/>
          <p:nvPr/>
        </p:nvCxnSpPr>
        <p:spPr>
          <a:xfrm flipV="1">
            <a:off x="8743121" y="1201019"/>
            <a:ext cx="850595" cy="409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6A4AB43F-7F32-40AA-9E34-E9923D08439B}"/>
              </a:ext>
            </a:extLst>
          </p:cNvPr>
          <p:cNvSpPr/>
          <p:nvPr/>
        </p:nvSpPr>
        <p:spPr>
          <a:xfrm>
            <a:off x="9581322" y="997945"/>
            <a:ext cx="1444484" cy="555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745692C-76AB-42C4-B5AD-42336C967BA5}"/>
              </a:ext>
            </a:extLst>
          </p:cNvPr>
          <p:cNvSpPr txBox="1"/>
          <p:nvPr/>
        </p:nvSpPr>
        <p:spPr>
          <a:xfrm>
            <a:off x="9712985" y="1084564"/>
            <a:ext cx="12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GERENTE</a:t>
            </a:r>
          </a:p>
        </p:txBody>
      </p:sp>
      <p:sp>
        <p:nvSpPr>
          <p:cNvPr id="65" name="Fluxograma: Decisão 64">
            <a:extLst>
              <a:ext uri="{FF2B5EF4-FFF2-40B4-BE49-F238E27FC236}">
                <a16:creationId xmlns:a16="http://schemas.microsoft.com/office/drawing/2014/main" id="{DFE15367-6B66-43CB-A12A-4EE63F9174C2}"/>
              </a:ext>
            </a:extLst>
          </p:cNvPr>
          <p:cNvSpPr/>
          <p:nvPr/>
        </p:nvSpPr>
        <p:spPr>
          <a:xfrm>
            <a:off x="9729018" y="1891432"/>
            <a:ext cx="1149091" cy="60828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4F1D102B-D2D4-4505-A8F5-584627E07ABE}"/>
              </a:ext>
            </a:extLst>
          </p:cNvPr>
          <p:cNvCxnSpPr>
            <a:stCxn id="65" idx="0"/>
            <a:endCxn id="11" idx="2"/>
          </p:cNvCxnSpPr>
          <p:nvPr/>
        </p:nvCxnSpPr>
        <p:spPr>
          <a:xfrm flipV="1">
            <a:off x="10303564" y="1553818"/>
            <a:ext cx="0" cy="337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AE7A986D-4D47-49D4-8B83-32FA87CECB93}"/>
              </a:ext>
            </a:extLst>
          </p:cNvPr>
          <p:cNvCxnSpPr>
            <a:stCxn id="47" idx="0"/>
            <a:endCxn id="65" idx="2"/>
          </p:cNvCxnSpPr>
          <p:nvPr/>
        </p:nvCxnSpPr>
        <p:spPr>
          <a:xfrm flipH="1" flipV="1">
            <a:off x="10303564" y="2499718"/>
            <a:ext cx="184676" cy="418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B5A1C529-9DBC-404C-9779-66076AD1EDD8}"/>
              </a:ext>
            </a:extLst>
          </p:cNvPr>
          <p:cNvCxnSpPr>
            <a:stCxn id="47" idx="1"/>
          </p:cNvCxnSpPr>
          <p:nvPr/>
        </p:nvCxnSpPr>
        <p:spPr>
          <a:xfrm flipH="1" flipV="1">
            <a:off x="8310760" y="3061665"/>
            <a:ext cx="1282956" cy="139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F3FF2648-0784-4A14-80AB-593A65015CDD}"/>
              </a:ext>
            </a:extLst>
          </p:cNvPr>
          <p:cNvCxnSpPr>
            <a:stCxn id="47" idx="2"/>
          </p:cNvCxnSpPr>
          <p:nvPr/>
        </p:nvCxnSpPr>
        <p:spPr>
          <a:xfrm>
            <a:off x="10488240" y="3483030"/>
            <a:ext cx="341240" cy="615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BE5428EB-D71D-453C-8F00-722BDC573382}"/>
              </a:ext>
            </a:extLst>
          </p:cNvPr>
          <p:cNvCxnSpPr/>
          <p:nvPr/>
        </p:nvCxnSpPr>
        <p:spPr>
          <a:xfrm flipH="1">
            <a:off x="9799948" y="3480788"/>
            <a:ext cx="484531" cy="617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1265E3F-5155-41DF-ABA9-97C07F900D3E}"/>
              </a:ext>
            </a:extLst>
          </p:cNvPr>
          <p:cNvSpPr txBox="1"/>
          <p:nvPr/>
        </p:nvSpPr>
        <p:spPr>
          <a:xfrm>
            <a:off x="9913467" y="1991354"/>
            <a:ext cx="111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efetua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3B1D7F0-80D8-4E9D-9232-A0D543F774A4}"/>
              </a:ext>
            </a:extLst>
          </p:cNvPr>
          <p:cNvSpPr txBox="1"/>
          <p:nvPr/>
        </p:nvSpPr>
        <p:spPr>
          <a:xfrm>
            <a:off x="10402099" y="2404877"/>
            <a:ext cx="513521" cy="379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D41027F-2E31-453B-9FCE-03851E98A9D0}"/>
              </a:ext>
            </a:extLst>
          </p:cNvPr>
          <p:cNvSpPr txBox="1"/>
          <p:nvPr/>
        </p:nvSpPr>
        <p:spPr>
          <a:xfrm>
            <a:off x="10291135" y="1644702"/>
            <a:ext cx="112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6084239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31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Victor</dc:creator>
  <cp:lastModifiedBy>João Victor</cp:lastModifiedBy>
  <cp:revision>4</cp:revision>
  <dcterms:created xsi:type="dcterms:W3CDTF">2019-04-16T01:53:53Z</dcterms:created>
  <dcterms:modified xsi:type="dcterms:W3CDTF">2019-04-16T02:31:16Z</dcterms:modified>
</cp:coreProperties>
</file>