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C610D-458E-4E67-A4D9-B971F4558223}" v="163" dt="2024-11-03T16:11:32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rnandez" userId="a40e14ba802a2cca" providerId="LiveId" clId="{81BC610D-458E-4E67-A4D9-B971F4558223}"/>
    <pc:docChg chg="undo custSel addSld delSld modSld delMainMaster">
      <pc:chgData name="Gustavo Hernandez" userId="a40e14ba802a2cca" providerId="LiveId" clId="{81BC610D-458E-4E67-A4D9-B971F4558223}" dt="2024-11-03T17:01:05.988" v="543" actId="47"/>
      <pc:docMkLst>
        <pc:docMk/>
      </pc:docMkLst>
      <pc:sldChg chg="modSp mod">
        <pc:chgData name="Gustavo Hernandez" userId="a40e14ba802a2cca" providerId="LiveId" clId="{81BC610D-458E-4E67-A4D9-B971F4558223}" dt="2024-11-02T02:07:52.843" v="309" actId="14100"/>
        <pc:sldMkLst>
          <pc:docMk/>
          <pc:sldMk cId="2636307928" sldId="256"/>
        </pc:sldMkLst>
        <pc:spChg chg="mod">
          <ac:chgData name="Gustavo Hernandez" userId="a40e14ba802a2cca" providerId="LiveId" clId="{81BC610D-458E-4E67-A4D9-B971F4558223}" dt="2024-11-02T02:07:52.843" v="309" actId="14100"/>
          <ac:spMkLst>
            <pc:docMk/>
            <pc:sldMk cId="2636307928" sldId="256"/>
            <ac:spMk id="4" creationId="{23935592-EB47-54AE-7E35-3E760B8F69C5}"/>
          </ac:spMkLst>
        </pc:spChg>
      </pc:sldChg>
      <pc:sldChg chg="addSp delSp modSp mod chgLayout">
        <pc:chgData name="Gustavo Hernandez" userId="a40e14ba802a2cca" providerId="LiveId" clId="{81BC610D-458E-4E67-A4D9-B971F4558223}" dt="2024-11-03T15:37:30.715" v="441" actId="165"/>
        <pc:sldMkLst>
          <pc:docMk/>
          <pc:sldMk cId="2305121258" sldId="257"/>
        </pc:sldMkLst>
        <pc:spChg chg="mod ord">
          <ac:chgData name="Gustavo Hernandez" userId="a40e14ba802a2cca" providerId="LiveId" clId="{81BC610D-458E-4E67-A4D9-B971F4558223}" dt="2024-11-02T02:08:13.615" v="333" actId="20577"/>
          <ac:spMkLst>
            <pc:docMk/>
            <pc:sldMk cId="2305121258" sldId="257"/>
            <ac:spMk id="2" creationId="{BA3B9B05-29EF-85D1-CF77-7E4D28FF9C0D}"/>
          </ac:spMkLst>
        </pc:spChg>
        <pc:spChg chg="add mod topLvl">
          <ac:chgData name="Gustavo Hernandez" userId="a40e14ba802a2cca" providerId="LiveId" clId="{81BC610D-458E-4E67-A4D9-B971F4558223}" dt="2024-11-03T15:37:30.715" v="441" actId="165"/>
          <ac:spMkLst>
            <pc:docMk/>
            <pc:sldMk cId="2305121258" sldId="257"/>
            <ac:spMk id="4" creationId="{3E414D59-B03F-57AB-9112-7FF945FF5E06}"/>
          </ac:spMkLst>
        </pc:spChg>
        <pc:spChg chg="mod">
          <ac:chgData name="Gustavo Hernandez" userId="a40e14ba802a2cca" providerId="LiveId" clId="{81BC610D-458E-4E67-A4D9-B971F4558223}" dt="2024-11-02T00:35:02.964" v="3" actId="207"/>
          <ac:spMkLst>
            <pc:docMk/>
            <pc:sldMk cId="2305121258" sldId="257"/>
            <ac:spMk id="5" creationId="{FDCDFEE8-B433-F6DC-9239-11074E87406B}"/>
          </ac:spMkLst>
        </pc:spChg>
        <pc:spChg chg="mod topLvl">
          <ac:chgData name="Gustavo Hernandez" userId="a40e14ba802a2cca" providerId="LiveId" clId="{81BC610D-458E-4E67-A4D9-B971F4558223}" dt="2024-11-03T15:37:30.715" v="441" actId="165"/>
          <ac:spMkLst>
            <pc:docMk/>
            <pc:sldMk cId="2305121258" sldId="257"/>
            <ac:spMk id="9" creationId="{A078EE18-8A32-7F56-D1FE-A25A52BA9909}"/>
          </ac:spMkLst>
        </pc:spChg>
        <pc:spChg chg="del mod">
          <ac:chgData name="Gustavo Hernandez" userId="a40e14ba802a2cca" providerId="LiveId" clId="{81BC610D-458E-4E67-A4D9-B971F4558223}" dt="2024-11-02T21:54:12.998" v="349" actId="478"/>
          <ac:spMkLst>
            <pc:docMk/>
            <pc:sldMk cId="2305121258" sldId="257"/>
            <ac:spMk id="10" creationId="{4F14D57E-C554-FEEE-28B4-C08ED9BDE170}"/>
          </ac:spMkLst>
        </pc:spChg>
        <pc:spChg chg="mod topLvl">
          <ac:chgData name="Gustavo Hernandez" userId="a40e14ba802a2cca" providerId="LiveId" clId="{81BC610D-458E-4E67-A4D9-B971F4558223}" dt="2024-11-03T15:37:30.715" v="441" actId="165"/>
          <ac:spMkLst>
            <pc:docMk/>
            <pc:sldMk cId="2305121258" sldId="257"/>
            <ac:spMk id="11" creationId="{3B300A0B-17C0-3C4C-07EC-9DD56E83D87B}"/>
          </ac:spMkLst>
        </pc:spChg>
        <pc:spChg chg="mod topLvl">
          <ac:chgData name="Gustavo Hernandez" userId="a40e14ba802a2cca" providerId="LiveId" clId="{81BC610D-458E-4E67-A4D9-B971F4558223}" dt="2024-11-03T15:37:30.715" v="441" actId="165"/>
          <ac:spMkLst>
            <pc:docMk/>
            <pc:sldMk cId="2305121258" sldId="257"/>
            <ac:spMk id="12" creationId="{DB6547A3-5CAD-CA73-ED44-142E6EE47F2E}"/>
          </ac:spMkLst>
        </pc:spChg>
        <pc:spChg chg="mod topLvl">
          <ac:chgData name="Gustavo Hernandez" userId="a40e14ba802a2cca" providerId="LiveId" clId="{81BC610D-458E-4E67-A4D9-B971F4558223}" dt="2024-11-03T15:37:30.715" v="441" actId="165"/>
          <ac:spMkLst>
            <pc:docMk/>
            <pc:sldMk cId="2305121258" sldId="257"/>
            <ac:spMk id="13" creationId="{6C169EDE-6B20-64BF-F3B5-11B4F968033B}"/>
          </ac:spMkLst>
        </pc:spChg>
        <pc:spChg chg="mod topLvl">
          <ac:chgData name="Gustavo Hernandez" userId="a40e14ba802a2cca" providerId="LiveId" clId="{81BC610D-458E-4E67-A4D9-B971F4558223}" dt="2024-11-03T15:37:30.715" v="441" actId="165"/>
          <ac:spMkLst>
            <pc:docMk/>
            <pc:sldMk cId="2305121258" sldId="257"/>
            <ac:spMk id="14" creationId="{BF787A7E-C9DA-FA5A-373B-D9A05C7575D9}"/>
          </ac:spMkLst>
        </pc:spChg>
        <pc:spChg chg="del mod">
          <ac:chgData name="Gustavo Hernandez" userId="a40e14ba802a2cca" providerId="LiveId" clId="{81BC610D-458E-4E67-A4D9-B971F4558223}" dt="2024-11-02T21:56:12.558" v="359" actId="478"/>
          <ac:spMkLst>
            <pc:docMk/>
            <pc:sldMk cId="2305121258" sldId="257"/>
            <ac:spMk id="15" creationId="{F0B61E58-295E-2B36-DF48-9C048E091E09}"/>
          </ac:spMkLst>
        </pc:spChg>
        <pc:spChg chg="add del mod ord">
          <ac:chgData name="Gustavo Hernandez" userId="a40e14ba802a2cca" providerId="LiveId" clId="{81BC610D-458E-4E67-A4D9-B971F4558223}" dt="2024-11-02T00:35:13.262" v="5" actId="700"/>
          <ac:spMkLst>
            <pc:docMk/>
            <pc:sldMk cId="2305121258" sldId="257"/>
            <ac:spMk id="16" creationId="{F971D922-7FA9-5265-88C9-C4836C97743A}"/>
          </ac:spMkLst>
        </pc:spChg>
        <pc:spChg chg="add del mod">
          <ac:chgData name="Gustavo Hernandez" userId="a40e14ba802a2cca" providerId="LiveId" clId="{81BC610D-458E-4E67-A4D9-B971F4558223}" dt="2024-11-02T02:09:22.828" v="336" actId="478"/>
          <ac:spMkLst>
            <pc:docMk/>
            <pc:sldMk cId="2305121258" sldId="257"/>
            <ac:spMk id="17" creationId="{194E2200-2C22-C120-2769-94DC7E33D0FA}"/>
          </ac:spMkLst>
        </pc:spChg>
        <pc:spChg chg="add del mod">
          <ac:chgData name="Gustavo Hernandez" userId="a40e14ba802a2cca" providerId="LiveId" clId="{81BC610D-458E-4E67-A4D9-B971F4558223}" dt="2024-11-02T02:09:43.515" v="339" actId="478"/>
          <ac:spMkLst>
            <pc:docMk/>
            <pc:sldMk cId="2305121258" sldId="257"/>
            <ac:spMk id="18" creationId="{5824078A-2C13-C7B8-9FA4-91E6249D222F}"/>
          </ac:spMkLst>
        </pc:spChg>
        <pc:grpChg chg="add mod">
          <ac:chgData name="Gustavo Hernandez" userId="a40e14ba802a2cca" providerId="LiveId" clId="{81BC610D-458E-4E67-A4D9-B971F4558223}" dt="2024-11-02T21:53:42.584" v="343" actId="164"/>
          <ac:grpSpMkLst>
            <pc:docMk/>
            <pc:sldMk cId="2305121258" sldId="257"/>
            <ac:grpSpMk id="3" creationId="{742CE3F5-F3D6-95CE-7112-11D8CB3A88AA}"/>
          </ac:grpSpMkLst>
        </pc:grpChg>
        <pc:grpChg chg="add del mod">
          <ac:chgData name="Gustavo Hernandez" userId="a40e14ba802a2cca" providerId="LiveId" clId="{81BC610D-458E-4E67-A4D9-B971F4558223}" dt="2024-11-03T15:37:30.715" v="441" actId="165"/>
          <ac:grpSpMkLst>
            <pc:docMk/>
            <pc:sldMk cId="2305121258" sldId="257"/>
            <ac:grpSpMk id="8" creationId="{4383BEAE-B5AA-287F-738D-2FEBE11D87DE}"/>
          </ac:grpSpMkLst>
        </pc:grpChg>
        <pc:picChg chg="add mod">
          <ac:chgData name="Gustavo Hernandez" userId="a40e14ba802a2cca" providerId="LiveId" clId="{81BC610D-458E-4E67-A4D9-B971F4558223}" dt="2024-11-02T22:02:48.769" v="423" actId="14100"/>
          <ac:picMkLst>
            <pc:docMk/>
            <pc:sldMk cId="2305121258" sldId="257"/>
            <ac:picMk id="6" creationId="{693472B4-EBF1-5204-C14E-4676BE2F0BBA}"/>
          </ac:picMkLst>
        </pc:picChg>
        <pc:picChg chg="add mod">
          <ac:chgData name="Gustavo Hernandez" userId="a40e14ba802a2cca" providerId="LiveId" clId="{81BC610D-458E-4E67-A4D9-B971F4558223}" dt="2024-11-02T22:03:07.665" v="425" actId="1076"/>
          <ac:picMkLst>
            <pc:docMk/>
            <pc:sldMk cId="2305121258" sldId="257"/>
            <ac:picMk id="7" creationId="{BA933E89-E8C2-73EE-C04C-FE4E9D8428CD}"/>
          </ac:picMkLst>
        </pc:picChg>
        <pc:picChg chg="mod topLvl">
          <ac:chgData name="Gustavo Hernandez" userId="a40e14ba802a2cca" providerId="LiveId" clId="{81BC610D-458E-4E67-A4D9-B971F4558223}" dt="2024-11-03T15:37:30.715" v="441" actId="165"/>
          <ac:picMkLst>
            <pc:docMk/>
            <pc:sldMk cId="2305121258" sldId="257"/>
            <ac:picMk id="2050" creationId="{5F465E56-EE3C-D1F3-CEC6-31EEE860393B}"/>
          </ac:picMkLst>
        </pc:picChg>
      </pc:sldChg>
      <pc:sldChg chg="addSp modSp new mod">
        <pc:chgData name="Gustavo Hernandez" userId="a40e14ba802a2cca" providerId="LiveId" clId="{81BC610D-458E-4E67-A4D9-B971F4558223}" dt="2024-11-02T02:07:12.749" v="305" actId="1076"/>
        <pc:sldMkLst>
          <pc:docMk/>
          <pc:sldMk cId="2373902864" sldId="258"/>
        </pc:sldMkLst>
        <pc:spChg chg="mod">
          <ac:chgData name="Gustavo Hernandez" userId="a40e14ba802a2cca" providerId="LiveId" clId="{81BC610D-458E-4E67-A4D9-B971F4558223}" dt="2024-11-02T00:37:56.011" v="21" actId="27636"/>
          <ac:spMkLst>
            <pc:docMk/>
            <pc:sldMk cId="2373902864" sldId="258"/>
            <ac:spMk id="2" creationId="{E51CCAE4-A9A1-FF45-770A-DCB0A57F44F2}"/>
          </ac:spMkLst>
        </pc:spChg>
        <pc:spChg chg="mod">
          <ac:chgData name="Gustavo Hernandez" userId="a40e14ba802a2cca" providerId="LiveId" clId="{81BC610D-458E-4E67-A4D9-B971F4558223}" dt="2024-11-02T02:05:15.055" v="281" actId="1076"/>
          <ac:spMkLst>
            <pc:docMk/>
            <pc:sldMk cId="2373902864" sldId="258"/>
            <ac:spMk id="3" creationId="{A391E46B-C5AF-D419-1181-565BE90DDFC9}"/>
          </ac:spMkLst>
        </pc:spChg>
        <pc:graphicFrameChg chg="add mod modGraphic">
          <ac:chgData name="Gustavo Hernandez" userId="a40e14ba802a2cca" providerId="LiveId" clId="{81BC610D-458E-4E67-A4D9-B971F4558223}" dt="2024-11-02T02:06:43.775" v="300" actId="1076"/>
          <ac:graphicFrameMkLst>
            <pc:docMk/>
            <pc:sldMk cId="2373902864" sldId="258"/>
            <ac:graphicFrameMk id="4" creationId="{ABFCE38C-B8AB-F702-7587-124E7F2ED448}"/>
          </ac:graphicFrameMkLst>
        </pc:graphicFrameChg>
        <pc:picChg chg="add mod">
          <ac:chgData name="Gustavo Hernandez" userId="a40e14ba802a2cca" providerId="LiveId" clId="{81BC610D-458E-4E67-A4D9-B971F4558223}" dt="2024-11-02T02:06:10.240" v="292" actId="1076"/>
          <ac:picMkLst>
            <pc:docMk/>
            <pc:sldMk cId="2373902864" sldId="258"/>
            <ac:picMk id="4098" creationId="{E48C154A-8BFD-AA42-631B-3976D5EEE62D}"/>
          </ac:picMkLst>
        </pc:picChg>
        <pc:picChg chg="add mod">
          <ac:chgData name="Gustavo Hernandez" userId="a40e14ba802a2cca" providerId="LiveId" clId="{81BC610D-458E-4E67-A4D9-B971F4558223}" dt="2024-11-02T02:06:43.775" v="300" actId="1076"/>
          <ac:picMkLst>
            <pc:docMk/>
            <pc:sldMk cId="2373902864" sldId="258"/>
            <ac:picMk id="4100" creationId="{4596696E-30ED-8EEE-0ED1-F5E11D3C05EF}"/>
          </ac:picMkLst>
        </pc:picChg>
        <pc:picChg chg="add mod">
          <ac:chgData name="Gustavo Hernandez" userId="a40e14ba802a2cca" providerId="LiveId" clId="{81BC610D-458E-4E67-A4D9-B971F4558223}" dt="2024-11-02T02:07:12.749" v="305" actId="1076"/>
          <ac:picMkLst>
            <pc:docMk/>
            <pc:sldMk cId="2373902864" sldId="258"/>
            <ac:picMk id="4102" creationId="{EA5EA3FF-196A-DA32-3D62-8696227ADE0E}"/>
          </ac:picMkLst>
        </pc:picChg>
      </pc:sldChg>
      <pc:sldChg chg="addSp delSp modSp del mod">
        <pc:chgData name="Gustavo Hernandez" userId="a40e14ba802a2cca" providerId="LiveId" clId="{81BC610D-458E-4E67-A4D9-B971F4558223}" dt="2024-11-02T22:02:22.311" v="421" actId="2696"/>
        <pc:sldMkLst>
          <pc:docMk/>
          <pc:sldMk cId="2415059254" sldId="259"/>
        </pc:sldMkLst>
        <pc:spChg chg="add del mod">
          <ac:chgData name="Gustavo Hernandez" userId="a40e14ba802a2cca" providerId="LiveId" clId="{81BC610D-458E-4E67-A4D9-B971F4558223}" dt="2024-11-02T22:01:05.577" v="413" actId="1076"/>
          <ac:spMkLst>
            <pc:docMk/>
            <pc:sldMk cId="2415059254" sldId="259"/>
            <ac:spMk id="3" creationId="{CFCF75C4-1C3F-A6DF-56F9-04946C4CDD3C}"/>
          </ac:spMkLst>
        </pc:spChg>
        <pc:spChg chg="mod">
          <ac:chgData name="Gustavo Hernandez" userId="a40e14ba802a2cca" providerId="LiveId" clId="{81BC610D-458E-4E67-A4D9-B971F4558223}" dt="2024-11-02T22:00:27.738" v="409" actId="1076"/>
          <ac:spMkLst>
            <pc:docMk/>
            <pc:sldMk cId="2415059254" sldId="259"/>
            <ac:spMk id="4" creationId="{084DB369-21DB-4530-EDC5-E22121327343}"/>
          </ac:spMkLst>
        </pc:spChg>
        <pc:spChg chg="mod">
          <ac:chgData name="Gustavo Hernandez" userId="a40e14ba802a2cca" providerId="LiveId" clId="{81BC610D-458E-4E67-A4D9-B971F4558223}" dt="2024-11-02T22:00:33.831" v="410" actId="1076"/>
          <ac:spMkLst>
            <pc:docMk/>
            <pc:sldMk cId="2415059254" sldId="259"/>
            <ac:spMk id="9" creationId="{27DF7CFC-1F18-9E46-A408-EF88ACCFFA9D}"/>
          </ac:spMkLst>
        </pc:spChg>
        <pc:spChg chg="del">
          <ac:chgData name="Gustavo Hernandez" userId="a40e14ba802a2cca" providerId="LiveId" clId="{81BC610D-458E-4E67-A4D9-B971F4558223}" dt="2024-11-02T21:57:04.574" v="364" actId="478"/>
          <ac:spMkLst>
            <pc:docMk/>
            <pc:sldMk cId="2415059254" sldId="259"/>
            <ac:spMk id="11" creationId="{C94641C2-E228-2CBA-341C-7C7EEB6CED97}"/>
          </ac:spMkLst>
        </pc:spChg>
        <pc:spChg chg="del">
          <ac:chgData name="Gustavo Hernandez" userId="a40e14ba802a2cca" providerId="LiveId" clId="{81BC610D-458E-4E67-A4D9-B971F4558223}" dt="2024-11-02T21:56:57.732" v="362" actId="478"/>
          <ac:spMkLst>
            <pc:docMk/>
            <pc:sldMk cId="2415059254" sldId="259"/>
            <ac:spMk id="12" creationId="{9BE52963-63FC-896C-8B98-2BE53A5D0C3A}"/>
          </ac:spMkLst>
        </pc:spChg>
        <pc:spChg chg="del">
          <ac:chgData name="Gustavo Hernandez" userId="a40e14ba802a2cca" providerId="LiveId" clId="{81BC610D-458E-4E67-A4D9-B971F4558223}" dt="2024-11-02T21:56:59.835" v="363" actId="478"/>
          <ac:spMkLst>
            <pc:docMk/>
            <pc:sldMk cId="2415059254" sldId="259"/>
            <ac:spMk id="13" creationId="{30A4D4CF-3469-695C-4AAE-6669B38AFE68}"/>
          </ac:spMkLst>
        </pc:spChg>
        <pc:spChg chg="del">
          <ac:chgData name="Gustavo Hernandez" userId="a40e14ba802a2cca" providerId="LiveId" clId="{81BC610D-458E-4E67-A4D9-B971F4558223}" dt="2024-11-02T21:56:55.610" v="361" actId="478"/>
          <ac:spMkLst>
            <pc:docMk/>
            <pc:sldMk cId="2415059254" sldId="259"/>
            <ac:spMk id="14" creationId="{806AF9B6-9CD7-38C3-1B34-9DCC00A1F9BD}"/>
          </ac:spMkLst>
        </pc:spChg>
        <pc:spChg chg="add mod">
          <ac:chgData name="Gustavo Hernandez" userId="a40e14ba802a2cca" providerId="LiveId" clId="{81BC610D-458E-4E67-A4D9-B971F4558223}" dt="2024-11-02T22:01:48.289" v="420" actId="14100"/>
          <ac:spMkLst>
            <pc:docMk/>
            <pc:sldMk cId="2415059254" sldId="259"/>
            <ac:spMk id="18" creationId="{452D9DA0-94E2-453E-4C84-9519BD2E3549}"/>
          </ac:spMkLst>
        </pc:spChg>
        <pc:picChg chg="mod">
          <ac:chgData name="Gustavo Hernandez" userId="a40e14ba802a2cca" providerId="LiveId" clId="{81BC610D-458E-4E67-A4D9-B971F4558223}" dt="2024-11-02T22:00:24.570" v="408" actId="1076"/>
          <ac:picMkLst>
            <pc:docMk/>
            <pc:sldMk cId="2415059254" sldId="259"/>
            <ac:picMk id="2050" creationId="{EF78CBD7-0B4B-4544-6896-D09B76473CE6}"/>
          </ac:picMkLst>
        </pc:picChg>
        <pc:cxnChg chg="add del mod">
          <ac:chgData name="Gustavo Hernandez" userId="a40e14ba802a2cca" providerId="LiveId" clId="{81BC610D-458E-4E67-A4D9-B971F4558223}" dt="2024-11-02T21:59:49.815" v="399" actId="478"/>
          <ac:cxnSpMkLst>
            <pc:docMk/>
            <pc:sldMk cId="2415059254" sldId="259"/>
            <ac:cxnSpMk id="7" creationId="{940BC482-D919-8FE5-1FAA-9F5E1E0A1939}"/>
          </ac:cxnSpMkLst>
        </pc:cxnChg>
        <pc:cxnChg chg="add del mod">
          <ac:chgData name="Gustavo Hernandez" userId="a40e14ba802a2cca" providerId="LiveId" clId="{81BC610D-458E-4E67-A4D9-B971F4558223}" dt="2024-11-02T22:00:12.505" v="403" actId="478"/>
          <ac:cxnSpMkLst>
            <pc:docMk/>
            <pc:sldMk cId="2415059254" sldId="259"/>
            <ac:cxnSpMk id="10" creationId="{15CBF399-9B84-1F16-CEF4-5189412417C5}"/>
          </ac:cxnSpMkLst>
        </pc:cxnChg>
        <pc:cxnChg chg="add mod">
          <ac:chgData name="Gustavo Hernandez" userId="a40e14ba802a2cca" providerId="LiveId" clId="{81BC610D-458E-4E67-A4D9-B971F4558223}" dt="2024-11-02T22:01:05.577" v="413" actId="1076"/>
          <ac:cxnSpMkLst>
            <pc:docMk/>
            <pc:sldMk cId="2415059254" sldId="259"/>
            <ac:cxnSpMk id="16" creationId="{1C7BEE36-631D-B645-B6B4-AB8615F32ACB}"/>
          </ac:cxnSpMkLst>
        </pc:cxnChg>
      </pc:sldChg>
      <pc:sldChg chg="addSp delSp modSp new del mod">
        <pc:chgData name="Gustavo Hernandez" userId="a40e14ba802a2cca" providerId="LiveId" clId="{81BC610D-458E-4E67-A4D9-B971F4558223}" dt="2024-11-02T02:05:31.375" v="285" actId="47"/>
        <pc:sldMkLst>
          <pc:docMk/>
          <pc:sldMk cId="3205807410" sldId="259"/>
        </pc:sldMkLst>
        <pc:spChg chg="add del">
          <ac:chgData name="Gustavo Hernandez" userId="a40e14ba802a2cca" providerId="LiveId" clId="{81BC610D-458E-4E67-A4D9-B971F4558223}" dt="2024-11-02T01:54:10.021" v="43" actId="1032"/>
          <ac:spMkLst>
            <pc:docMk/>
            <pc:sldMk cId="3205807410" sldId="259"/>
            <ac:spMk id="3" creationId="{C66C84AE-FC64-7B29-E68C-3263EC1D084A}"/>
          </ac:spMkLst>
        </pc:spChg>
        <pc:graphicFrameChg chg="add del modGraphic">
          <ac:chgData name="Gustavo Hernandez" userId="a40e14ba802a2cca" providerId="LiveId" clId="{81BC610D-458E-4E67-A4D9-B971F4558223}" dt="2024-11-02T01:50:51.038" v="29" actId="1032"/>
          <ac:graphicFrameMkLst>
            <pc:docMk/>
            <pc:sldMk cId="3205807410" sldId="259"/>
            <ac:graphicFrameMk id="4" creationId="{F9109657-0B2B-C206-157D-438E06E15A72}"/>
          </ac:graphicFrameMkLst>
        </pc:graphicFrameChg>
        <pc:graphicFrameChg chg="add del modGraphic">
          <ac:chgData name="Gustavo Hernandez" userId="a40e14ba802a2cca" providerId="LiveId" clId="{81BC610D-458E-4E67-A4D9-B971F4558223}" dt="2024-11-02T01:51:02.550" v="31" actId="1032"/>
          <ac:graphicFrameMkLst>
            <pc:docMk/>
            <pc:sldMk cId="3205807410" sldId="259"/>
            <ac:graphicFrameMk id="5" creationId="{8FF35518-65FF-5DAC-5516-6D4B74A51CB7}"/>
          </ac:graphicFrameMkLst>
        </pc:graphicFrameChg>
        <pc:graphicFrameChg chg="add del mod modGraphic">
          <ac:chgData name="Gustavo Hernandez" userId="a40e14ba802a2cca" providerId="LiveId" clId="{81BC610D-458E-4E67-A4D9-B971F4558223}" dt="2024-11-02T01:53:01.941" v="37" actId="1032"/>
          <ac:graphicFrameMkLst>
            <pc:docMk/>
            <pc:sldMk cId="3205807410" sldId="259"/>
            <ac:graphicFrameMk id="6" creationId="{0E5581D6-2C7E-F67B-56CB-1AFA13D0AC81}"/>
          </ac:graphicFrameMkLst>
        </pc:graphicFrameChg>
        <pc:graphicFrameChg chg="add mod">
          <ac:chgData name="Gustavo Hernandez" userId="a40e14ba802a2cca" providerId="LiveId" clId="{81BC610D-458E-4E67-A4D9-B971F4558223}" dt="2024-11-02T01:53:58.872" v="42" actId="12084"/>
          <ac:graphicFrameMkLst>
            <pc:docMk/>
            <pc:sldMk cId="3205807410" sldId="259"/>
            <ac:graphicFrameMk id="7" creationId="{1516D1C8-E771-09AB-E112-F39CE1EF2D2A}"/>
          </ac:graphicFrameMkLst>
        </pc:graphicFrameChg>
        <pc:graphicFrameChg chg="add mod modGraphic">
          <ac:chgData name="Gustavo Hernandez" userId="a40e14ba802a2cca" providerId="LiveId" clId="{81BC610D-458E-4E67-A4D9-B971F4558223}" dt="2024-11-02T01:54:48.607" v="46"/>
          <ac:graphicFrameMkLst>
            <pc:docMk/>
            <pc:sldMk cId="3205807410" sldId="259"/>
            <ac:graphicFrameMk id="8" creationId="{09027E80-A26F-3FD6-C156-B14117432217}"/>
          </ac:graphicFrameMkLst>
        </pc:graphicFrameChg>
        <pc:picChg chg="add del">
          <ac:chgData name="Gustavo Hernandez" userId="a40e14ba802a2cca" providerId="LiveId" clId="{81BC610D-458E-4E67-A4D9-B971F4558223}" dt="2024-11-02T01:54:54.487" v="48" actId="478"/>
          <ac:picMkLst>
            <pc:docMk/>
            <pc:sldMk cId="3205807410" sldId="259"/>
            <ac:picMk id="3074" creationId="{059CA1AE-C62E-5169-35D8-117C6A13A363}"/>
          </ac:picMkLst>
        </pc:picChg>
      </pc:sldChg>
      <pc:sldChg chg="addSp delSp modSp new del mod setBg">
        <pc:chgData name="Gustavo Hernandez" userId="a40e14ba802a2cca" providerId="LiveId" clId="{81BC610D-458E-4E67-A4D9-B971F4558223}" dt="2024-11-02T22:05:28.909" v="440" actId="2696"/>
        <pc:sldMkLst>
          <pc:docMk/>
          <pc:sldMk cId="3603418905" sldId="259"/>
        </pc:sldMkLst>
        <pc:spChg chg="mod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2" creationId="{0088DC1B-0EC0-E0AF-76FA-C5E7745EB033}"/>
          </ac:spMkLst>
        </pc:spChg>
        <pc:spChg chg="mod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3" creationId="{71631483-E157-6BC0-90D4-5A40462FAF7E}"/>
          </ac:spMkLst>
        </pc:spChg>
        <pc:spChg chg="mod">
          <ac:chgData name="Gustavo Hernandez" userId="a40e14ba802a2cca" providerId="LiveId" clId="{81BC610D-458E-4E67-A4D9-B971F4558223}" dt="2024-11-02T22:05:25.315" v="439" actId="14100"/>
          <ac:spMkLst>
            <pc:docMk/>
            <pc:sldMk cId="3603418905" sldId="259"/>
            <ac:spMk id="6" creationId="{F23621AE-4C29-C995-4B7B-EB4B5353D960}"/>
          </ac:spMkLst>
        </pc:spChg>
        <pc:spChg chg="mod">
          <ac:chgData name="Gustavo Hernandez" userId="a40e14ba802a2cca" providerId="LiveId" clId="{81BC610D-458E-4E67-A4D9-B971F4558223}" dt="2024-11-02T22:05:06.893" v="436" actId="14100"/>
          <ac:spMkLst>
            <pc:docMk/>
            <pc:sldMk cId="3603418905" sldId="259"/>
            <ac:spMk id="7" creationId="{DE61FE36-13DD-C9B7-122D-E2BF31473478}"/>
          </ac:spMkLst>
        </pc:spChg>
        <pc:spChg chg="mod">
          <ac:chgData name="Gustavo Hernandez" userId="a40e14ba802a2cca" providerId="LiveId" clId="{81BC610D-458E-4E67-A4D9-B971F4558223}" dt="2024-11-02T22:05:06.893" v="436" actId="14100"/>
          <ac:spMkLst>
            <pc:docMk/>
            <pc:sldMk cId="3603418905" sldId="259"/>
            <ac:spMk id="8" creationId="{369DF699-A1B9-E5F5-17B8-217E64870056}"/>
          </ac:spMkLst>
        </pc:spChg>
        <pc:spChg chg="mod">
          <ac:chgData name="Gustavo Hernandez" userId="a40e14ba802a2cca" providerId="LiveId" clId="{81BC610D-458E-4E67-A4D9-B971F4558223}" dt="2024-11-02T22:05:06.893" v="436" actId="14100"/>
          <ac:spMkLst>
            <pc:docMk/>
            <pc:sldMk cId="3603418905" sldId="259"/>
            <ac:spMk id="9" creationId="{105207D6-37D6-E456-6A4D-AE728E3193BC}"/>
          </ac:spMkLst>
        </pc:spChg>
        <pc:spChg chg="mod">
          <ac:chgData name="Gustavo Hernandez" userId="a40e14ba802a2cca" providerId="LiveId" clId="{81BC610D-458E-4E67-A4D9-B971F4558223}" dt="2024-11-02T22:05:06.893" v="436" actId="14100"/>
          <ac:spMkLst>
            <pc:docMk/>
            <pc:sldMk cId="3603418905" sldId="259"/>
            <ac:spMk id="10" creationId="{A20B7206-FD7C-06FC-FF16-C0C268891B32}"/>
          </ac:spMkLst>
        </pc:spChg>
        <pc:spChg chg="mod">
          <ac:chgData name="Gustavo Hernandez" userId="a40e14ba802a2cca" providerId="LiveId" clId="{81BC610D-458E-4E67-A4D9-B971F4558223}" dt="2024-11-02T22:05:06.893" v="436" actId="14100"/>
          <ac:spMkLst>
            <pc:docMk/>
            <pc:sldMk cId="3603418905" sldId="259"/>
            <ac:spMk id="11" creationId="{ECE5B2E4-4F47-9BCF-5A24-481185C628A6}"/>
          </ac:spMkLst>
        </pc:spChg>
        <pc:spChg chg="add del">
          <ac:chgData name="Gustavo Hernandez" userId="a40e14ba802a2cca" providerId="LiveId" clId="{81BC610D-458E-4E67-A4D9-B971F4558223}" dt="2024-11-02T22:04:34.281" v="432" actId="26606"/>
          <ac:spMkLst>
            <pc:docMk/>
            <pc:sldMk cId="3603418905" sldId="259"/>
            <ac:spMk id="16" creationId="{058A14AF-9FB5-4CC7-BA35-E8E85D3EDF0E}"/>
          </ac:spMkLst>
        </pc:spChg>
        <pc:spChg chg="add del">
          <ac:chgData name="Gustavo Hernandez" userId="a40e14ba802a2cca" providerId="LiveId" clId="{81BC610D-458E-4E67-A4D9-B971F4558223}" dt="2024-11-02T22:04:34.281" v="432" actId="26606"/>
          <ac:spMkLst>
            <pc:docMk/>
            <pc:sldMk cId="3603418905" sldId="259"/>
            <ac:spMk id="18" creationId="{3A9A4357-BD1D-4622-A4FE-766E6AB8DE84}"/>
          </ac:spMkLst>
        </pc:spChg>
        <pc:spChg chg="add del">
          <ac:chgData name="Gustavo Hernandez" userId="a40e14ba802a2cca" providerId="LiveId" clId="{81BC610D-458E-4E67-A4D9-B971F4558223}" dt="2024-11-02T22:04:34.281" v="432" actId="26606"/>
          <ac:spMkLst>
            <pc:docMk/>
            <pc:sldMk cId="3603418905" sldId="259"/>
            <ac:spMk id="20" creationId="{E659831F-0D9A-4C63-9EBB-8435B85A440F}"/>
          </ac:spMkLst>
        </pc:spChg>
        <pc:spChg chg="add del">
          <ac:chgData name="Gustavo Hernandez" userId="a40e14ba802a2cca" providerId="LiveId" clId="{81BC610D-458E-4E67-A4D9-B971F4558223}" dt="2024-11-02T22:04:34.281" v="432" actId="26606"/>
          <ac:spMkLst>
            <pc:docMk/>
            <pc:sldMk cId="3603418905" sldId="259"/>
            <ac:spMk id="22" creationId="{E6995CE5-F890-4ABA-82A2-26507CE8D2A3}"/>
          </ac:spMkLst>
        </pc:spChg>
        <pc:spChg chg="add del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27" creationId="{DBC6133C-0615-4CE4-9132-37E609A9BDFA}"/>
          </ac:spMkLst>
        </pc:spChg>
        <pc:spChg chg="add del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29" creationId="{169CC832-2974-4E8D-90ED-3E2941BA7336}"/>
          </ac:spMkLst>
        </pc:spChg>
        <pc:spChg chg="add del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31" creationId="{55222F96-971A-4F90-B841-6BAB416C7AC1}"/>
          </ac:spMkLst>
        </pc:spChg>
        <pc:spChg chg="add del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33" creationId="{08980754-6F4B-43C9-B9BE-127B6BED6586}"/>
          </ac:spMkLst>
        </pc:spChg>
        <pc:spChg chg="add del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35" creationId="{2C1BBA94-3F40-40AA-8BB9-E69E25E537C1}"/>
          </ac:spMkLst>
        </pc:spChg>
        <pc:spChg chg="add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40" creationId="{743AA782-23D1-4521-8CAD-47662984AA08}"/>
          </ac:spMkLst>
        </pc:spChg>
        <pc:spChg chg="add">
          <ac:chgData name="Gustavo Hernandez" userId="a40e14ba802a2cca" providerId="LiveId" clId="{81BC610D-458E-4E67-A4D9-B971F4558223}" dt="2024-11-02T22:04:55.354" v="434" actId="26606"/>
          <ac:spMkLst>
            <pc:docMk/>
            <pc:sldMk cId="3603418905" sldId="259"/>
            <ac:spMk id="42" creationId="{71877DBC-BB60-40F0-AC93-2ACDBAAE60CE}"/>
          </ac:spMkLst>
        </pc:spChg>
        <pc:grpChg chg="add mod">
          <ac:chgData name="Gustavo Hernandez" userId="a40e14ba802a2cca" providerId="LiveId" clId="{81BC610D-458E-4E67-A4D9-B971F4558223}" dt="2024-11-02T22:05:06.893" v="436" actId="14100"/>
          <ac:grpSpMkLst>
            <pc:docMk/>
            <pc:sldMk cId="3603418905" sldId="259"/>
            <ac:grpSpMk id="4" creationId="{B1A65B6E-C467-6D1C-F2F2-129637301A2E}"/>
          </ac:grpSpMkLst>
        </pc:grpChg>
        <pc:picChg chg="mod">
          <ac:chgData name="Gustavo Hernandez" userId="a40e14ba802a2cca" providerId="LiveId" clId="{81BC610D-458E-4E67-A4D9-B971F4558223}" dt="2024-11-02T22:05:06.893" v="436" actId="14100"/>
          <ac:picMkLst>
            <pc:docMk/>
            <pc:sldMk cId="3603418905" sldId="259"/>
            <ac:picMk id="5" creationId="{336A3FD1-5854-61A4-8409-9678D06B8866}"/>
          </ac:picMkLst>
        </pc:picChg>
      </pc:sldChg>
      <pc:sldChg chg="addSp delSp modSp new del mod">
        <pc:chgData name="Gustavo Hernandez" userId="a40e14ba802a2cca" providerId="LiveId" clId="{81BC610D-458E-4E67-A4D9-B971F4558223}" dt="2024-11-02T02:05:32.739" v="286" actId="47"/>
        <pc:sldMkLst>
          <pc:docMk/>
          <pc:sldMk cId="2345468129" sldId="260"/>
        </pc:sldMkLst>
        <pc:spChg chg="del">
          <ac:chgData name="Gustavo Hernandez" userId="a40e14ba802a2cca" providerId="LiveId" clId="{81BC610D-458E-4E67-A4D9-B971F4558223}" dt="2024-11-02T01:56:16.435" v="50" actId="1032"/>
          <ac:spMkLst>
            <pc:docMk/>
            <pc:sldMk cId="2345468129" sldId="260"/>
            <ac:spMk id="3" creationId="{406CE04B-6F80-4267-6F73-42BB71771426}"/>
          </ac:spMkLst>
        </pc:spChg>
        <pc:spChg chg="add mod ord">
          <ac:chgData name="Gustavo Hernandez" userId="a40e14ba802a2cca" providerId="LiveId" clId="{81BC610D-458E-4E67-A4D9-B971F4558223}" dt="2024-11-02T01:57:42.117" v="81" actId="20577"/>
          <ac:spMkLst>
            <pc:docMk/>
            <pc:sldMk cId="2345468129" sldId="260"/>
            <ac:spMk id="6" creationId="{99DFDAC2-FABB-0A1B-FD65-0B9B39B4C2A2}"/>
          </ac:spMkLst>
        </pc:spChg>
        <pc:spChg chg="add mod">
          <ac:chgData name="Gustavo Hernandez" userId="a40e14ba802a2cca" providerId="LiveId" clId="{81BC610D-458E-4E67-A4D9-B971F4558223}" dt="2024-11-02T01:58:01.450" v="108" actId="20577"/>
          <ac:spMkLst>
            <pc:docMk/>
            <pc:sldMk cId="2345468129" sldId="260"/>
            <ac:spMk id="7" creationId="{D65B3110-8324-E073-4151-9128DFAE5ECA}"/>
          </ac:spMkLst>
        </pc:spChg>
        <pc:graphicFrameChg chg="add mod modGraphic">
          <ac:chgData name="Gustavo Hernandez" userId="a40e14ba802a2cca" providerId="LiveId" clId="{81BC610D-458E-4E67-A4D9-B971F4558223}" dt="2024-11-02T02:01:05.275" v="170" actId="20577"/>
          <ac:graphicFrameMkLst>
            <pc:docMk/>
            <pc:sldMk cId="2345468129" sldId="260"/>
            <ac:graphicFrameMk id="4" creationId="{8D635AA3-D97A-4747-3468-A681EBD70BC3}"/>
          </ac:graphicFrameMkLst>
        </pc:graphicFrameChg>
        <pc:graphicFrameChg chg="add mod">
          <ac:chgData name="Gustavo Hernandez" userId="a40e14ba802a2cca" providerId="LiveId" clId="{81BC610D-458E-4E67-A4D9-B971F4558223}" dt="2024-11-02T02:00:20.021" v="130" actId="20577"/>
          <ac:graphicFrameMkLst>
            <pc:docMk/>
            <pc:sldMk cId="2345468129" sldId="260"/>
            <ac:graphicFrameMk id="5" creationId="{F4BFFCCE-4CEE-D5E6-9F12-2C20339DF1D9}"/>
          </ac:graphicFrameMkLst>
        </pc:graphicFrameChg>
      </pc:sldChg>
      <pc:sldChg chg="addSp modSp del mod">
        <pc:chgData name="Gustavo Hernandez" userId="a40e14ba802a2cca" providerId="LiveId" clId="{81BC610D-458E-4E67-A4D9-B971F4558223}" dt="2024-11-03T17:01:03.181" v="541" actId="47"/>
        <pc:sldMkLst>
          <pc:docMk/>
          <pc:sldMk cId="0" sldId="274"/>
        </pc:sldMkLst>
        <pc:spChg chg="add mod">
          <ac:chgData name="Gustavo Hernandez" userId="a40e14ba802a2cca" providerId="LiveId" clId="{81BC610D-458E-4E67-A4D9-B971F4558223}" dt="2024-11-03T15:48:39.938" v="495" actId="1076"/>
          <ac:spMkLst>
            <pc:docMk/>
            <pc:sldMk cId="0" sldId="274"/>
            <ac:spMk id="3" creationId="{8FE8E217-35EE-67E9-6C3A-98AC10092C5E}"/>
          </ac:spMkLst>
        </pc:spChg>
        <pc:spChg chg="add mod">
          <ac:chgData name="Gustavo Hernandez" userId="a40e14ba802a2cca" providerId="LiveId" clId="{81BC610D-458E-4E67-A4D9-B971F4558223}" dt="2024-11-03T15:48:52.579" v="497" actId="1076"/>
          <ac:spMkLst>
            <pc:docMk/>
            <pc:sldMk cId="0" sldId="274"/>
            <ac:spMk id="4" creationId="{8136BF14-043C-6A24-7F48-C6372B0291B7}"/>
          </ac:spMkLst>
        </pc:spChg>
        <pc:spChg chg="add mod">
          <ac:chgData name="Gustavo Hernandez" userId="a40e14ba802a2cca" providerId="LiveId" clId="{81BC610D-458E-4E67-A4D9-B971F4558223}" dt="2024-11-03T15:48:52.579" v="497" actId="1076"/>
          <ac:spMkLst>
            <pc:docMk/>
            <pc:sldMk cId="0" sldId="274"/>
            <ac:spMk id="5" creationId="{8FBD945E-6122-4F0F-E3A8-8206FFA0B3AA}"/>
          </ac:spMkLst>
        </pc:spChg>
        <pc:spChg chg="add mod">
          <ac:chgData name="Gustavo Hernandez" userId="a40e14ba802a2cca" providerId="LiveId" clId="{81BC610D-458E-4E67-A4D9-B971F4558223}" dt="2024-11-03T15:49:08.389" v="499" actId="1076"/>
          <ac:spMkLst>
            <pc:docMk/>
            <pc:sldMk cId="0" sldId="274"/>
            <ac:spMk id="6" creationId="{9AB98B9E-3E44-9C21-F8E0-CA5562092C8E}"/>
          </ac:spMkLst>
        </pc:spChg>
        <pc:spChg chg="add mod">
          <ac:chgData name="Gustavo Hernandez" userId="a40e14ba802a2cca" providerId="LiveId" clId="{81BC610D-458E-4E67-A4D9-B971F4558223}" dt="2024-11-03T15:49:44.275" v="505" actId="1076"/>
          <ac:spMkLst>
            <pc:docMk/>
            <pc:sldMk cId="0" sldId="274"/>
            <ac:spMk id="7" creationId="{5228DD0B-802B-4E32-F7F5-F75EC409B5B7}"/>
          </ac:spMkLst>
        </pc:spChg>
        <pc:spChg chg="add mod">
          <ac:chgData name="Gustavo Hernandez" userId="a40e14ba802a2cca" providerId="LiveId" clId="{81BC610D-458E-4E67-A4D9-B971F4558223}" dt="2024-11-03T15:49:44.275" v="505" actId="1076"/>
          <ac:spMkLst>
            <pc:docMk/>
            <pc:sldMk cId="0" sldId="274"/>
            <ac:spMk id="8" creationId="{7F355C9E-C8BB-DB40-047E-C882E0838B82}"/>
          </ac:spMkLst>
        </pc:spChg>
      </pc:sldChg>
      <pc:sldChg chg="addSp delSp modSp new del mod">
        <pc:chgData name="Gustavo Hernandez" userId="a40e14ba802a2cca" providerId="LiveId" clId="{81BC610D-458E-4E67-A4D9-B971F4558223}" dt="2024-11-03T17:01:05.340" v="542" actId="47"/>
        <pc:sldMkLst>
          <pc:docMk/>
          <pc:sldMk cId="2147233639" sldId="275"/>
        </pc:sldMkLst>
        <pc:spChg chg="del">
          <ac:chgData name="Gustavo Hernandez" userId="a40e14ba802a2cca" providerId="LiveId" clId="{81BC610D-458E-4E67-A4D9-B971F4558223}" dt="2024-11-03T15:38:42.543" v="445" actId="478"/>
          <ac:spMkLst>
            <pc:docMk/>
            <pc:sldMk cId="2147233639" sldId="275"/>
            <ac:spMk id="2" creationId="{1173B119-7E19-AE7A-2E47-BBEE3B6C3B5A}"/>
          </ac:spMkLst>
        </pc:spChg>
        <pc:spChg chg="del">
          <ac:chgData name="Gustavo Hernandez" userId="a40e14ba802a2cca" providerId="LiveId" clId="{81BC610D-458E-4E67-A4D9-B971F4558223}" dt="2024-11-03T15:38:45.053" v="446" actId="478"/>
          <ac:spMkLst>
            <pc:docMk/>
            <pc:sldMk cId="2147233639" sldId="275"/>
            <ac:spMk id="3" creationId="{0437EC0E-A111-F9C1-FAAD-7B899426E535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4" creationId="{54F9F266-093B-066B-DAC5-5B1D13356642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5" creationId="{04070EA0-51A2-BA35-BEFC-300F998DADB8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6" creationId="{B977EC2E-3D61-3C64-7071-CF0E58D92B73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7" creationId="{83334DCF-3F5D-4B98-3FAB-9F430784DA6D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8" creationId="{9B5361CA-450A-D8EE-B335-E314579EB7AF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9" creationId="{C9CFEB30-6A2A-C39E-9BE7-2F2BA51BC363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0" creationId="{CE48BCAD-4204-DF48-C998-7DBAA0CB9F51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1" creationId="{B491E2A5-9373-5A50-7508-C787510006B2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2" creationId="{D5AA98B2-9488-B4E1-341F-FC3B85A4FD84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3" creationId="{9CAEE5B9-E799-CC57-BE3C-3E0BED1F57DF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4" creationId="{8F88C290-368F-10FB-A22D-631C984B39D9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5" creationId="{2BA7F383-ABF9-3018-4B96-4D9BFF00C091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6" creationId="{0BB8B513-6314-C12F-E83B-A78D4FCA077F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7" creationId="{ABC1E6A5-9362-C76F-A64A-4365485ECCC1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8" creationId="{E505C4C5-2E9E-9848-2C32-981B6339E7C1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19" creationId="{3C0A7C05-BF1D-2225-334D-B2F5C0D2D535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0" creationId="{F58C9BA2-D1D7-EDCC-CEC9-3235172A6071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1" creationId="{AE4A3B12-BDED-12DD-51AD-4261234B93B1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2" creationId="{01B51A72-2C58-9748-3C5A-A83462CBB26F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3" creationId="{50521C2C-34D5-20CE-C933-3ECBF007048D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4" creationId="{15AF2005-5257-D05B-9D88-E9D69B407934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5" creationId="{2A38AC46-876F-3CBA-B5BC-9E13C28B5A62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6" creationId="{F14A2AAA-6C74-7987-D5C4-CE6ABC2D6EA5}"/>
          </ac:spMkLst>
        </pc:spChg>
        <pc:spChg chg="add mod">
          <ac:chgData name="Gustavo Hernandez" userId="a40e14ba802a2cca" providerId="LiveId" clId="{81BC610D-458E-4E67-A4D9-B971F4558223}" dt="2024-11-03T15:39:23.540" v="451" actId="1076"/>
          <ac:spMkLst>
            <pc:docMk/>
            <pc:sldMk cId="2147233639" sldId="275"/>
            <ac:spMk id="27" creationId="{8E5ACFDB-FAB0-5DBD-D2ED-E47526654C73}"/>
          </ac:spMkLst>
        </pc:spChg>
        <pc:spChg chg="add mod">
          <ac:chgData name="Gustavo Hernandez" userId="a40e14ba802a2cca" providerId="LiveId" clId="{81BC610D-458E-4E67-A4D9-B971F4558223}" dt="2024-11-03T15:43:16.987" v="477" actId="1076"/>
          <ac:spMkLst>
            <pc:docMk/>
            <pc:sldMk cId="2147233639" sldId="275"/>
            <ac:spMk id="29" creationId="{16E86D9B-F00E-29F9-7C90-BF6CD164CC70}"/>
          </ac:spMkLst>
        </pc:spChg>
        <pc:spChg chg="add del">
          <ac:chgData name="Gustavo Hernandez" userId="a40e14ba802a2cca" providerId="LiveId" clId="{81BC610D-458E-4E67-A4D9-B971F4558223}" dt="2024-11-03T15:41:25.882" v="456" actId="478"/>
          <ac:spMkLst>
            <pc:docMk/>
            <pc:sldMk cId="2147233639" sldId="275"/>
            <ac:spMk id="30" creationId="{14CE5438-ACAE-FA17-FB90-2B882412B2DA}"/>
          </ac:spMkLst>
        </pc:spChg>
        <pc:spChg chg="add del mod">
          <ac:chgData name="Gustavo Hernandez" userId="a40e14ba802a2cca" providerId="LiveId" clId="{81BC610D-458E-4E67-A4D9-B971F4558223}" dt="2024-11-03T15:41:44.034" v="459" actId="478"/>
          <ac:spMkLst>
            <pc:docMk/>
            <pc:sldMk cId="2147233639" sldId="275"/>
            <ac:spMk id="31" creationId="{A1BB8CD9-43B8-85FF-88FC-AADAF58F131D}"/>
          </ac:spMkLst>
        </pc:spChg>
        <pc:spChg chg="add mod">
          <ac:chgData name="Gustavo Hernandez" userId="a40e14ba802a2cca" providerId="LiveId" clId="{81BC610D-458E-4E67-A4D9-B971F4558223}" dt="2024-11-03T15:43:31.699" v="479" actId="1076"/>
          <ac:spMkLst>
            <pc:docMk/>
            <pc:sldMk cId="2147233639" sldId="275"/>
            <ac:spMk id="32" creationId="{1173CC12-490F-75BD-9D4E-3465D84440EC}"/>
          </ac:spMkLst>
        </pc:spChg>
        <pc:spChg chg="add mod">
          <ac:chgData name="Gustavo Hernandez" userId="a40e14ba802a2cca" providerId="LiveId" clId="{81BC610D-458E-4E67-A4D9-B971F4558223}" dt="2024-11-03T15:56:40.232" v="531" actId="20577"/>
          <ac:spMkLst>
            <pc:docMk/>
            <pc:sldMk cId="2147233639" sldId="275"/>
            <ac:spMk id="33" creationId="{2E064597-9AFE-C06A-F4F7-9E042AAFF68D}"/>
          </ac:spMkLst>
        </pc:spChg>
        <pc:spChg chg="add mod">
          <ac:chgData name="Gustavo Hernandez" userId="a40e14ba802a2cca" providerId="LiveId" clId="{81BC610D-458E-4E67-A4D9-B971F4558223}" dt="2024-11-03T15:44:54.264" v="485" actId="208"/>
          <ac:spMkLst>
            <pc:docMk/>
            <pc:sldMk cId="2147233639" sldId="275"/>
            <ac:spMk id="34" creationId="{6B28C9D3-32F2-CA72-1E53-24FAEB765344}"/>
          </ac:spMkLst>
        </pc:spChg>
        <pc:spChg chg="add mod">
          <ac:chgData name="Gustavo Hernandez" userId="a40e14ba802a2cca" providerId="LiveId" clId="{81BC610D-458E-4E67-A4D9-B971F4558223}" dt="2024-11-03T15:43:41.776" v="481" actId="688"/>
          <ac:spMkLst>
            <pc:docMk/>
            <pc:sldMk cId="2147233639" sldId="275"/>
            <ac:spMk id="35" creationId="{9E1103F3-50EC-EF8B-1458-027BD426B241}"/>
          </ac:spMkLst>
        </pc:spChg>
        <pc:spChg chg="add mod">
          <ac:chgData name="Gustavo Hernandez" userId="a40e14ba802a2cca" providerId="LiveId" clId="{81BC610D-458E-4E67-A4D9-B971F4558223}" dt="2024-11-03T15:56:42.648" v="532" actId="20577"/>
          <ac:spMkLst>
            <pc:docMk/>
            <pc:sldMk cId="2147233639" sldId="275"/>
            <ac:spMk id="36" creationId="{E7D2CAAC-070E-19A8-45A9-AC078FD067D1}"/>
          </ac:spMkLst>
        </pc:spChg>
        <pc:spChg chg="add mod">
          <ac:chgData name="Gustavo Hernandez" userId="a40e14ba802a2cca" providerId="LiveId" clId="{81BC610D-458E-4E67-A4D9-B971F4558223}" dt="2024-11-03T15:45:33.786" v="489" actId="208"/>
          <ac:spMkLst>
            <pc:docMk/>
            <pc:sldMk cId="2147233639" sldId="275"/>
            <ac:spMk id="37" creationId="{A900FA59-9DA7-7EB4-3ED9-A263066E9AFE}"/>
          </ac:spMkLst>
        </pc:spChg>
        <pc:spChg chg="add mod">
          <ac:chgData name="Gustavo Hernandez" userId="a40e14ba802a2cca" providerId="LiveId" clId="{81BC610D-458E-4E67-A4D9-B971F4558223}" dt="2024-11-03T15:45:48.135" v="491" actId="1076"/>
          <ac:spMkLst>
            <pc:docMk/>
            <pc:sldMk cId="2147233639" sldId="275"/>
            <ac:spMk id="38" creationId="{8435E43B-7AFC-CD6B-ED90-B026072DA0CD}"/>
          </ac:spMkLst>
        </pc:spChg>
        <pc:spChg chg="add mod">
          <ac:chgData name="Gustavo Hernandez" userId="a40e14ba802a2cca" providerId="LiveId" clId="{81BC610D-458E-4E67-A4D9-B971F4558223}" dt="2024-11-03T15:56:45.250" v="533" actId="20577"/>
          <ac:spMkLst>
            <pc:docMk/>
            <pc:sldMk cId="2147233639" sldId="275"/>
            <ac:spMk id="39" creationId="{72099217-5DBE-DC9A-56E7-8BD2130B92F3}"/>
          </ac:spMkLst>
        </pc:spChg>
        <pc:spChg chg="add del mod">
          <ac:chgData name="Gustavo Hernandez" userId="a40e14ba802a2cca" providerId="LiveId" clId="{81BC610D-458E-4E67-A4D9-B971F4558223}" dt="2024-11-03T15:48:25.762" v="493" actId="478"/>
          <ac:spMkLst>
            <pc:docMk/>
            <pc:sldMk cId="2147233639" sldId="275"/>
            <ac:spMk id="40" creationId="{34C868DB-071C-8A4E-CFD6-65FD36FAC0D1}"/>
          </ac:spMkLst>
        </pc:spChg>
        <pc:spChg chg="add del mod">
          <ac:chgData name="Gustavo Hernandez" userId="a40e14ba802a2cca" providerId="LiveId" clId="{81BC610D-458E-4E67-A4D9-B971F4558223}" dt="2024-11-03T15:48:25.762" v="493" actId="478"/>
          <ac:spMkLst>
            <pc:docMk/>
            <pc:sldMk cId="2147233639" sldId="275"/>
            <ac:spMk id="41" creationId="{D8EC4D40-F3A0-451C-A7DD-313C7C5E3C9A}"/>
          </ac:spMkLst>
        </pc:spChg>
        <pc:spChg chg="add mod">
          <ac:chgData name="Gustavo Hernandez" userId="a40e14ba802a2cca" providerId="LiveId" clId="{81BC610D-458E-4E67-A4D9-B971F4558223}" dt="2024-11-03T15:51:21.420" v="511" actId="208"/>
          <ac:spMkLst>
            <pc:docMk/>
            <pc:sldMk cId="2147233639" sldId="275"/>
            <ac:spMk id="42" creationId="{3908B4A9-8FFE-C3B5-D8F2-E1B7BBC26555}"/>
          </ac:spMkLst>
        </pc:spChg>
        <pc:spChg chg="add mod">
          <ac:chgData name="Gustavo Hernandez" userId="a40e14ba802a2cca" providerId="LiveId" clId="{81BC610D-458E-4E67-A4D9-B971F4558223}" dt="2024-11-03T15:51:37.600" v="515" actId="688"/>
          <ac:spMkLst>
            <pc:docMk/>
            <pc:sldMk cId="2147233639" sldId="275"/>
            <ac:spMk id="43" creationId="{FBB9F28A-2D68-D998-02F2-512305DA1D39}"/>
          </ac:spMkLst>
        </pc:spChg>
        <pc:spChg chg="add mod">
          <ac:chgData name="Gustavo Hernandez" userId="a40e14ba802a2cca" providerId="LiveId" clId="{81BC610D-458E-4E67-A4D9-B971F4558223}" dt="2024-11-03T15:56:49.606" v="535" actId="20577"/>
          <ac:spMkLst>
            <pc:docMk/>
            <pc:sldMk cId="2147233639" sldId="275"/>
            <ac:spMk id="44" creationId="{670B02FC-C846-D344-2DCA-68B5E092D474}"/>
          </ac:spMkLst>
        </pc:spChg>
        <pc:spChg chg="add mod">
          <ac:chgData name="Gustavo Hernandez" userId="a40e14ba802a2cca" providerId="LiveId" clId="{81BC610D-458E-4E67-A4D9-B971F4558223}" dt="2024-11-03T15:53:12.237" v="522" actId="208"/>
          <ac:spMkLst>
            <pc:docMk/>
            <pc:sldMk cId="2147233639" sldId="275"/>
            <ac:spMk id="45" creationId="{1692D84F-5664-FBC1-6F3C-43621423B409}"/>
          </ac:spMkLst>
        </pc:spChg>
        <pc:spChg chg="add mod">
          <ac:chgData name="Gustavo Hernandez" userId="a40e14ba802a2cca" providerId="LiveId" clId="{81BC610D-458E-4E67-A4D9-B971F4558223}" dt="2024-11-03T15:52:21.270" v="521" actId="1076"/>
          <ac:spMkLst>
            <pc:docMk/>
            <pc:sldMk cId="2147233639" sldId="275"/>
            <ac:spMk id="46" creationId="{5A6A2717-D730-EE5C-DB00-F0406D00774A}"/>
          </ac:spMkLst>
        </pc:spChg>
        <pc:spChg chg="add mod">
          <ac:chgData name="Gustavo Hernandez" userId="a40e14ba802a2cca" providerId="LiveId" clId="{81BC610D-458E-4E67-A4D9-B971F4558223}" dt="2024-11-03T15:56:47.353" v="534" actId="20577"/>
          <ac:spMkLst>
            <pc:docMk/>
            <pc:sldMk cId="2147233639" sldId="275"/>
            <ac:spMk id="47" creationId="{40741AE2-1413-DB3E-A04A-E780EB02EAA2}"/>
          </ac:spMkLst>
        </pc:spChg>
        <pc:spChg chg="add mod">
          <ac:chgData name="Gustavo Hernandez" userId="a40e14ba802a2cca" providerId="LiveId" clId="{81BC610D-458E-4E67-A4D9-B971F4558223}" dt="2024-11-03T15:56:11.472" v="525" actId="208"/>
          <ac:spMkLst>
            <pc:docMk/>
            <pc:sldMk cId="2147233639" sldId="275"/>
            <ac:spMk id="48" creationId="{638820D6-E776-1661-C928-BBEA0FB60DCC}"/>
          </ac:spMkLst>
        </pc:spChg>
        <pc:spChg chg="add mod">
          <ac:chgData name="Gustavo Hernandez" userId="a40e14ba802a2cca" providerId="LiveId" clId="{81BC610D-458E-4E67-A4D9-B971F4558223}" dt="2024-11-03T15:56:32.808" v="529" actId="1076"/>
          <ac:spMkLst>
            <pc:docMk/>
            <pc:sldMk cId="2147233639" sldId="275"/>
            <ac:spMk id="49" creationId="{477D7B2D-0C50-495E-F4DA-8602069BBFC5}"/>
          </ac:spMkLst>
        </pc:spChg>
        <pc:spChg chg="add mod">
          <ac:chgData name="Gustavo Hernandez" userId="a40e14ba802a2cca" providerId="LiveId" clId="{81BC610D-458E-4E67-A4D9-B971F4558223}" dt="2024-11-03T15:56:51.715" v="536" actId="20577"/>
          <ac:spMkLst>
            <pc:docMk/>
            <pc:sldMk cId="2147233639" sldId="275"/>
            <ac:spMk id="50" creationId="{951FDFF8-261F-ECF2-6653-C098C5CEA631}"/>
          </ac:spMkLst>
        </pc:spChg>
        <pc:picChg chg="add mod">
          <ac:chgData name="Gustavo Hernandez" userId="a40e14ba802a2cca" providerId="LiveId" clId="{81BC610D-458E-4E67-A4D9-B971F4558223}" dt="2024-11-03T15:42:48.042" v="472" actId="1076"/>
          <ac:picMkLst>
            <pc:docMk/>
            <pc:sldMk cId="2147233639" sldId="275"/>
            <ac:picMk id="28" creationId="{0D223DA6-1ACF-E9F8-35C9-AE91E7C1B0A1}"/>
          </ac:picMkLst>
        </pc:picChg>
      </pc:sldChg>
      <pc:sldChg chg="new del">
        <pc:chgData name="Gustavo Hernandez" userId="a40e14ba802a2cca" providerId="LiveId" clId="{81BC610D-458E-4E67-A4D9-B971F4558223}" dt="2024-11-03T15:38:35.346" v="443" actId="47"/>
        <pc:sldMkLst>
          <pc:docMk/>
          <pc:sldMk cId="3589708104" sldId="275"/>
        </pc:sldMkLst>
      </pc:sldChg>
      <pc:sldChg chg="addSp delSp modSp new del mod">
        <pc:chgData name="Gustavo Hernandez" userId="a40e14ba802a2cca" providerId="LiveId" clId="{81BC610D-458E-4E67-A4D9-B971F4558223}" dt="2024-11-03T17:01:05.988" v="543" actId="47"/>
        <pc:sldMkLst>
          <pc:docMk/>
          <pc:sldMk cId="1714978036" sldId="276"/>
        </pc:sldMkLst>
        <pc:spChg chg="del">
          <ac:chgData name="Gustavo Hernandez" userId="a40e14ba802a2cca" providerId="LiveId" clId="{81BC610D-458E-4E67-A4D9-B971F4558223}" dt="2024-11-03T16:11:31.639" v="538" actId="478"/>
          <ac:spMkLst>
            <pc:docMk/>
            <pc:sldMk cId="1714978036" sldId="276"/>
            <ac:spMk id="3" creationId="{6412AF75-FF45-8270-7C5F-8551C4AD375B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4" creationId="{4D70F40F-2160-7342-31D1-ADD470D45DA6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5" creationId="{15567ABB-F628-4457-44F3-19351B8AD54B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6" creationId="{F22F2FEB-5609-1140-0A12-685BACC78E7F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8" creationId="{6154EE98-199B-BB02-EDD8-F7E888ACB92D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9" creationId="{37E3BBE9-3991-3B9A-81ED-BC6476F3E76A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0" creationId="{A66258CD-1F3A-B70B-7073-B7BEBCF06280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1" creationId="{6F42B05D-343A-8F94-A74C-6084D07B4342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2" creationId="{AD6B47AB-CE28-AA02-248D-987921D508F3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3" creationId="{B57CA7D6-E368-88E1-6A4A-E438845BE508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4" creationId="{BC479E03-046C-3FB2-8F58-349FA8CD2AD2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5" creationId="{44D5DBD1-0F99-F9D4-95C0-A2751BDA0EE7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6" creationId="{D8B6F8A6-CAEF-A589-7D07-E58FE0A4B10A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17" creationId="{3D250476-5060-45C7-3BBC-537300A8CEF5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18" creationId="{C21E287C-1AFA-1AD2-4FB8-EF6104FAE721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20" creationId="{1250C701-A5E1-63E0-E174-1C2E2209A26A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21" creationId="{F278D95B-B351-030D-C0B0-944181B4EE63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22" creationId="{61F9079E-2313-7A41-1C44-0D71FAB6FFCC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23" creationId="{042422E9-9ADD-735D-3328-00523AF70A99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25" creationId="{7BEB0465-FF54-9EDA-B88D-F263453EA63B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26" creationId="{2520A76F-F233-3703-128A-80692EF57537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27" creationId="{A508C034-1E2D-7D25-CEC0-945F0BE7C389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28" creationId="{8DD54B00-0CA3-E483-A12C-65592EC0DAAD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29" creationId="{8881F0B9-D9B8-D0BB-5560-86E25335D9F1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1" creationId="{A9E17314-8E42-2DF1-F536-292489653247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2" creationId="{D006E16E-A121-15A1-BB92-5E4C2B31C107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3" creationId="{AA0A0220-4AD7-4A4B-E683-3B48EE168ED0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4" creationId="{E883959A-2F57-FA6F-E11B-02FED5D7092C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5" creationId="{229393BD-42FD-67E2-5ADE-A88BC9A81143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6" creationId="{480A4EDA-E3CA-1BD4-B395-CEF750C4FB3A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7" creationId="{A9A251F5-654D-E984-3492-B22F86D6F031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38" creationId="{0A5BECF0-DC8C-DE4E-F1F6-09838F094A8B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39" creationId="{279FFFB2-E529-E225-4C31-2BF43CFD3B7D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1" creationId="{631F27C2-7B68-7021-E032-BF40AEBDA5F7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2" creationId="{20EB1840-B965-AB4C-CAFC-48573FC81DC2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3" creationId="{DC66961B-5A3A-2C8D-1FCB-CD7219F4C118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4" creationId="{D7146CC2-8870-72AA-D199-16C70D801208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5" creationId="{BCAA15F2-C092-EF4E-50C6-3366B8CFF0A5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6" creationId="{F8E68E75-779F-2745-7020-8AADC59E7C8E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7" creationId="{6086BBFE-3170-85F4-E045-3157BD860731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8" creationId="{79D736BE-6FAA-38EE-C721-B07AB84DFCB7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49" creationId="{CDD14078-2278-76E8-74CA-B6D5C9B20D84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0" creationId="{8C439562-B162-1D1D-FD87-092454DC7168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1" creationId="{8214BAFD-5D40-907A-38EA-5E097E606CF9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2" creationId="{D8176AB7-297A-AE6F-203B-D73BBEBC1825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3" creationId="{761A0B3C-F4D2-AE06-3CF8-98AC40499E5B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4" creationId="{3A74ACAC-E67A-626A-C14A-6E9003300F27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5" creationId="{1BE988DA-717C-6F97-4E5C-525748BBE26B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56" creationId="{7EACDAB1-9FF7-46A1-A2AC-A8F7032421D5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8" creationId="{265144C4-9717-9A2E-A5DF-D8A22EE882EE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59" creationId="{2284AA35-A7A8-34DC-452E-461F5A959B2E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60" creationId="{6D68B1E9-CD22-D5B1-27BF-ED2299AF83C6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61" creationId="{3C2B785C-A2C9-C259-93D6-0F779A0E398D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62" creationId="{58202845-C422-1C14-4B04-413D5E73E93F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63" creationId="{AB096CEF-0F39-499D-4F8D-B18267844AC5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64" creationId="{A865C21C-EDB4-0F8E-1046-9891C74B5B1C}"/>
          </ac:spMkLst>
        </pc:spChg>
        <pc:spChg chg="mod">
          <ac:chgData name="Gustavo Hernandez" userId="a40e14ba802a2cca" providerId="LiveId" clId="{81BC610D-458E-4E67-A4D9-B971F4558223}" dt="2024-11-03T16:11:32.711" v="539"/>
          <ac:spMkLst>
            <pc:docMk/>
            <pc:sldMk cId="1714978036" sldId="276"/>
            <ac:spMk id="65" creationId="{C733EC2D-43D9-8690-99A9-0E7F0EEDC84A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66" creationId="{68ECE660-865A-0CC3-47A4-F5134819F999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67" creationId="{6F9ABC78-D11A-7872-E694-525A1599A46D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68" creationId="{3A6CFA2E-4750-9186-7EE1-F75235292B7A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69" creationId="{EA5D89CF-A529-722F-0A8A-7FA250376AA3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70" creationId="{38A6E7DA-CB54-E5B9-5732-D9A85C11E2D2}"/>
          </ac:spMkLst>
        </pc:spChg>
        <pc:spChg chg="add mod">
          <ac:chgData name="Gustavo Hernandez" userId="a40e14ba802a2cca" providerId="LiveId" clId="{81BC610D-458E-4E67-A4D9-B971F4558223}" dt="2024-11-03T16:11:41.294" v="540" actId="1076"/>
          <ac:spMkLst>
            <pc:docMk/>
            <pc:sldMk cId="1714978036" sldId="276"/>
            <ac:spMk id="71" creationId="{E676B134-65C1-24A7-9150-08FA8C84ED03}"/>
          </ac:spMkLst>
        </pc:spChg>
        <pc:grpChg chg="add mod">
          <ac:chgData name="Gustavo Hernandez" userId="a40e14ba802a2cca" providerId="LiveId" clId="{81BC610D-458E-4E67-A4D9-B971F4558223}" dt="2024-11-03T16:11:41.294" v="540" actId="1076"/>
          <ac:grpSpMkLst>
            <pc:docMk/>
            <pc:sldMk cId="1714978036" sldId="276"/>
            <ac:grpSpMk id="7" creationId="{F920376E-D64B-A334-C8B9-E801470854D4}"/>
          </ac:grpSpMkLst>
        </pc:grpChg>
        <pc:grpChg chg="add mod">
          <ac:chgData name="Gustavo Hernandez" userId="a40e14ba802a2cca" providerId="LiveId" clId="{81BC610D-458E-4E67-A4D9-B971F4558223}" dt="2024-11-03T16:11:41.294" v="540" actId="1076"/>
          <ac:grpSpMkLst>
            <pc:docMk/>
            <pc:sldMk cId="1714978036" sldId="276"/>
            <ac:grpSpMk id="19" creationId="{F33C5FAE-B6E4-7050-C38E-6ECF39BCC19A}"/>
          </ac:grpSpMkLst>
        </pc:grpChg>
        <pc:grpChg chg="add mod">
          <ac:chgData name="Gustavo Hernandez" userId="a40e14ba802a2cca" providerId="LiveId" clId="{81BC610D-458E-4E67-A4D9-B971F4558223}" dt="2024-11-03T16:11:41.294" v="540" actId="1076"/>
          <ac:grpSpMkLst>
            <pc:docMk/>
            <pc:sldMk cId="1714978036" sldId="276"/>
            <ac:grpSpMk id="24" creationId="{0467D17E-A27D-40ED-753D-4205EC74769F}"/>
          </ac:grpSpMkLst>
        </pc:grpChg>
        <pc:grpChg chg="add mod">
          <ac:chgData name="Gustavo Hernandez" userId="a40e14ba802a2cca" providerId="LiveId" clId="{81BC610D-458E-4E67-A4D9-B971F4558223}" dt="2024-11-03T16:11:41.294" v="540" actId="1076"/>
          <ac:grpSpMkLst>
            <pc:docMk/>
            <pc:sldMk cId="1714978036" sldId="276"/>
            <ac:grpSpMk id="30" creationId="{E4CD5815-D71A-3411-17DE-CF18DDDFB128}"/>
          </ac:grpSpMkLst>
        </pc:grpChg>
        <pc:grpChg chg="add mod">
          <ac:chgData name="Gustavo Hernandez" userId="a40e14ba802a2cca" providerId="LiveId" clId="{81BC610D-458E-4E67-A4D9-B971F4558223}" dt="2024-11-03T16:11:41.294" v="540" actId="1076"/>
          <ac:grpSpMkLst>
            <pc:docMk/>
            <pc:sldMk cId="1714978036" sldId="276"/>
            <ac:grpSpMk id="40" creationId="{ACB2E942-69E0-C172-C538-DE38D5FE30FB}"/>
          </ac:grpSpMkLst>
        </pc:grpChg>
        <pc:grpChg chg="add mod">
          <ac:chgData name="Gustavo Hernandez" userId="a40e14ba802a2cca" providerId="LiveId" clId="{81BC610D-458E-4E67-A4D9-B971F4558223}" dt="2024-11-03T16:11:41.294" v="540" actId="1076"/>
          <ac:grpSpMkLst>
            <pc:docMk/>
            <pc:sldMk cId="1714978036" sldId="276"/>
            <ac:grpSpMk id="57" creationId="{8DA17E64-9220-5B27-ED2A-2BD9596BF744}"/>
          </ac:grpSpMkLst>
        </pc:grpChg>
      </pc:sldChg>
      <pc:sldMasterChg chg="del delSldLayout">
        <pc:chgData name="Gustavo Hernandez" userId="a40e14ba802a2cca" providerId="LiveId" clId="{81BC610D-458E-4E67-A4D9-B971F4558223}" dt="2024-11-03T17:01:03.181" v="541" actId="47"/>
        <pc:sldMasterMkLst>
          <pc:docMk/>
          <pc:sldMasterMk cId="1784574857" sldId="2147483660"/>
        </pc:sldMasterMkLst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3973792085" sldId="2147483661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3677419104" sldId="2147483662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2902587563" sldId="2147483663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1589810203" sldId="2147483664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3607981443" sldId="2147483665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2659083792" sldId="2147483666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574860620" sldId="2147483667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4258326927" sldId="2147483668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1103638904" sldId="2147483669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3495538764" sldId="2147483670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327258055" sldId="2147483671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4284133009" sldId="2147483672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1889801576" sldId="2147483673"/>
          </pc:sldLayoutMkLst>
        </pc:sldLayoutChg>
        <pc:sldLayoutChg chg="del">
          <pc:chgData name="Gustavo Hernandez" userId="a40e14ba802a2cca" providerId="LiveId" clId="{81BC610D-458E-4E67-A4D9-B971F4558223}" dt="2024-11-03T17:01:03.181" v="541" actId="47"/>
          <pc:sldLayoutMkLst>
            <pc:docMk/>
            <pc:sldMasterMk cId="1784574857" sldId="2147483660"/>
            <pc:sldLayoutMk cId="330430122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C7B3-D7E9-4ABF-B681-CBA287244A03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A22B-ABDB-4E71-B18E-F45615757FB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6097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E459-DC5A-6A57-EEDF-566C88F2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A247D-60D1-B257-90DE-E7DB689D6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2DC28-3535-39F8-838F-1EC32310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3FB74-47A4-AC7D-87A6-F169AF26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AA821-DA17-5BED-95A4-4949F3CE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563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1B3A-AFC9-B664-29DC-BB2EE68E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1E60E9-1683-373F-3BA3-5E7CE11F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36ED1-C4E1-A15D-E348-2A8893C2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BFFB7-1B57-A6C8-628C-9052D443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8103A-88A9-708F-DD42-108F31BB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82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E59072-B9F7-A492-5BB8-FD484C952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DEF662-9693-787E-7ADC-185DDC30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17F65-09AD-90D3-1ACD-4C56DB89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82051-0F6F-83D7-48B3-AC301D37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93A85-8F97-1D6B-9AB7-7E7F06BF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68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7EEA0-5843-2767-E42E-E7EC2C25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E9204-D1D7-EE10-362F-116D3731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F5CA0-D511-7B74-95B1-C10AE5FB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363C8-C939-3F64-EC5F-2A2BFAD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86D27-00C3-D61E-C552-17EE6C08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605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DF0F2-19EC-0967-1F4A-99F530C3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0A013-4AD4-B1FA-8F58-F8CFBE8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3056F4-47E9-25C6-D4D0-A5A54BE9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21B58-346D-C02C-37E3-AC84C52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4D3A1-5734-69AB-BEEE-612A8AF7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146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398C-295D-2D9A-5C29-09B4E432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CC2A3-920D-FBB0-765D-1C2A623F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BF9CDB-F396-B2D8-8FF0-BEB1424E6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961415-8403-181E-3195-894BE98F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A2D606-4226-BE2E-EDD7-B375739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97599-CAEB-347D-D37F-EB6058A9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19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243D5-2EE4-85F0-2D30-C2CC0BCC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FF520-5D43-73EB-013D-412860AA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E3592-FB4D-5742-B2BD-D6624660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7F878D-E964-98F5-BCAA-189250FA9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AB70C3-26C2-4630-99F4-0D8FF257B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48E7F9-69BD-94AD-A057-32B22120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6179BA-C319-9B87-BE38-A79CA7A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D533D0-BD6A-7AB8-0BA7-8A6B0DA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24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C240-CFA6-1A01-9438-36A5D6ED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CDCA14-22BA-36C0-1241-FA4993F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6F1C6A-5FCF-FA16-7069-3F593349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053B91-427E-2016-E373-7824EE86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9375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3CB6D-5E7B-9B36-9309-00AC34D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150F94-4D85-8EAC-6DF1-FD0E19A1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E9A106-41D8-A690-C8A6-1EB42719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23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B738-CA53-A61D-798A-0C7D057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58CD6-1ED7-6C2D-6826-9D9DCDA1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64AA04-90B7-6B73-E755-35007560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01B611-C56A-8436-27A8-D44B5DE8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2336A-76A4-B9E2-4E97-2EFA88F4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E4242-B1AA-38BE-6B2A-CD4247FF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54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2A905-E562-B7EA-314C-DCF9E94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B6B939-1BCF-B700-F44A-6731EF8E4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08D3AE-4051-57E1-E3C6-8F8003DE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333854-DDC6-82EC-05D3-0CE6A7DB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2955D-2E59-A938-88A2-BCFB5300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A72B4A-78D1-492F-8722-D744FBE4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679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282CCF-273C-1EA0-9EBC-F320270F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307DD-B309-9414-D14D-BA827AB0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73FC67-BC80-9308-37B5-82601E8E2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27EA3-DEA1-4160-845E-7788B3F79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DC25A-1943-E43B-8E71-D13DDAD3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30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935592-EB47-54AE-7E35-3E760B8F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226939" cy="1481328"/>
          </a:xfrm>
        </p:spPr>
        <p:txBody>
          <a:bodyPr anchor="b">
            <a:normAutofit/>
          </a:bodyPr>
          <a:lstStyle/>
          <a:p>
            <a:r>
              <a:rPr lang="es-VE" sz="4000" dirty="0"/>
              <a:t>DESCRIPCIÓN DE CARGOS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6035A8C-C43B-AB2E-2F5A-964A8CBF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396238" cy="354787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s-VE" sz="18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s-V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un documento detallado que enumera las responsabilidades y tareas principales de una posición dentro de una empresa. </a:t>
            </a:r>
          </a:p>
          <a:p>
            <a:pPr marL="0" indent="0" algn="just">
              <a:buNone/>
            </a:pPr>
            <a:endParaRPr lang="es-VE" sz="1800" dirty="0"/>
          </a:p>
          <a:p>
            <a:pPr marL="0" indent="0" algn="just">
              <a:buNone/>
            </a:pPr>
            <a:r>
              <a:rPr lang="es-VE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través de la descripción y el análisis del puesto, se pueden enumerar todos los requisitos que debe tener una persona para ocupar ese puesto. </a:t>
            </a:r>
          </a:p>
          <a:p>
            <a:pPr marL="0" indent="0" algn="just">
              <a:buNone/>
            </a:pPr>
            <a:endParaRPr lang="es-VE" sz="18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0" indent="0" algn="just">
              <a:buNone/>
            </a:pPr>
            <a:r>
              <a:rPr lang="es-VE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Este documento también es crucial en el proceso de selección, ya que proporciona a los solicitantes el perfil y los requisitos del puesto. </a:t>
            </a:r>
            <a:endParaRPr lang="es-VE" sz="1800" dirty="0"/>
          </a:p>
        </p:txBody>
      </p:sp>
      <p:pic>
        <p:nvPicPr>
          <p:cNvPr id="1026" name="Picture 2" descr="Perfil de Puesto – Fuentes y Medios de Reclutamiento">
            <a:extLst>
              <a:ext uri="{FF2B5EF4-FFF2-40B4-BE49-F238E27FC236}">
                <a16:creationId xmlns:a16="http://schemas.microsoft.com/office/drawing/2014/main" id="{4C17DACD-45E3-2D8B-E2EF-10ACF775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005" y="640080"/>
            <a:ext cx="4769053" cy="55778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0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B9B05-29EF-85D1-CF77-7E4D28FF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0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VE" sz="4000" dirty="0"/>
              <a:t>ELEMENTOS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CDFEE8-B433-F6DC-9239-11074E87406B}"/>
              </a:ext>
            </a:extLst>
          </p:cNvPr>
          <p:cNvSpPr txBox="1"/>
          <p:nvPr/>
        </p:nvSpPr>
        <p:spPr>
          <a:xfrm>
            <a:off x="7878591" y="1857451"/>
            <a:ext cx="41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Propósito del Cargo</a:t>
            </a:r>
            <a:endParaRPr lang="es-VE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ómo Hacer una Descripción de Puestos de Trabajo Atractiva?">
            <a:extLst>
              <a:ext uri="{FF2B5EF4-FFF2-40B4-BE49-F238E27FC236}">
                <a16:creationId xmlns:a16="http://schemas.microsoft.com/office/drawing/2014/main" id="{5F465E56-EE3C-D1F3-CEC6-31EEE8603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2" t="8982" r="27199" b="5410"/>
          <a:stretch/>
        </p:blipFill>
        <p:spPr bwMode="auto">
          <a:xfrm>
            <a:off x="4255486" y="891374"/>
            <a:ext cx="3184181" cy="577645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A078EE18-8A32-7F56-D1FE-A25A52BA9909}"/>
              </a:ext>
            </a:extLst>
          </p:cNvPr>
          <p:cNvSpPr/>
          <p:nvPr/>
        </p:nvSpPr>
        <p:spPr>
          <a:xfrm>
            <a:off x="1555405" y="982351"/>
            <a:ext cx="2645827" cy="45642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/>
          </a:p>
          <a:p>
            <a:pPr algn="ctr"/>
            <a:r>
              <a:rPr lang="es-VE" b="1" dirty="0"/>
              <a:t>Título del cargo</a:t>
            </a:r>
          </a:p>
          <a:p>
            <a:pPr algn="ctr"/>
            <a:endParaRPr lang="es-VE" dirty="0"/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3B300A0B-17C0-3C4C-07EC-9DD56E83D87B}"/>
              </a:ext>
            </a:extLst>
          </p:cNvPr>
          <p:cNvSpPr/>
          <p:nvPr/>
        </p:nvSpPr>
        <p:spPr>
          <a:xfrm>
            <a:off x="900465" y="3134514"/>
            <a:ext cx="3494259" cy="6463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s-VE" b="1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VE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Responsabilidades y Tareas</a:t>
            </a:r>
            <a:endParaRPr lang="es-VE" b="1" dirty="0"/>
          </a:p>
          <a:p>
            <a:pPr algn="ctr"/>
            <a:endParaRPr lang="es-VE" b="1" dirty="0"/>
          </a:p>
          <a:p>
            <a:pPr algn="ctr"/>
            <a:endParaRPr lang="es-VE" dirty="0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DB6547A3-5CAD-CA73-ED44-142E6EE47F2E}"/>
              </a:ext>
            </a:extLst>
          </p:cNvPr>
          <p:cNvSpPr/>
          <p:nvPr/>
        </p:nvSpPr>
        <p:spPr>
          <a:xfrm>
            <a:off x="1031692" y="4654400"/>
            <a:ext cx="3363032" cy="6463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VE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Requisitos de Educación y Experiencia</a:t>
            </a:r>
            <a:endParaRPr lang="es-VE" b="1" dirty="0"/>
          </a:p>
          <a:p>
            <a:pPr algn="ctr"/>
            <a:endParaRPr lang="es-VE" dirty="0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6C169EDE-6B20-64BF-F3B5-11B4F968033B}"/>
              </a:ext>
            </a:extLst>
          </p:cNvPr>
          <p:cNvSpPr/>
          <p:nvPr/>
        </p:nvSpPr>
        <p:spPr>
          <a:xfrm flipH="1">
            <a:off x="7370772" y="5300731"/>
            <a:ext cx="3514725" cy="68950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Habilidades y Valores</a:t>
            </a:r>
            <a:endParaRPr lang="es-VE" dirty="0"/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BF787A7E-C9DA-FA5A-373B-D9A05C7575D9}"/>
              </a:ext>
            </a:extLst>
          </p:cNvPr>
          <p:cNvSpPr/>
          <p:nvPr/>
        </p:nvSpPr>
        <p:spPr>
          <a:xfrm>
            <a:off x="838200" y="5990234"/>
            <a:ext cx="3363032" cy="6463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latin typeface="Arial" panose="020B0604020202020204" pitchFamily="34" charset="0"/>
                <a:cs typeface="Arial" panose="020B0604020202020204" pitchFamily="34" charset="0"/>
              </a:rPr>
              <a:t>Condiciones y Rango Salarial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414D59-B03F-57AB-9112-7FF945FF5E06}"/>
              </a:ext>
            </a:extLst>
          </p:cNvPr>
          <p:cNvSpPr/>
          <p:nvPr/>
        </p:nvSpPr>
        <p:spPr>
          <a:xfrm flipH="1">
            <a:off x="7588067" y="1658619"/>
            <a:ext cx="3184179" cy="68950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VE" sz="1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r>
              <a:rPr lang="es-V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Propósito del Cargo y </a:t>
            </a:r>
            <a:r>
              <a:rPr lang="es-VE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Relaciones de Reporte</a:t>
            </a:r>
            <a:endParaRPr lang="es-VE" b="1" dirty="0"/>
          </a:p>
          <a:p>
            <a:endParaRPr lang="es-VE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3472B4-EBF1-5204-C14E-4676BE2F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3286"/>
            <a:ext cx="12191998" cy="1147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933E89-E8C2-73EE-C04C-FE4E9D84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-6863"/>
            <a:ext cx="12191998" cy="1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2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10 puntos clave para elaborar una descripción de puesto - Impulsa Popular |  Banco Popular Dominicano :Impulsa Popular | Banco Popular Dominicano">
            <a:extLst>
              <a:ext uri="{FF2B5EF4-FFF2-40B4-BE49-F238E27FC236}">
                <a16:creationId xmlns:a16="http://schemas.microsoft.com/office/drawing/2014/main" id="{EA5EA3FF-196A-DA32-3D62-8696227A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20072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1CCAE4-A9A1-FF45-770A-DCB0A57F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VE" sz="4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DIFERENCIA ENTRE ANÁLISIS Y DESCRIPCIÓN DE CARGOS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1E46B-C5AF-D419-1181-565BE90D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VE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El análisis de cargos y la descripción de cargos son conceptos interrelacionados, pero con propósitos y enfoques distintos:</a:t>
            </a:r>
          </a:p>
          <a:p>
            <a:pPr marL="0" indent="0">
              <a:buNone/>
            </a:pPr>
            <a:endParaRPr lang="es-VE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VE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VE" sz="1800" dirty="0">
                <a:latin typeface="Arial" panose="020B0604020202020204" pitchFamily="34" charset="0"/>
              </a:rPr>
              <a:t>						</a:t>
            </a:r>
            <a:endParaRPr lang="es-V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FCE38C-B8AB-F702-7587-124E7F2ED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07087"/>
              </p:ext>
            </p:extLst>
          </p:nvPr>
        </p:nvGraphicFramePr>
        <p:xfrm>
          <a:off x="2032000" y="2007235"/>
          <a:ext cx="8128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47470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5542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Análisis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Objetivo: </a:t>
                      </a:r>
                      <a:r>
                        <a:rPr lang="es-ES" dirty="0"/>
                        <a:t>Investigar y recolectar información detallada sobre un puesto de trabajo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Objetivo: </a:t>
                      </a:r>
                      <a:r>
                        <a:rPr lang="es-ES" dirty="0"/>
                        <a:t>Documentar y formalizar la información obtenida del análisis de cargos para crear un documento claro y estructurado sobre el puesto.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6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Contenido: </a:t>
                      </a:r>
                      <a:r>
                        <a:rPr lang="es-ES" dirty="0"/>
                        <a:t>Examina tanto las tareas que se realizan en el puesto como las habilidades, conocimientos, aptitudes y condiciones necesarias para realizar esas tareas.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Contenido: </a:t>
                      </a:r>
                      <a:r>
                        <a:rPr lang="es-ES" dirty="0"/>
                        <a:t>Incluye elementos como el título del cargo, funciones y responsabilidades, tareas principales, autoridad, supervisión y condiciones de trabajo.</a:t>
                      </a:r>
                      <a:endParaRPr lang="es-V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0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/>
                        <a:t>Enfoque: </a:t>
                      </a:r>
                      <a:r>
                        <a:rPr lang="es-ES" dirty="0"/>
                        <a:t>Se centra en el contenido y los requisitos del puesto, no en la persona que lo ocupa.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/>
                        <a:t>Enfoque:</a:t>
                      </a:r>
                      <a:r>
                        <a:rPr lang="es-ES" dirty="0"/>
                        <a:t>Traducir la información del análisis de cargos en un formato accesible y aplicable, facilitando su uso en distintos procesos de recursos humanos.</a:t>
                      </a:r>
                      <a:r>
                        <a:rPr lang="es-V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8769"/>
                  </a:ext>
                </a:extLst>
              </a:tr>
            </a:tbl>
          </a:graphicData>
        </a:graphic>
      </p:graphicFrame>
      <p:pic>
        <p:nvPicPr>
          <p:cNvPr id="4098" name="Picture 2" descr="Descripción de Puestos de Trabajo para empresas - INFORGES">
            <a:extLst>
              <a:ext uri="{FF2B5EF4-FFF2-40B4-BE49-F238E27FC236}">
                <a16:creationId xmlns:a16="http://schemas.microsoft.com/office/drawing/2014/main" id="{E48C154A-8BFD-AA42-631B-3976D5EEE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71" y="5045358"/>
            <a:ext cx="2758017" cy="18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02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8A4274-9EED-4BC9-BD93-04BC23D21627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273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DESCRIPCIÓN DE CARGOS </vt:lpstr>
      <vt:lpstr>ELEMENTOS </vt:lpstr>
      <vt:lpstr>DIFERENCIA ENTRE ANÁLISIS Y DESCRIPCIÓN DE CARGOS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Hernandez</dc:creator>
  <cp:lastModifiedBy>Gustavo Hernandez</cp:lastModifiedBy>
  <cp:revision>1</cp:revision>
  <dcterms:created xsi:type="dcterms:W3CDTF">2024-11-01T14:22:53Z</dcterms:created>
  <dcterms:modified xsi:type="dcterms:W3CDTF">2024-11-03T17:01:12Z</dcterms:modified>
</cp:coreProperties>
</file>