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"/>
  </p:notesMasterIdLst>
  <p:sldIdLst>
    <p:sldId id="288" r:id="rId2"/>
    <p:sldId id="289" r:id="rId3"/>
    <p:sldId id="291" r:id="rId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6"/>
      <p:bold r:id="rId7"/>
      <p:italic r:id="rId8"/>
      <p:bold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 flipH="1">
            <a:off x="674800" y="1555775"/>
            <a:ext cx="2070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1"/>
          </p:nvPr>
        </p:nvSpPr>
        <p:spPr>
          <a:xfrm flipH="1">
            <a:off x="660325" y="2472925"/>
            <a:ext cx="20703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73375" y="1492063"/>
            <a:ext cx="2484300" cy="8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1"/>
          </p:nvPr>
        </p:nvSpPr>
        <p:spPr>
          <a:xfrm>
            <a:off x="658800" y="2449313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7EEA0-5843-2767-E42E-E7EC2C25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4E9204-D1D7-EE10-362F-116D37315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F5CA0-D511-7B74-95B1-C10AE5FB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40A8F-6E4A-43B1-AA2A-F926026576C6}" type="datetimeFigureOut">
              <a:rPr lang="es-VE" smtClean="0"/>
              <a:t>3/11/2024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363C8-C939-3F64-EC5F-2A2BFAD2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486D27-00C3-D61E-C552-17EE6C08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A9DA-4FE1-477B-BBA4-67CDBFCA82F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166831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400"/>
            </a:lvl1pPr>
            <a:lvl2pPr lvl="1" rtl="0">
              <a:buNone/>
              <a:defRPr sz="1400"/>
            </a:lvl2pPr>
            <a:lvl3pPr lvl="2" rtl="0">
              <a:buNone/>
              <a:defRPr sz="1400"/>
            </a:lvl3pPr>
            <a:lvl4pPr lvl="3" rtl="0">
              <a:buNone/>
              <a:defRPr sz="1400"/>
            </a:lvl4pPr>
            <a:lvl5pPr lvl="4" rtl="0">
              <a:buNone/>
              <a:defRPr sz="1400"/>
            </a:lvl5pPr>
            <a:lvl6pPr lvl="5" rtl="0">
              <a:buNone/>
              <a:defRPr sz="1400"/>
            </a:lvl6pPr>
            <a:lvl7pPr lvl="6" rtl="0">
              <a:buNone/>
              <a:defRPr sz="1400"/>
            </a:lvl7pPr>
            <a:lvl8pPr lvl="7" rtl="0">
              <a:buNone/>
              <a:defRPr sz="1400"/>
            </a:lvl8pPr>
            <a:lvl9pPr lvl="8" rtl="0">
              <a:buNone/>
              <a:defRPr sz="1400"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4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orient="horz" pos="25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2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22;p38">
            <a:extLst>
              <a:ext uri="{FF2B5EF4-FFF2-40B4-BE49-F238E27FC236}">
                <a16:creationId xmlns:a16="http://schemas.microsoft.com/office/drawing/2014/main" id="{CFB4B978-9558-3F65-B9F7-CEC809E57004}"/>
              </a:ext>
            </a:extLst>
          </p:cNvPr>
          <p:cNvSpPr/>
          <p:nvPr/>
        </p:nvSpPr>
        <p:spPr>
          <a:xfrm>
            <a:off x="4736892" y="292307"/>
            <a:ext cx="4315879" cy="4633463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3935592-EB47-54AE-7E35-3E760B8F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99" y="105306"/>
            <a:ext cx="3920204" cy="1110996"/>
          </a:xfrm>
        </p:spPr>
        <p:txBody>
          <a:bodyPr anchor="b">
            <a:normAutofit/>
          </a:bodyPr>
          <a:lstStyle/>
          <a:p>
            <a:r>
              <a:rPr lang="es-VE" sz="3000" dirty="0"/>
              <a:t>DESCRIPCIÓN DE CARGOS 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6035A8C-C43B-AB2E-2F5A-964A8CBF9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48" y="1590944"/>
            <a:ext cx="4047179" cy="2660904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s-VE" sz="1400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 un documento detallado que enumera las responsabilidades y tareas principales de una posición dentro de una empresa. </a:t>
            </a:r>
          </a:p>
          <a:p>
            <a:pPr marL="0" indent="0" algn="just">
              <a:buNone/>
            </a:pPr>
            <a:endParaRPr lang="es-VE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V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través de la descripción y el análisis del puesto, se pueden enumerar todos los requisitos que debe tener una persona para ocupar ese puesto. </a:t>
            </a:r>
          </a:p>
          <a:p>
            <a:pPr marL="0" indent="0" algn="just">
              <a:buNone/>
            </a:pPr>
            <a:endParaRPr lang="es-VE" sz="14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es-VE" sz="1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Este documento también es crucial en el proceso de selección, ya que proporciona a los solicitantes el perfil y los requisitos del puesto. </a:t>
            </a:r>
          </a:p>
        </p:txBody>
      </p:sp>
      <p:pic>
        <p:nvPicPr>
          <p:cNvPr id="1026" name="Picture 2" descr="Perfil de Puesto – Fuentes y Medios de Reclutamiento">
            <a:extLst>
              <a:ext uri="{FF2B5EF4-FFF2-40B4-BE49-F238E27FC236}">
                <a16:creationId xmlns:a16="http://schemas.microsoft.com/office/drawing/2014/main" id="{4C17DACD-45E3-2D8B-E2EF-10ACF775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989" y="533462"/>
            <a:ext cx="3576790" cy="41833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30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3;p35">
            <a:extLst>
              <a:ext uri="{FF2B5EF4-FFF2-40B4-BE49-F238E27FC236}">
                <a16:creationId xmlns:a16="http://schemas.microsoft.com/office/drawing/2014/main" id="{54F9F266-093B-066B-DAC5-5B1D13356642}"/>
              </a:ext>
            </a:extLst>
          </p:cNvPr>
          <p:cNvSpPr/>
          <p:nvPr/>
        </p:nvSpPr>
        <p:spPr>
          <a:xfrm rot="-5400000">
            <a:off x="4862996" y="1366583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5" name="Google Shape;1124;p35">
            <a:extLst>
              <a:ext uri="{FF2B5EF4-FFF2-40B4-BE49-F238E27FC236}">
                <a16:creationId xmlns:a16="http://schemas.microsoft.com/office/drawing/2014/main" id="{04070EA0-51A2-BA35-BEFC-300F998DADB8}"/>
              </a:ext>
            </a:extLst>
          </p:cNvPr>
          <p:cNvSpPr/>
          <p:nvPr/>
        </p:nvSpPr>
        <p:spPr>
          <a:xfrm rot="-5400000">
            <a:off x="4862996" y="4159307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6" name="Google Shape;1125;p35">
            <a:extLst>
              <a:ext uri="{FF2B5EF4-FFF2-40B4-BE49-F238E27FC236}">
                <a16:creationId xmlns:a16="http://schemas.microsoft.com/office/drawing/2014/main" id="{B977EC2E-3D61-3C64-7071-CF0E58D92B73}"/>
              </a:ext>
            </a:extLst>
          </p:cNvPr>
          <p:cNvSpPr/>
          <p:nvPr/>
        </p:nvSpPr>
        <p:spPr>
          <a:xfrm rot="-5400000">
            <a:off x="4862996" y="1925128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7" name="Google Shape;1126;p35">
            <a:extLst>
              <a:ext uri="{FF2B5EF4-FFF2-40B4-BE49-F238E27FC236}">
                <a16:creationId xmlns:a16="http://schemas.microsoft.com/office/drawing/2014/main" id="{83334DCF-3F5D-4B98-3FAB-9F430784DA6D}"/>
              </a:ext>
            </a:extLst>
          </p:cNvPr>
          <p:cNvSpPr/>
          <p:nvPr/>
        </p:nvSpPr>
        <p:spPr>
          <a:xfrm rot="-5400000">
            <a:off x="4862996" y="2483672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8" name="Google Shape;1127;p35">
            <a:extLst>
              <a:ext uri="{FF2B5EF4-FFF2-40B4-BE49-F238E27FC236}">
                <a16:creationId xmlns:a16="http://schemas.microsoft.com/office/drawing/2014/main" id="{9B5361CA-450A-D8EE-B335-E314579EB7AF}"/>
              </a:ext>
            </a:extLst>
          </p:cNvPr>
          <p:cNvSpPr/>
          <p:nvPr/>
        </p:nvSpPr>
        <p:spPr>
          <a:xfrm rot="-5400000">
            <a:off x="4862996" y="3042218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9" name="Google Shape;1128;p35">
            <a:extLst>
              <a:ext uri="{FF2B5EF4-FFF2-40B4-BE49-F238E27FC236}">
                <a16:creationId xmlns:a16="http://schemas.microsoft.com/office/drawing/2014/main" id="{C9CFEB30-6A2A-C39E-9BE7-2F2BA51BC363}"/>
              </a:ext>
            </a:extLst>
          </p:cNvPr>
          <p:cNvSpPr/>
          <p:nvPr/>
        </p:nvSpPr>
        <p:spPr>
          <a:xfrm rot="-5400000">
            <a:off x="4862996" y="3600763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0" name="Google Shape;1129;p35">
            <a:extLst>
              <a:ext uri="{FF2B5EF4-FFF2-40B4-BE49-F238E27FC236}">
                <a16:creationId xmlns:a16="http://schemas.microsoft.com/office/drawing/2014/main" id="{CE48BCAD-4204-DF48-C998-7DBAA0CB9F51}"/>
              </a:ext>
            </a:extLst>
          </p:cNvPr>
          <p:cNvSpPr/>
          <p:nvPr/>
        </p:nvSpPr>
        <p:spPr>
          <a:xfrm>
            <a:off x="5470196" y="1404277"/>
            <a:ext cx="3477300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1" name="Google Shape;1130;p35">
            <a:extLst>
              <a:ext uri="{FF2B5EF4-FFF2-40B4-BE49-F238E27FC236}">
                <a16:creationId xmlns:a16="http://schemas.microsoft.com/office/drawing/2014/main" id="{B491E2A5-9373-5A50-7508-C787510006B2}"/>
              </a:ext>
            </a:extLst>
          </p:cNvPr>
          <p:cNvSpPr/>
          <p:nvPr/>
        </p:nvSpPr>
        <p:spPr>
          <a:xfrm>
            <a:off x="5470196" y="1945906"/>
            <a:ext cx="3482100" cy="46931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2" name="Google Shape;1131;p35">
            <a:extLst>
              <a:ext uri="{FF2B5EF4-FFF2-40B4-BE49-F238E27FC236}">
                <a16:creationId xmlns:a16="http://schemas.microsoft.com/office/drawing/2014/main" id="{D5AA98B2-9488-B4E1-341F-FC3B85A4FD84}"/>
              </a:ext>
            </a:extLst>
          </p:cNvPr>
          <p:cNvSpPr/>
          <p:nvPr/>
        </p:nvSpPr>
        <p:spPr>
          <a:xfrm>
            <a:off x="5470297" y="2499733"/>
            <a:ext cx="3482100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3" name="Google Shape;1132;p35">
            <a:extLst>
              <a:ext uri="{FF2B5EF4-FFF2-40B4-BE49-F238E27FC236}">
                <a16:creationId xmlns:a16="http://schemas.microsoft.com/office/drawing/2014/main" id="{9CAEE5B9-E799-CC57-BE3C-3E0BED1F57DF}"/>
              </a:ext>
            </a:extLst>
          </p:cNvPr>
          <p:cNvSpPr/>
          <p:nvPr/>
        </p:nvSpPr>
        <p:spPr>
          <a:xfrm>
            <a:off x="5470297" y="3053558"/>
            <a:ext cx="3583762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4" name="Google Shape;1133;p35">
            <a:extLst>
              <a:ext uri="{FF2B5EF4-FFF2-40B4-BE49-F238E27FC236}">
                <a16:creationId xmlns:a16="http://schemas.microsoft.com/office/drawing/2014/main" id="{8F88C290-368F-10FB-A22D-631C984B39D9}"/>
              </a:ext>
            </a:extLst>
          </p:cNvPr>
          <p:cNvSpPr/>
          <p:nvPr/>
        </p:nvSpPr>
        <p:spPr>
          <a:xfrm>
            <a:off x="5470196" y="3607382"/>
            <a:ext cx="3482100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5" name="Google Shape;1134;p35">
            <a:extLst>
              <a:ext uri="{FF2B5EF4-FFF2-40B4-BE49-F238E27FC236}">
                <a16:creationId xmlns:a16="http://schemas.microsoft.com/office/drawing/2014/main" id="{2BA7F383-ABF9-3018-4B96-4D9BFF00C091}"/>
              </a:ext>
            </a:extLst>
          </p:cNvPr>
          <p:cNvSpPr/>
          <p:nvPr/>
        </p:nvSpPr>
        <p:spPr>
          <a:xfrm>
            <a:off x="5470196" y="4161208"/>
            <a:ext cx="3482100" cy="372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16" name="Google Shape;1135;p35">
            <a:extLst>
              <a:ext uri="{FF2B5EF4-FFF2-40B4-BE49-F238E27FC236}">
                <a16:creationId xmlns:a16="http://schemas.microsoft.com/office/drawing/2014/main" id="{0BB8B513-6314-C12F-E83B-A78D4FCA077F}"/>
              </a:ext>
            </a:extLst>
          </p:cNvPr>
          <p:cNvSpPr txBox="1"/>
          <p:nvPr/>
        </p:nvSpPr>
        <p:spPr>
          <a:xfrm>
            <a:off x="6013449" y="1454842"/>
            <a:ext cx="2029857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 defTabSz="914378"/>
            <a:r>
              <a:rPr lang="es-VE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Título del Cargo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Google Shape;1136;p35">
            <a:extLst>
              <a:ext uri="{FF2B5EF4-FFF2-40B4-BE49-F238E27FC236}">
                <a16:creationId xmlns:a16="http://schemas.microsoft.com/office/drawing/2014/main" id="{ABC1E6A5-9362-C76F-A64A-4365485ECCC1}"/>
              </a:ext>
            </a:extLst>
          </p:cNvPr>
          <p:cNvSpPr txBox="1"/>
          <p:nvPr/>
        </p:nvSpPr>
        <p:spPr>
          <a:xfrm>
            <a:off x="5487034" y="1859193"/>
            <a:ext cx="3691099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VE" sz="160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Propósito del Cargo y </a:t>
            </a:r>
            <a:r>
              <a:rPr lang="es-VE" sz="1600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Relaciones de Reporte</a:t>
            </a:r>
            <a:endParaRPr lang="es-VE"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Google Shape;1137;p35">
            <a:extLst>
              <a:ext uri="{FF2B5EF4-FFF2-40B4-BE49-F238E27FC236}">
                <a16:creationId xmlns:a16="http://schemas.microsoft.com/office/drawing/2014/main" id="{E505C4C5-2E9E-9848-2C32-981B6339E7C1}"/>
              </a:ext>
            </a:extLst>
          </p:cNvPr>
          <p:cNvSpPr txBox="1"/>
          <p:nvPr/>
        </p:nvSpPr>
        <p:spPr>
          <a:xfrm>
            <a:off x="5242189" y="2481393"/>
            <a:ext cx="3477300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defTabSz="914378"/>
            <a:r>
              <a:rPr lang="es-VE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Responsabilidades y Tareas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9" name="Google Shape;1138;p35">
            <a:extLst>
              <a:ext uri="{FF2B5EF4-FFF2-40B4-BE49-F238E27FC236}">
                <a16:creationId xmlns:a16="http://schemas.microsoft.com/office/drawing/2014/main" id="{3C0A7C05-BF1D-2225-334D-B2F5C0D2D535}"/>
              </a:ext>
            </a:extLst>
          </p:cNvPr>
          <p:cNvSpPr txBox="1"/>
          <p:nvPr/>
        </p:nvSpPr>
        <p:spPr>
          <a:xfrm>
            <a:off x="5408209" y="3060058"/>
            <a:ext cx="3707937" cy="37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algn="r" defTabSz="914378"/>
            <a:r>
              <a:rPr lang="es-VE" sz="16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Requisitos de Educación y Experiencia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139;p35">
            <a:extLst>
              <a:ext uri="{FF2B5EF4-FFF2-40B4-BE49-F238E27FC236}">
                <a16:creationId xmlns:a16="http://schemas.microsoft.com/office/drawing/2014/main" id="{F58C9BA2-D1D7-EDCC-CEC9-3235172A6071}"/>
              </a:ext>
            </a:extLst>
          </p:cNvPr>
          <p:cNvSpPr txBox="1"/>
          <p:nvPr/>
        </p:nvSpPr>
        <p:spPr>
          <a:xfrm>
            <a:off x="4856389" y="3599783"/>
            <a:ext cx="3477300" cy="3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defTabSz="914378">
              <a:spcAft>
                <a:spcPts val="1600"/>
              </a:spcAft>
            </a:pPr>
            <a:r>
              <a:rPr lang="es-VE" sz="16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Habilidades y Valores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1" name="Google Shape;1140;p35">
            <a:extLst>
              <a:ext uri="{FF2B5EF4-FFF2-40B4-BE49-F238E27FC236}">
                <a16:creationId xmlns:a16="http://schemas.microsoft.com/office/drawing/2014/main" id="{AE4A3B12-BDED-12DD-51AD-4261234B93B1}"/>
              </a:ext>
            </a:extLst>
          </p:cNvPr>
          <p:cNvSpPr txBox="1"/>
          <p:nvPr/>
        </p:nvSpPr>
        <p:spPr>
          <a:xfrm>
            <a:off x="5470196" y="4169908"/>
            <a:ext cx="34773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s-VE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Condiciones y Rango Salarial</a:t>
            </a:r>
          </a:p>
        </p:txBody>
      </p:sp>
      <p:sp>
        <p:nvSpPr>
          <p:cNvPr id="22" name="Google Shape;1141;p35">
            <a:extLst>
              <a:ext uri="{FF2B5EF4-FFF2-40B4-BE49-F238E27FC236}">
                <a16:creationId xmlns:a16="http://schemas.microsoft.com/office/drawing/2014/main" id="{01B51A72-2C58-9748-3C5A-A83462CBB26F}"/>
              </a:ext>
            </a:extLst>
          </p:cNvPr>
          <p:cNvSpPr txBox="1"/>
          <p:nvPr/>
        </p:nvSpPr>
        <p:spPr>
          <a:xfrm>
            <a:off x="4856396" y="1408433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142;p35">
            <a:extLst>
              <a:ext uri="{FF2B5EF4-FFF2-40B4-BE49-F238E27FC236}">
                <a16:creationId xmlns:a16="http://schemas.microsoft.com/office/drawing/2014/main" id="{50521C2C-34D5-20CE-C933-3ECBF007048D}"/>
              </a:ext>
            </a:extLst>
          </p:cNvPr>
          <p:cNvSpPr txBox="1"/>
          <p:nvPr/>
        </p:nvSpPr>
        <p:spPr>
          <a:xfrm>
            <a:off x="4856402" y="1966982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143;p35">
            <a:extLst>
              <a:ext uri="{FF2B5EF4-FFF2-40B4-BE49-F238E27FC236}">
                <a16:creationId xmlns:a16="http://schemas.microsoft.com/office/drawing/2014/main" id="{15AF2005-5257-D05B-9D88-E9D69B407934}"/>
              </a:ext>
            </a:extLst>
          </p:cNvPr>
          <p:cNvSpPr txBox="1"/>
          <p:nvPr/>
        </p:nvSpPr>
        <p:spPr>
          <a:xfrm>
            <a:off x="4856408" y="2525519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144;p35">
            <a:extLst>
              <a:ext uri="{FF2B5EF4-FFF2-40B4-BE49-F238E27FC236}">
                <a16:creationId xmlns:a16="http://schemas.microsoft.com/office/drawing/2014/main" id="{2A38AC46-876F-3CBA-B5BC-9E13C28B5A62}"/>
              </a:ext>
            </a:extLst>
          </p:cNvPr>
          <p:cNvSpPr txBox="1"/>
          <p:nvPr/>
        </p:nvSpPr>
        <p:spPr>
          <a:xfrm>
            <a:off x="4856389" y="3084070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145;p35">
            <a:extLst>
              <a:ext uri="{FF2B5EF4-FFF2-40B4-BE49-F238E27FC236}">
                <a16:creationId xmlns:a16="http://schemas.microsoft.com/office/drawing/2014/main" id="{F14A2AAA-6C74-7987-D5C4-CE6ABC2D6EA5}"/>
              </a:ext>
            </a:extLst>
          </p:cNvPr>
          <p:cNvSpPr txBox="1"/>
          <p:nvPr/>
        </p:nvSpPr>
        <p:spPr>
          <a:xfrm>
            <a:off x="4856395" y="3642608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146;p35">
            <a:extLst>
              <a:ext uri="{FF2B5EF4-FFF2-40B4-BE49-F238E27FC236}">
                <a16:creationId xmlns:a16="http://schemas.microsoft.com/office/drawing/2014/main" id="{8E5ACFDB-FAB0-5DBD-D2ED-E47526654C73}"/>
              </a:ext>
            </a:extLst>
          </p:cNvPr>
          <p:cNvSpPr txBox="1"/>
          <p:nvPr/>
        </p:nvSpPr>
        <p:spPr>
          <a:xfrm>
            <a:off x="4856399" y="4201133"/>
            <a:ext cx="385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 sz="1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8" name="Picture 2" descr="Cómo Hacer una Descripción de Puestos de Trabajo Atractiva?">
            <a:extLst>
              <a:ext uri="{FF2B5EF4-FFF2-40B4-BE49-F238E27FC236}">
                <a16:creationId xmlns:a16="http://schemas.microsoft.com/office/drawing/2014/main" id="{0D223DA6-1ACF-E9F8-35C9-AE91E7C1B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2" t="8982" r="27199" b="5410"/>
          <a:stretch/>
        </p:blipFill>
        <p:spPr bwMode="auto">
          <a:xfrm>
            <a:off x="893983" y="702236"/>
            <a:ext cx="2402871" cy="435907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brir llave 28">
            <a:extLst>
              <a:ext uri="{FF2B5EF4-FFF2-40B4-BE49-F238E27FC236}">
                <a16:creationId xmlns:a16="http://schemas.microsoft.com/office/drawing/2014/main" id="{16E86D9B-F00E-29F9-7C90-BF6CD164CC70}"/>
              </a:ext>
            </a:extLst>
          </p:cNvPr>
          <p:cNvSpPr/>
          <p:nvPr/>
        </p:nvSpPr>
        <p:spPr>
          <a:xfrm>
            <a:off x="702253" y="725154"/>
            <a:ext cx="191730" cy="499099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/>
          </a:p>
        </p:txBody>
      </p:sp>
      <p:sp>
        <p:nvSpPr>
          <p:cNvPr id="32" name="Google Shape;1123;p35">
            <a:extLst>
              <a:ext uri="{FF2B5EF4-FFF2-40B4-BE49-F238E27FC236}">
                <a16:creationId xmlns:a16="http://schemas.microsoft.com/office/drawing/2014/main" id="{1173CC12-490F-75BD-9D4E-3465D84440EC}"/>
              </a:ext>
            </a:extLst>
          </p:cNvPr>
          <p:cNvSpPr/>
          <p:nvPr/>
        </p:nvSpPr>
        <p:spPr>
          <a:xfrm rot="-5400000">
            <a:off x="293239" y="676736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33" name="Google Shape;1141;p35">
            <a:extLst>
              <a:ext uri="{FF2B5EF4-FFF2-40B4-BE49-F238E27FC236}">
                <a16:creationId xmlns:a16="http://schemas.microsoft.com/office/drawing/2014/main" id="{2E064597-9AFE-C06A-F4F7-9E042AAFF68D}"/>
              </a:ext>
            </a:extLst>
          </p:cNvPr>
          <p:cNvSpPr txBox="1"/>
          <p:nvPr/>
        </p:nvSpPr>
        <p:spPr>
          <a:xfrm>
            <a:off x="293376" y="718586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Abrir llave 33">
            <a:extLst>
              <a:ext uri="{FF2B5EF4-FFF2-40B4-BE49-F238E27FC236}">
                <a16:creationId xmlns:a16="http://schemas.microsoft.com/office/drawing/2014/main" id="{6B28C9D3-32F2-CA72-1E53-24FAEB765344}"/>
              </a:ext>
            </a:extLst>
          </p:cNvPr>
          <p:cNvSpPr/>
          <p:nvPr/>
        </p:nvSpPr>
        <p:spPr>
          <a:xfrm rot="10800000">
            <a:off x="3296854" y="1224253"/>
            <a:ext cx="209100" cy="432680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/>
          </a:p>
        </p:txBody>
      </p:sp>
      <p:sp>
        <p:nvSpPr>
          <p:cNvPr id="35" name="Google Shape;1125;p35">
            <a:extLst>
              <a:ext uri="{FF2B5EF4-FFF2-40B4-BE49-F238E27FC236}">
                <a16:creationId xmlns:a16="http://schemas.microsoft.com/office/drawing/2014/main" id="{9E1103F3-50EC-EF8B-1458-027BD426B241}"/>
              </a:ext>
            </a:extLst>
          </p:cNvPr>
          <p:cNvSpPr/>
          <p:nvPr/>
        </p:nvSpPr>
        <p:spPr>
          <a:xfrm rot="5400000">
            <a:off x="3544114" y="1228792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36" name="Google Shape;1142;p35">
            <a:extLst>
              <a:ext uri="{FF2B5EF4-FFF2-40B4-BE49-F238E27FC236}">
                <a16:creationId xmlns:a16="http://schemas.microsoft.com/office/drawing/2014/main" id="{E7D2CAAC-070E-19A8-45A9-AC078FD067D1}"/>
              </a:ext>
            </a:extLst>
          </p:cNvPr>
          <p:cNvSpPr txBox="1"/>
          <p:nvPr/>
        </p:nvSpPr>
        <p:spPr>
          <a:xfrm>
            <a:off x="3518513" y="1270642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A900FA59-9DA7-7EB4-3ED9-A263066E9AFE}"/>
              </a:ext>
            </a:extLst>
          </p:cNvPr>
          <p:cNvSpPr/>
          <p:nvPr/>
        </p:nvSpPr>
        <p:spPr>
          <a:xfrm>
            <a:off x="679176" y="2010074"/>
            <a:ext cx="191730" cy="1430244"/>
          </a:xfrm>
          <a:prstGeom prst="leftBrace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 dirty="0"/>
          </a:p>
        </p:txBody>
      </p:sp>
      <p:sp>
        <p:nvSpPr>
          <p:cNvPr id="38" name="Google Shape;1126;p35">
            <a:extLst>
              <a:ext uri="{FF2B5EF4-FFF2-40B4-BE49-F238E27FC236}">
                <a16:creationId xmlns:a16="http://schemas.microsoft.com/office/drawing/2014/main" id="{8435E43B-7AFC-CD6B-ED90-B026072DA0CD}"/>
              </a:ext>
            </a:extLst>
          </p:cNvPr>
          <p:cNvSpPr/>
          <p:nvPr/>
        </p:nvSpPr>
        <p:spPr>
          <a:xfrm rot="-5400000">
            <a:off x="257999" y="2457886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39" name="Google Shape;1143;p35">
            <a:extLst>
              <a:ext uri="{FF2B5EF4-FFF2-40B4-BE49-F238E27FC236}">
                <a16:creationId xmlns:a16="http://schemas.microsoft.com/office/drawing/2014/main" id="{72099217-5DBE-DC9A-56E7-8BD2130B92F3}"/>
              </a:ext>
            </a:extLst>
          </p:cNvPr>
          <p:cNvSpPr txBox="1"/>
          <p:nvPr/>
        </p:nvSpPr>
        <p:spPr>
          <a:xfrm>
            <a:off x="251411" y="2499733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Abrir llave 41">
            <a:extLst>
              <a:ext uri="{FF2B5EF4-FFF2-40B4-BE49-F238E27FC236}">
                <a16:creationId xmlns:a16="http://schemas.microsoft.com/office/drawing/2014/main" id="{3908B4A9-8FFE-C3B5-D8F2-E1B7BBC26555}"/>
              </a:ext>
            </a:extLst>
          </p:cNvPr>
          <p:cNvSpPr/>
          <p:nvPr/>
        </p:nvSpPr>
        <p:spPr>
          <a:xfrm rot="10800000">
            <a:off x="3315752" y="3515545"/>
            <a:ext cx="209100" cy="432680"/>
          </a:xfrm>
          <a:prstGeom prst="leftBrac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/>
          </a:p>
        </p:txBody>
      </p:sp>
      <p:sp>
        <p:nvSpPr>
          <p:cNvPr id="43" name="Google Shape;1127;p35">
            <a:extLst>
              <a:ext uri="{FF2B5EF4-FFF2-40B4-BE49-F238E27FC236}">
                <a16:creationId xmlns:a16="http://schemas.microsoft.com/office/drawing/2014/main" id="{FBB9F28A-2D68-D998-02F2-512305DA1D39}"/>
              </a:ext>
            </a:extLst>
          </p:cNvPr>
          <p:cNvSpPr/>
          <p:nvPr/>
        </p:nvSpPr>
        <p:spPr>
          <a:xfrm rot="5400000">
            <a:off x="3563021" y="3507456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rgbClr val="FCB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44" name="Google Shape;1144;p35">
            <a:extLst>
              <a:ext uri="{FF2B5EF4-FFF2-40B4-BE49-F238E27FC236}">
                <a16:creationId xmlns:a16="http://schemas.microsoft.com/office/drawing/2014/main" id="{670B02FC-C846-D344-2DCA-68B5E092D474}"/>
              </a:ext>
            </a:extLst>
          </p:cNvPr>
          <p:cNvSpPr txBox="1"/>
          <p:nvPr/>
        </p:nvSpPr>
        <p:spPr>
          <a:xfrm>
            <a:off x="3556414" y="3549308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Abrir llave 44">
            <a:extLst>
              <a:ext uri="{FF2B5EF4-FFF2-40B4-BE49-F238E27FC236}">
                <a16:creationId xmlns:a16="http://schemas.microsoft.com/office/drawing/2014/main" id="{1692D84F-5664-FBC1-6F3C-43621423B409}"/>
              </a:ext>
            </a:extLst>
          </p:cNvPr>
          <p:cNvSpPr/>
          <p:nvPr/>
        </p:nvSpPr>
        <p:spPr>
          <a:xfrm>
            <a:off x="691339" y="3998863"/>
            <a:ext cx="186023" cy="379112"/>
          </a:xfrm>
          <a:prstGeom prst="leftBrac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/>
          </a:p>
        </p:txBody>
      </p:sp>
      <p:sp>
        <p:nvSpPr>
          <p:cNvPr id="46" name="Google Shape;1128;p35">
            <a:extLst>
              <a:ext uri="{FF2B5EF4-FFF2-40B4-BE49-F238E27FC236}">
                <a16:creationId xmlns:a16="http://schemas.microsoft.com/office/drawing/2014/main" id="{5A6A2717-D730-EE5C-DB00-F0406D00774A}"/>
              </a:ext>
            </a:extLst>
          </p:cNvPr>
          <p:cNvSpPr/>
          <p:nvPr/>
        </p:nvSpPr>
        <p:spPr>
          <a:xfrm rot="-5400000">
            <a:off x="222054" y="3882791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47" name="Google Shape;1145;p35">
            <a:extLst>
              <a:ext uri="{FF2B5EF4-FFF2-40B4-BE49-F238E27FC236}">
                <a16:creationId xmlns:a16="http://schemas.microsoft.com/office/drawing/2014/main" id="{40741AE2-1413-DB3E-A04A-E780EB02EAA2}"/>
              </a:ext>
            </a:extLst>
          </p:cNvPr>
          <p:cNvSpPr txBox="1"/>
          <p:nvPr/>
        </p:nvSpPr>
        <p:spPr>
          <a:xfrm>
            <a:off x="215453" y="3924635"/>
            <a:ext cx="3858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Abrir llave 47">
            <a:extLst>
              <a:ext uri="{FF2B5EF4-FFF2-40B4-BE49-F238E27FC236}">
                <a16:creationId xmlns:a16="http://schemas.microsoft.com/office/drawing/2014/main" id="{638820D6-E776-1661-C928-BBEA0FB60DCC}"/>
              </a:ext>
            </a:extLst>
          </p:cNvPr>
          <p:cNvSpPr/>
          <p:nvPr/>
        </p:nvSpPr>
        <p:spPr>
          <a:xfrm rot="10800000">
            <a:off x="3328409" y="4567813"/>
            <a:ext cx="209100" cy="432680"/>
          </a:xfrm>
          <a:prstGeom prst="leftBrace">
            <a:avLst/>
          </a:prstGeom>
          <a:ln w="381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VE" sz="1050"/>
          </a:p>
        </p:txBody>
      </p:sp>
      <p:sp>
        <p:nvSpPr>
          <p:cNvPr id="49" name="Google Shape;1124;p35">
            <a:extLst>
              <a:ext uri="{FF2B5EF4-FFF2-40B4-BE49-F238E27FC236}">
                <a16:creationId xmlns:a16="http://schemas.microsoft.com/office/drawing/2014/main" id="{477D7B2D-0C50-495E-F4DA-8602069BBFC5}"/>
              </a:ext>
            </a:extLst>
          </p:cNvPr>
          <p:cNvSpPr/>
          <p:nvPr/>
        </p:nvSpPr>
        <p:spPr>
          <a:xfrm rot="5400000">
            <a:off x="3669072" y="4618769"/>
            <a:ext cx="372600" cy="423600"/>
          </a:xfrm>
          <a:prstGeom prst="wedgeRectCallout">
            <a:avLst>
              <a:gd name="adj1" fmla="val -19894"/>
              <a:gd name="adj2" fmla="val 6631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/>
            <a:endParaRPr/>
          </a:p>
        </p:txBody>
      </p:sp>
      <p:sp>
        <p:nvSpPr>
          <p:cNvPr id="50" name="Google Shape;1146;p35">
            <a:extLst>
              <a:ext uri="{FF2B5EF4-FFF2-40B4-BE49-F238E27FC236}">
                <a16:creationId xmlns:a16="http://schemas.microsoft.com/office/drawing/2014/main" id="{951FDFF8-261F-ECF2-6653-C098C5CEA631}"/>
              </a:ext>
            </a:extLst>
          </p:cNvPr>
          <p:cNvSpPr txBox="1"/>
          <p:nvPr/>
        </p:nvSpPr>
        <p:spPr>
          <a:xfrm>
            <a:off x="3662475" y="4660594"/>
            <a:ext cx="385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>
              <a:buSzPts val="1100"/>
            </a:pPr>
            <a:r>
              <a:rPr lang="en" sz="12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2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452559-185A-1361-70DF-FF7EDDEA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85" y="-1028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VE" sz="4000" dirty="0"/>
              <a:t>ELEMENTOS </a:t>
            </a:r>
          </a:p>
        </p:txBody>
      </p:sp>
    </p:spTree>
    <p:extLst>
      <p:ext uri="{BB962C8B-B14F-4D97-AF65-F5344CB8AC3E}">
        <p14:creationId xmlns:p14="http://schemas.microsoft.com/office/powerpoint/2010/main" val="21472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1887;p41">
            <a:extLst>
              <a:ext uri="{FF2B5EF4-FFF2-40B4-BE49-F238E27FC236}">
                <a16:creationId xmlns:a16="http://schemas.microsoft.com/office/drawing/2014/main" id="{8CD34070-8E31-A1FA-EC92-CC895DE51B18}"/>
              </a:ext>
            </a:extLst>
          </p:cNvPr>
          <p:cNvSpPr/>
          <p:nvPr/>
        </p:nvSpPr>
        <p:spPr>
          <a:xfrm>
            <a:off x="5352332" y="1593632"/>
            <a:ext cx="2893700" cy="841725"/>
          </a:xfrm>
          <a:custGeom>
            <a:avLst/>
            <a:gdLst/>
            <a:ahLst/>
            <a:cxnLst/>
            <a:rect l="l" t="t" r="r" b="b"/>
            <a:pathLst>
              <a:path w="115748" h="33669" extrusionOk="0">
                <a:moveTo>
                  <a:pt x="5615" y="1"/>
                </a:moveTo>
                <a:cubicBezTo>
                  <a:pt x="2511" y="1"/>
                  <a:pt x="0" y="2512"/>
                  <a:pt x="0" y="5616"/>
                </a:cubicBezTo>
                <a:lnTo>
                  <a:pt x="0" y="28053"/>
                </a:lnTo>
                <a:cubicBezTo>
                  <a:pt x="0" y="31157"/>
                  <a:pt x="2511" y="33668"/>
                  <a:pt x="5615" y="33668"/>
                </a:cubicBezTo>
                <a:lnTo>
                  <a:pt x="110132" y="33668"/>
                </a:lnTo>
                <a:cubicBezTo>
                  <a:pt x="113236" y="33668"/>
                  <a:pt x="115747" y="31157"/>
                  <a:pt x="115747" y="28053"/>
                </a:cubicBezTo>
                <a:lnTo>
                  <a:pt x="115747" y="5616"/>
                </a:lnTo>
                <a:cubicBezTo>
                  <a:pt x="115747" y="2512"/>
                  <a:pt x="113236" y="1"/>
                  <a:pt x="11013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" name="Google Shape;1862;p41">
            <a:extLst>
              <a:ext uri="{FF2B5EF4-FFF2-40B4-BE49-F238E27FC236}">
                <a16:creationId xmlns:a16="http://schemas.microsoft.com/office/drawing/2014/main" id="{0B59EB78-7E6B-1706-8F8C-07B2E79148E3}"/>
              </a:ext>
            </a:extLst>
          </p:cNvPr>
          <p:cNvSpPr/>
          <p:nvPr/>
        </p:nvSpPr>
        <p:spPr>
          <a:xfrm>
            <a:off x="710250" y="2065405"/>
            <a:ext cx="242550" cy="1226875"/>
          </a:xfrm>
          <a:custGeom>
            <a:avLst/>
            <a:gdLst/>
            <a:ahLst/>
            <a:cxnLst/>
            <a:rect l="l" t="t" r="r" b="b"/>
            <a:pathLst>
              <a:path w="9702" h="49075" fill="none" extrusionOk="0">
                <a:moveTo>
                  <a:pt x="9702" y="0"/>
                </a:moveTo>
                <a:lnTo>
                  <a:pt x="5525" y="0"/>
                </a:lnTo>
                <a:cubicBezTo>
                  <a:pt x="2466" y="0"/>
                  <a:pt x="1" y="2466"/>
                  <a:pt x="1" y="5524"/>
                </a:cubicBezTo>
                <a:lnTo>
                  <a:pt x="1" y="43528"/>
                </a:lnTo>
                <a:cubicBezTo>
                  <a:pt x="1" y="46587"/>
                  <a:pt x="2466" y="49075"/>
                  <a:pt x="5525" y="49075"/>
                </a:cubicBezTo>
                <a:lnTo>
                  <a:pt x="9702" y="49075"/>
                </a:lnTo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3" name="Google Shape;1863;p41">
            <a:extLst>
              <a:ext uri="{FF2B5EF4-FFF2-40B4-BE49-F238E27FC236}">
                <a16:creationId xmlns:a16="http://schemas.microsoft.com/office/drawing/2014/main" id="{ECF421DD-E260-B4FF-571E-CA04180C5C25}"/>
              </a:ext>
            </a:extLst>
          </p:cNvPr>
          <p:cNvSpPr/>
          <p:nvPr/>
        </p:nvSpPr>
        <p:spPr>
          <a:xfrm>
            <a:off x="3770000" y="3297405"/>
            <a:ext cx="242525" cy="1226875"/>
          </a:xfrm>
          <a:custGeom>
            <a:avLst/>
            <a:gdLst/>
            <a:ahLst/>
            <a:cxnLst/>
            <a:rect l="l" t="t" r="r" b="b"/>
            <a:pathLst>
              <a:path w="9701" h="49075" fill="none" extrusionOk="0">
                <a:moveTo>
                  <a:pt x="0" y="49075"/>
                </a:moveTo>
                <a:lnTo>
                  <a:pt x="4154" y="49075"/>
                </a:lnTo>
                <a:cubicBezTo>
                  <a:pt x="7213" y="49075"/>
                  <a:pt x="9701" y="46609"/>
                  <a:pt x="9701" y="43551"/>
                </a:cubicBezTo>
                <a:lnTo>
                  <a:pt x="9701" y="5547"/>
                </a:lnTo>
                <a:cubicBezTo>
                  <a:pt x="9701" y="2488"/>
                  <a:pt x="7213" y="0"/>
                  <a:pt x="4154" y="0"/>
                </a:cubicBez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4" name="Google Shape;1864;p41">
            <a:extLst>
              <a:ext uri="{FF2B5EF4-FFF2-40B4-BE49-F238E27FC236}">
                <a16:creationId xmlns:a16="http://schemas.microsoft.com/office/drawing/2014/main" id="{F29E8FE6-6545-4C10-7CD5-8B40F8F47E7B}"/>
              </a:ext>
            </a:extLst>
          </p:cNvPr>
          <p:cNvSpPr/>
          <p:nvPr/>
        </p:nvSpPr>
        <p:spPr>
          <a:xfrm>
            <a:off x="906550" y="1691630"/>
            <a:ext cx="2909125" cy="841725"/>
          </a:xfrm>
          <a:custGeom>
            <a:avLst/>
            <a:gdLst/>
            <a:ahLst/>
            <a:cxnLst/>
            <a:rect l="l" t="t" r="r" b="b"/>
            <a:pathLst>
              <a:path w="116365" h="33669" extrusionOk="0">
                <a:moveTo>
                  <a:pt x="5319" y="1"/>
                </a:moveTo>
                <a:cubicBezTo>
                  <a:pt x="2375" y="1"/>
                  <a:pt x="1" y="2375"/>
                  <a:pt x="1" y="5296"/>
                </a:cubicBezTo>
                <a:lnTo>
                  <a:pt x="1" y="28373"/>
                </a:lnTo>
                <a:cubicBezTo>
                  <a:pt x="1" y="31294"/>
                  <a:pt x="2375" y="33668"/>
                  <a:pt x="5319" y="33668"/>
                </a:cubicBezTo>
                <a:lnTo>
                  <a:pt x="111069" y="33668"/>
                </a:lnTo>
                <a:cubicBezTo>
                  <a:pt x="113990" y="33668"/>
                  <a:pt x="116364" y="31294"/>
                  <a:pt x="116364" y="28373"/>
                </a:cubicBezTo>
                <a:lnTo>
                  <a:pt x="116364" y="5296"/>
                </a:lnTo>
                <a:cubicBezTo>
                  <a:pt x="116364" y="2375"/>
                  <a:pt x="113990" y="1"/>
                  <a:pt x="11106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16" name="Google Shape;1876;p41">
            <a:extLst>
              <a:ext uri="{FF2B5EF4-FFF2-40B4-BE49-F238E27FC236}">
                <a16:creationId xmlns:a16="http://schemas.microsoft.com/office/drawing/2014/main" id="{093C517A-55F4-A703-D4CC-428E0733E0ED}"/>
              </a:ext>
            </a:extLst>
          </p:cNvPr>
          <p:cNvSpPr/>
          <p:nvPr/>
        </p:nvSpPr>
        <p:spPr>
          <a:xfrm>
            <a:off x="929861" y="2849353"/>
            <a:ext cx="3300389" cy="842275"/>
          </a:xfrm>
          <a:custGeom>
            <a:avLst/>
            <a:gdLst/>
            <a:ahLst/>
            <a:cxnLst/>
            <a:rect l="l" t="t" r="r" b="b"/>
            <a:pathLst>
              <a:path w="116365" h="33691" extrusionOk="0">
                <a:moveTo>
                  <a:pt x="5319" y="1"/>
                </a:moveTo>
                <a:cubicBezTo>
                  <a:pt x="2375" y="1"/>
                  <a:pt x="1" y="2375"/>
                  <a:pt x="1" y="5319"/>
                </a:cubicBezTo>
                <a:lnTo>
                  <a:pt x="1" y="28395"/>
                </a:lnTo>
                <a:cubicBezTo>
                  <a:pt x="1" y="31317"/>
                  <a:pt x="2375" y="33691"/>
                  <a:pt x="5319" y="33691"/>
                </a:cubicBezTo>
                <a:lnTo>
                  <a:pt x="111069" y="33691"/>
                </a:lnTo>
                <a:cubicBezTo>
                  <a:pt x="113990" y="33691"/>
                  <a:pt x="116364" y="31317"/>
                  <a:pt x="116364" y="28395"/>
                </a:cubicBezTo>
                <a:lnTo>
                  <a:pt x="116364" y="5319"/>
                </a:lnTo>
                <a:cubicBezTo>
                  <a:pt x="116364" y="2375"/>
                  <a:pt x="113990" y="1"/>
                  <a:pt x="1110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5" name="Google Shape;1865;p41">
            <a:extLst>
              <a:ext uri="{FF2B5EF4-FFF2-40B4-BE49-F238E27FC236}">
                <a16:creationId xmlns:a16="http://schemas.microsoft.com/office/drawing/2014/main" id="{7D25CCE3-2E8D-F751-501B-5CFB8F805112}"/>
              </a:ext>
            </a:extLst>
          </p:cNvPr>
          <p:cNvGrpSpPr/>
          <p:nvPr/>
        </p:nvGrpSpPr>
        <p:grpSpPr>
          <a:xfrm>
            <a:off x="5578294" y="1762957"/>
            <a:ext cx="326716" cy="422213"/>
            <a:chOff x="1158800" y="1447700"/>
            <a:chExt cx="412000" cy="532425"/>
          </a:xfrm>
        </p:grpSpPr>
        <p:sp>
          <p:nvSpPr>
            <p:cNvPr id="6" name="Google Shape;1866;p41">
              <a:extLst>
                <a:ext uri="{FF2B5EF4-FFF2-40B4-BE49-F238E27FC236}">
                  <a16:creationId xmlns:a16="http://schemas.microsoft.com/office/drawing/2014/main" id="{900409AE-4183-847E-B981-D9726FFAD5B8}"/>
                </a:ext>
              </a:extLst>
            </p:cNvPr>
            <p:cNvSpPr/>
            <p:nvPr/>
          </p:nvSpPr>
          <p:spPr>
            <a:xfrm>
              <a:off x="1158800" y="1468800"/>
              <a:ext cx="412000" cy="511325"/>
            </a:xfrm>
            <a:custGeom>
              <a:avLst/>
              <a:gdLst/>
              <a:ahLst/>
              <a:cxnLst/>
              <a:rect l="l" t="t" r="r" b="b"/>
              <a:pathLst>
                <a:path w="16480" h="20453" extrusionOk="0">
                  <a:moveTo>
                    <a:pt x="1689" y="1"/>
                  </a:moveTo>
                  <a:cubicBezTo>
                    <a:pt x="753" y="1"/>
                    <a:pt x="0" y="754"/>
                    <a:pt x="0" y="1690"/>
                  </a:cubicBezTo>
                  <a:lnTo>
                    <a:pt x="0" y="18763"/>
                  </a:lnTo>
                  <a:cubicBezTo>
                    <a:pt x="0" y="19699"/>
                    <a:pt x="753" y="20452"/>
                    <a:pt x="1689" y="20452"/>
                  </a:cubicBezTo>
                  <a:lnTo>
                    <a:pt x="14791" y="20452"/>
                  </a:lnTo>
                  <a:cubicBezTo>
                    <a:pt x="15727" y="20452"/>
                    <a:pt x="16480" y="19699"/>
                    <a:pt x="16480" y="18763"/>
                  </a:cubicBezTo>
                  <a:lnTo>
                    <a:pt x="16480" y="1690"/>
                  </a:lnTo>
                  <a:cubicBezTo>
                    <a:pt x="16480" y="754"/>
                    <a:pt x="15727" y="1"/>
                    <a:pt x="14791" y="1"/>
                  </a:cubicBezTo>
                  <a:lnTo>
                    <a:pt x="13330" y="1"/>
                  </a:lnTo>
                  <a:lnTo>
                    <a:pt x="13330" y="777"/>
                  </a:lnTo>
                  <a:lnTo>
                    <a:pt x="14791" y="777"/>
                  </a:lnTo>
                  <a:cubicBezTo>
                    <a:pt x="15316" y="777"/>
                    <a:pt x="15704" y="1188"/>
                    <a:pt x="15704" y="1690"/>
                  </a:cubicBezTo>
                  <a:lnTo>
                    <a:pt x="15704" y="18763"/>
                  </a:lnTo>
                  <a:cubicBezTo>
                    <a:pt x="15704" y="19265"/>
                    <a:pt x="15316" y="19676"/>
                    <a:pt x="14791" y="19676"/>
                  </a:cubicBezTo>
                  <a:lnTo>
                    <a:pt x="1689" y="19676"/>
                  </a:lnTo>
                  <a:cubicBezTo>
                    <a:pt x="1187" y="19676"/>
                    <a:pt x="776" y="19265"/>
                    <a:pt x="776" y="18763"/>
                  </a:cubicBezTo>
                  <a:lnTo>
                    <a:pt x="776" y="1690"/>
                  </a:lnTo>
                  <a:cubicBezTo>
                    <a:pt x="776" y="1188"/>
                    <a:pt x="1187" y="777"/>
                    <a:pt x="1689" y="777"/>
                  </a:cubicBezTo>
                  <a:lnTo>
                    <a:pt x="3150" y="777"/>
                  </a:lnTo>
                  <a:lnTo>
                    <a:pt x="3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7" name="Google Shape;1867;p41">
              <a:extLst>
                <a:ext uri="{FF2B5EF4-FFF2-40B4-BE49-F238E27FC236}">
                  <a16:creationId xmlns:a16="http://schemas.microsoft.com/office/drawing/2014/main" id="{4A2062ED-AB46-79A9-371A-7186A316EDE1}"/>
                </a:ext>
              </a:extLst>
            </p:cNvPr>
            <p:cNvSpPr/>
            <p:nvPr/>
          </p:nvSpPr>
          <p:spPr>
            <a:xfrm>
              <a:off x="1254075" y="1461400"/>
              <a:ext cx="221450" cy="70200"/>
            </a:xfrm>
            <a:custGeom>
              <a:avLst/>
              <a:gdLst/>
              <a:ahLst/>
              <a:cxnLst/>
              <a:rect l="l" t="t" r="r" b="b"/>
              <a:pathLst>
                <a:path w="8858" h="2808" extrusionOk="0">
                  <a:moveTo>
                    <a:pt x="115" y="0"/>
                  </a:moveTo>
                  <a:cubicBezTo>
                    <a:pt x="69" y="0"/>
                    <a:pt x="1" y="46"/>
                    <a:pt x="1" y="114"/>
                  </a:cubicBezTo>
                  <a:lnTo>
                    <a:pt x="1" y="1552"/>
                  </a:lnTo>
                  <a:cubicBezTo>
                    <a:pt x="1" y="2260"/>
                    <a:pt x="571" y="2808"/>
                    <a:pt x="1256" y="2808"/>
                  </a:cubicBezTo>
                  <a:lnTo>
                    <a:pt x="7602" y="2808"/>
                  </a:lnTo>
                  <a:cubicBezTo>
                    <a:pt x="8286" y="2808"/>
                    <a:pt x="8857" y="2260"/>
                    <a:pt x="8857" y="1552"/>
                  </a:cubicBezTo>
                  <a:lnTo>
                    <a:pt x="8857" y="114"/>
                  </a:lnTo>
                  <a:cubicBezTo>
                    <a:pt x="8857" y="46"/>
                    <a:pt x="8811" y="0"/>
                    <a:pt x="8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8" name="Google Shape;1868;p41">
              <a:extLst>
                <a:ext uri="{FF2B5EF4-FFF2-40B4-BE49-F238E27FC236}">
                  <a16:creationId xmlns:a16="http://schemas.microsoft.com/office/drawing/2014/main" id="{041C9668-25AC-FE46-9813-E0F3E5D1DDF4}"/>
                </a:ext>
              </a:extLst>
            </p:cNvPr>
            <p:cNvSpPr/>
            <p:nvPr/>
          </p:nvSpPr>
          <p:spPr>
            <a:xfrm>
              <a:off x="1306000" y="1447700"/>
              <a:ext cx="117575" cy="42250"/>
            </a:xfrm>
            <a:custGeom>
              <a:avLst/>
              <a:gdLst/>
              <a:ahLst/>
              <a:cxnLst/>
              <a:rect l="l" t="t" r="r" b="b"/>
              <a:pathLst>
                <a:path w="4703" h="1690" extrusionOk="0">
                  <a:moveTo>
                    <a:pt x="594" y="0"/>
                  </a:moveTo>
                  <a:cubicBezTo>
                    <a:pt x="275" y="0"/>
                    <a:pt x="1" y="274"/>
                    <a:pt x="1" y="616"/>
                  </a:cubicBezTo>
                  <a:lnTo>
                    <a:pt x="1" y="1689"/>
                  </a:lnTo>
                  <a:lnTo>
                    <a:pt x="4703" y="1689"/>
                  </a:lnTo>
                  <a:lnTo>
                    <a:pt x="4703" y="616"/>
                  </a:lnTo>
                  <a:cubicBezTo>
                    <a:pt x="4703" y="274"/>
                    <a:pt x="4452" y="0"/>
                    <a:pt x="4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9" name="Google Shape;1869;p41">
              <a:extLst>
                <a:ext uri="{FF2B5EF4-FFF2-40B4-BE49-F238E27FC236}">
                  <a16:creationId xmlns:a16="http://schemas.microsoft.com/office/drawing/2014/main" id="{D73EA06C-AFB6-35AB-4504-192581A96275}"/>
                </a:ext>
              </a:extLst>
            </p:cNvPr>
            <p:cNvSpPr/>
            <p:nvPr/>
          </p:nvSpPr>
          <p:spPr>
            <a:xfrm>
              <a:off x="1217000" y="1581800"/>
              <a:ext cx="287625" cy="16575"/>
            </a:xfrm>
            <a:custGeom>
              <a:avLst/>
              <a:gdLst/>
              <a:ahLst/>
              <a:cxnLst/>
              <a:rect l="l" t="t" r="r" b="b"/>
              <a:pathLst>
                <a:path w="11505" h="663" extrusionOk="0">
                  <a:moveTo>
                    <a:pt x="0" y="0"/>
                  </a:moveTo>
                  <a:lnTo>
                    <a:pt x="0" y="662"/>
                  </a:lnTo>
                  <a:lnTo>
                    <a:pt x="11504" y="662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0" name="Google Shape;1870;p41">
              <a:extLst>
                <a:ext uri="{FF2B5EF4-FFF2-40B4-BE49-F238E27FC236}">
                  <a16:creationId xmlns:a16="http://schemas.microsoft.com/office/drawing/2014/main" id="{F0E9F205-8E65-9229-C893-337FBE5BCB4A}"/>
                </a:ext>
              </a:extLst>
            </p:cNvPr>
            <p:cNvSpPr/>
            <p:nvPr/>
          </p:nvSpPr>
          <p:spPr>
            <a:xfrm>
              <a:off x="1217000" y="1632575"/>
              <a:ext cx="287625" cy="16575"/>
            </a:xfrm>
            <a:custGeom>
              <a:avLst/>
              <a:gdLst/>
              <a:ahLst/>
              <a:cxnLst/>
              <a:rect l="l" t="t" r="r" b="b"/>
              <a:pathLst>
                <a:path w="11505" h="663" extrusionOk="0">
                  <a:moveTo>
                    <a:pt x="0" y="1"/>
                  </a:moveTo>
                  <a:lnTo>
                    <a:pt x="0" y="663"/>
                  </a:lnTo>
                  <a:lnTo>
                    <a:pt x="11504" y="663"/>
                  </a:lnTo>
                  <a:lnTo>
                    <a:pt x="11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1" name="Google Shape;1871;p41">
              <a:extLst>
                <a:ext uri="{FF2B5EF4-FFF2-40B4-BE49-F238E27FC236}">
                  <a16:creationId xmlns:a16="http://schemas.microsoft.com/office/drawing/2014/main" id="{0E59CDA8-64B5-2C3E-038C-CDA0A5588C78}"/>
                </a:ext>
              </a:extLst>
            </p:cNvPr>
            <p:cNvSpPr/>
            <p:nvPr/>
          </p:nvSpPr>
          <p:spPr>
            <a:xfrm>
              <a:off x="1217000" y="1682800"/>
              <a:ext cx="287625" cy="16575"/>
            </a:xfrm>
            <a:custGeom>
              <a:avLst/>
              <a:gdLst/>
              <a:ahLst/>
              <a:cxnLst/>
              <a:rect l="l" t="t" r="r" b="b"/>
              <a:pathLst>
                <a:path w="11505" h="663" extrusionOk="0">
                  <a:moveTo>
                    <a:pt x="0" y="0"/>
                  </a:moveTo>
                  <a:lnTo>
                    <a:pt x="0" y="662"/>
                  </a:lnTo>
                  <a:lnTo>
                    <a:pt x="11504" y="662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1872;p41">
              <a:extLst>
                <a:ext uri="{FF2B5EF4-FFF2-40B4-BE49-F238E27FC236}">
                  <a16:creationId xmlns:a16="http://schemas.microsoft.com/office/drawing/2014/main" id="{CB0E5A39-3EDE-EEBF-D772-1FE1657074D4}"/>
                </a:ext>
              </a:extLst>
            </p:cNvPr>
            <p:cNvSpPr/>
            <p:nvPr/>
          </p:nvSpPr>
          <p:spPr>
            <a:xfrm>
              <a:off x="1217000" y="1733575"/>
              <a:ext cx="287625" cy="16575"/>
            </a:xfrm>
            <a:custGeom>
              <a:avLst/>
              <a:gdLst/>
              <a:ahLst/>
              <a:cxnLst/>
              <a:rect l="l" t="t" r="r" b="b"/>
              <a:pathLst>
                <a:path w="11505" h="663" extrusionOk="0">
                  <a:moveTo>
                    <a:pt x="0" y="1"/>
                  </a:moveTo>
                  <a:lnTo>
                    <a:pt x="0" y="663"/>
                  </a:lnTo>
                  <a:lnTo>
                    <a:pt x="11504" y="663"/>
                  </a:lnTo>
                  <a:lnTo>
                    <a:pt x="115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Google Shape;1873;p41">
              <a:extLst>
                <a:ext uri="{FF2B5EF4-FFF2-40B4-BE49-F238E27FC236}">
                  <a16:creationId xmlns:a16="http://schemas.microsoft.com/office/drawing/2014/main" id="{52E7E01A-9C38-D9A1-0B24-35415BC2EBDE}"/>
                </a:ext>
              </a:extLst>
            </p:cNvPr>
            <p:cNvSpPr/>
            <p:nvPr/>
          </p:nvSpPr>
          <p:spPr>
            <a:xfrm>
              <a:off x="1217000" y="1783800"/>
              <a:ext cx="287625" cy="16575"/>
            </a:xfrm>
            <a:custGeom>
              <a:avLst/>
              <a:gdLst/>
              <a:ahLst/>
              <a:cxnLst/>
              <a:rect l="l" t="t" r="r" b="b"/>
              <a:pathLst>
                <a:path w="11505" h="663" extrusionOk="0">
                  <a:moveTo>
                    <a:pt x="0" y="0"/>
                  </a:moveTo>
                  <a:lnTo>
                    <a:pt x="0" y="662"/>
                  </a:lnTo>
                  <a:lnTo>
                    <a:pt x="11504" y="662"/>
                  </a:lnTo>
                  <a:lnTo>
                    <a:pt x="115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4" name="Google Shape;1874;p41">
              <a:extLst>
                <a:ext uri="{FF2B5EF4-FFF2-40B4-BE49-F238E27FC236}">
                  <a16:creationId xmlns:a16="http://schemas.microsoft.com/office/drawing/2014/main" id="{1BA46E0C-B575-0D5C-C340-F6191E579A6A}"/>
                </a:ext>
              </a:extLst>
            </p:cNvPr>
            <p:cNvSpPr/>
            <p:nvPr/>
          </p:nvSpPr>
          <p:spPr>
            <a:xfrm>
              <a:off x="1217000" y="1834575"/>
              <a:ext cx="259075" cy="16575"/>
            </a:xfrm>
            <a:custGeom>
              <a:avLst/>
              <a:gdLst/>
              <a:ahLst/>
              <a:cxnLst/>
              <a:rect l="l" t="t" r="r" b="b"/>
              <a:pathLst>
                <a:path w="10363" h="663" extrusionOk="0">
                  <a:moveTo>
                    <a:pt x="0" y="1"/>
                  </a:moveTo>
                  <a:lnTo>
                    <a:pt x="0" y="663"/>
                  </a:lnTo>
                  <a:lnTo>
                    <a:pt x="10363" y="663"/>
                  </a:lnTo>
                  <a:lnTo>
                    <a:pt x="103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5" name="Google Shape;1875;p41">
              <a:extLst>
                <a:ext uri="{FF2B5EF4-FFF2-40B4-BE49-F238E27FC236}">
                  <a16:creationId xmlns:a16="http://schemas.microsoft.com/office/drawing/2014/main" id="{6009FFF0-A149-E346-B740-8ED332197281}"/>
                </a:ext>
              </a:extLst>
            </p:cNvPr>
            <p:cNvSpPr/>
            <p:nvPr/>
          </p:nvSpPr>
          <p:spPr>
            <a:xfrm>
              <a:off x="1222700" y="1882525"/>
              <a:ext cx="214575" cy="16550"/>
            </a:xfrm>
            <a:custGeom>
              <a:avLst/>
              <a:gdLst/>
              <a:ahLst/>
              <a:cxnLst/>
              <a:rect l="l" t="t" r="r" b="b"/>
              <a:pathLst>
                <a:path w="8583" h="662" extrusionOk="0">
                  <a:moveTo>
                    <a:pt x="0" y="0"/>
                  </a:moveTo>
                  <a:lnTo>
                    <a:pt x="0" y="662"/>
                  </a:lnTo>
                  <a:lnTo>
                    <a:pt x="8583" y="662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17" name="Google Shape;1877;p41">
            <a:extLst>
              <a:ext uri="{FF2B5EF4-FFF2-40B4-BE49-F238E27FC236}">
                <a16:creationId xmlns:a16="http://schemas.microsoft.com/office/drawing/2014/main" id="{F9EC24A5-2521-299D-2A9B-94BA0F861C1F}"/>
              </a:ext>
            </a:extLst>
          </p:cNvPr>
          <p:cNvGrpSpPr/>
          <p:nvPr/>
        </p:nvGrpSpPr>
        <p:grpSpPr>
          <a:xfrm>
            <a:off x="1004280" y="3039458"/>
            <a:ext cx="470626" cy="385953"/>
            <a:chOff x="1076050" y="2637300"/>
            <a:chExt cx="593475" cy="486700"/>
          </a:xfrm>
        </p:grpSpPr>
        <p:sp>
          <p:nvSpPr>
            <p:cNvPr id="18" name="Google Shape;1878;p41">
              <a:extLst>
                <a:ext uri="{FF2B5EF4-FFF2-40B4-BE49-F238E27FC236}">
                  <a16:creationId xmlns:a16="http://schemas.microsoft.com/office/drawing/2014/main" id="{92B9F422-548D-065B-6AC3-121F7B360FBA}"/>
                </a:ext>
              </a:extLst>
            </p:cNvPr>
            <p:cNvSpPr/>
            <p:nvPr/>
          </p:nvSpPr>
          <p:spPr>
            <a:xfrm>
              <a:off x="1076050" y="2637300"/>
              <a:ext cx="481075" cy="427000"/>
            </a:xfrm>
            <a:custGeom>
              <a:avLst/>
              <a:gdLst/>
              <a:ahLst/>
              <a:cxnLst/>
              <a:rect l="l" t="t" r="r" b="b"/>
              <a:pathLst>
                <a:path w="19243" h="17080" extrusionOk="0">
                  <a:moveTo>
                    <a:pt x="9631" y="1379"/>
                  </a:moveTo>
                  <a:cubicBezTo>
                    <a:pt x="11175" y="1379"/>
                    <a:pt x="12730" y="1877"/>
                    <a:pt x="14038" y="2906"/>
                  </a:cubicBezTo>
                  <a:cubicBezTo>
                    <a:pt x="17165" y="5348"/>
                    <a:pt x="17690" y="9867"/>
                    <a:pt x="15248" y="12972"/>
                  </a:cubicBezTo>
                  <a:cubicBezTo>
                    <a:pt x="13847" y="14768"/>
                    <a:pt x="11744" y="15708"/>
                    <a:pt x="9618" y="15708"/>
                  </a:cubicBezTo>
                  <a:cubicBezTo>
                    <a:pt x="8071" y="15708"/>
                    <a:pt x="6512" y="15210"/>
                    <a:pt x="5205" y="14181"/>
                  </a:cubicBezTo>
                  <a:cubicBezTo>
                    <a:pt x="2100" y="11739"/>
                    <a:pt x="1552" y="7220"/>
                    <a:pt x="3995" y="4115"/>
                  </a:cubicBezTo>
                  <a:cubicBezTo>
                    <a:pt x="5408" y="2319"/>
                    <a:pt x="7510" y="1379"/>
                    <a:pt x="9631" y="1379"/>
                  </a:cubicBezTo>
                  <a:close/>
                  <a:moveTo>
                    <a:pt x="9621" y="0"/>
                  </a:moveTo>
                  <a:cubicBezTo>
                    <a:pt x="7090" y="0"/>
                    <a:pt x="4587" y="1121"/>
                    <a:pt x="2899" y="3271"/>
                  </a:cubicBezTo>
                  <a:cubicBezTo>
                    <a:pt x="0" y="6969"/>
                    <a:pt x="639" y="12333"/>
                    <a:pt x="4337" y="15254"/>
                  </a:cubicBezTo>
                  <a:cubicBezTo>
                    <a:pt x="5904" y="16485"/>
                    <a:pt x="7763" y="17080"/>
                    <a:pt x="9608" y="17080"/>
                  </a:cubicBezTo>
                  <a:cubicBezTo>
                    <a:pt x="12143" y="17080"/>
                    <a:pt x="14652" y="15956"/>
                    <a:pt x="16343" y="13816"/>
                  </a:cubicBezTo>
                  <a:cubicBezTo>
                    <a:pt x="19242" y="10096"/>
                    <a:pt x="18603" y="4732"/>
                    <a:pt x="14905" y="1833"/>
                  </a:cubicBezTo>
                  <a:cubicBezTo>
                    <a:pt x="13334" y="599"/>
                    <a:pt x="11470" y="0"/>
                    <a:pt x="9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Google Shape;1879;p41">
              <a:extLst>
                <a:ext uri="{FF2B5EF4-FFF2-40B4-BE49-F238E27FC236}">
                  <a16:creationId xmlns:a16="http://schemas.microsoft.com/office/drawing/2014/main" id="{FBA7A061-968B-94CC-3CF8-E23F49207F6C}"/>
                </a:ext>
              </a:extLst>
            </p:cNvPr>
            <p:cNvSpPr/>
            <p:nvPr/>
          </p:nvSpPr>
          <p:spPr>
            <a:xfrm>
              <a:off x="1442975" y="2926200"/>
              <a:ext cx="226550" cy="197800"/>
            </a:xfrm>
            <a:custGeom>
              <a:avLst/>
              <a:gdLst/>
              <a:ahLst/>
              <a:cxnLst/>
              <a:rect l="l" t="t" r="r" b="b"/>
              <a:pathLst>
                <a:path w="9062" h="7912" extrusionOk="0">
                  <a:moveTo>
                    <a:pt x="2374" y="0"/>
                  </a:moveTo>
                  <a:lnTo>
                    <a:pt x="0" y="3013"/>
                  </a:lnTo>
                  <a:lnTo>
                    <a:pt x="5729" y="7510"/>
                  </a:lnTo>
                  <a:cubicBezTo>
                    <a:pt x="6076" y="7780"/>
                    <a:pt x="6492" y="7911"/>
                    <a:pt x="6905" y="7911"/>
                  </a:cubicBezTo>
                  <a:cubicBezTo>
                    <a:pt x="7471" y="7911"/>
                    <a:pt x="8030" y="7665"/>
                    <a:pt x="8400" y="7190"/>
                  </a:cubicBezTo>
                  <a:cubicBezTo>
                    <a:pt x="9062" y="6346"/>
                    <a:pt x="8925" y="5136"/>
                    <a:pt x="8080" y="4497"/>
                  </a:cubicBezTo>
                  <a:lnTo>
                    <a:pt x="2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Google Shape;1880;p41">
              <a:extLst>
                <a:ext uri="{FF2B5EF4-FFF2-40B4-BE49-F238E27FC236}">
                  <a16:creationId xmlns:a16="http://schemas.microsoft.com/office/drawing/2014/main" id="{2AC13B4F-0609-F251-A5C1-0FDA4D860368}"/>
                </a:ext>
              </a:extLst>
            </p:cNvPr>
            <p:cNvSpPr/>
            <p:nvPr/>
          </p:nvSpPr>
          <p:spPr>
            <a:xfrm>
              <a:off x="1198725" y="2701150"/>
              <a:ext cx="210600" cy="78425"/>
            </a:xfrm>
            <a:custGeom>
              <a:avLst/>
              <a:gdLst/>
              <a:ahLst/>
              <a:cxnLst/>
              <a:rect l="l" t="t" r="r" b="b"/>
              <a:pathLst>
                <a:path w="8424" h="3137" extrusionOk="0">
                  <a:moveTo>
                    <a:pt x="4723" y="1"/>
                  </a:moveTo>
                  <a:cubicBezTo>
                    <a:pt x="2947" y="1"/>
                    <a:pt x="1188" y="788"/>
                    <a:pt x="1" y="2292"/>
                  </a:cubicBezTo>
                  <a:lnTo>
                    <a:pt x="1096" y="3136"/>
                  </a:lnTo>
                  <a:cubicBezTo>
                    <a:pt x="1993" y="1976"/>
                    <a:pt x="3346" y="1372"/>
                    <a:pt x="4712" y="1372"/>
                  </a:cubicBezTo>
                  <a:cubicBezTo>
                    <a:pt x="5711" y="1372"/>
                    <a:pt x="6717" y="1695"/>
                    <a:pt x="7556" y="2360"/>
                  </a:cubicBezTo>
                  <a:lnTo>
                    <a:pt x="8423" y="1288"/>
                  </a:lnTo>
                  <a:cubicBezTo>
                    <a:pt x="7325" y="421"/>
                    <a:pt x="6020" y="1"/>
                    <a:pt x="47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" name="Google Shape;1881;p41">
            <a:extLst>
              <a:ext uri="{FF2B5EF4-FFF2-40B4-BE49-F238E27FC236}">
                <a16:creationId xmlns:a16="http://schemas.microsoft.com/office/drawing/2014/main" id="{B1C60D39-A182-2B0B-0D3A-F325D913BB21}"/>
              </a:ext>
            </a:extLst>
          </p:cNvPr>
          <p:cNvSpPr/>
          <p:nvPr/>
        </p:nvSpPr>
        <p:spPr>
          <a:xfrm>
            <a:off x="906550" y="4012405"/>
            <a:ext cx="2909125" cy="842275"/>
          </a:xfrm>
          <a:custGeom>
            <a:avLst/>
            <a:gdLst/>
            <a:ahLst/>
            <a:cxnLst/>
            <a:rect l="l" t="t" r="r" b="b"/>
            <a:pathLst>
              <a:path w="116365" h="33691" extrusionOk="0">
                <a:moveTo>
                  <a:pt x="5319" y="0"/>
                </a:moveTo>
                <a:cubicBezTo>
                  <a:pt x="2375" y="0"/>
                  <a:pt x="1" y="2374"/>
                  <a:pt x="1" y="5319"/>
                </a:cubicBezTo>
                <a:lnTo>
                  <a:pt x="1" y="28372"/>
                </a:lnTo>
                <a:cubicBezTo>
                  <a:pt x="1" y="31317"/>
                  <a:pt x="2375" y="33690"/>
                  <a:pt x="5319" y="33690"/>
                </a:cubicBezTo>
                <a:lnTo>
                  <a:pt x="111069" y="33690"/>
                </a:lnTo>
                <a:cubicBezTo>
                  <a:pt x="113990" y="33690"/>
                  <a:pt x="116364" y="31317"/>
                  <a:pt x="116364" y="28372"/>
                </a:cubicBezTo>
                <a:lnTo>
                  <a:pt x="116364" y="5319"/>
                </a:lnTo>
                <a:cubicBezTo>
                  <a:pt x="116364" y="2374"/>
                  <a:pt x="113990" y="0"/>
                  <a:pt x="1110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2" name="Google Shape;1882;p41">
            <a:extLst>
              <a:ext uri="{FF2B5EF4-FFF2-40B4-BE49-F238E27FC236}">
                <a16:creationId xmlns:a16="http://schemas.microsoft.com/office/drawing/2014/main" id="{DAC6DF92-43F5-23D7-0E75-66285134460C}"/>
              </a:ext>
            </a:extLst>
          </p:cNvPr>
          <p:cNvGrpSpPr/>
          <p:nvPr/>
        </p:nvGrpSpPr>
        <p:grpSpPr>
          <a:xfrm>
            <a:off x="1071832" y="4276008"/>
            <a:ext cx="537595" cy="280563"/>
            <a:chOff x="1106300" y="3887150"/>
            <a:chExt cx="677925" cy="353800"/>
          </a:xfrm>
        </p:grpSpPr>
        <p:sp>
          <p:nvSpPr>
            <p:cNvPr id="23" name="Google Shape;1883;p41">
              <a:extLst>
                <a:ext uri="{FF2B5EF4-FFF2-40B4-BE49-F238E27FC236}">
                  <a16:creationId xmlns:a16="http://schemas.microsoft.com/office/drawing/2014/main" id="{9A2ACF25-E6A3-05B6-BDFB-2751AB6658D2}"/>
                </a:ext>
              </a:extLst>
            </p:cNvPr>
            <p:cNvSpPr/>
            <p:nvPr/>
          </p:nvSpPr>
          <p:spPr>
            <a:xfrm>
              <a:off x="1106300" y="3887150"/>
              <a:ext cx="677925" cy="353800"/>
            </a:xfrm>
            <a:custGeom>
              <a:avLst/>
              <a:gdLst/>
              <a:ahLst/>
              <a:cxnLst/>
              <a:rect l="l" t="t" r="r" b="b"/>
              <a:pathLst>
                <a:path w="27117" h="14152" extrusionOk="0">
                  <a:moveTo>
                    <a:pt x="13604" y="1210"/>
                  </a:moveTo>
                  <a:cubicBezTo>
                    <a:pt x="15316" y="1256"/>
                    <a:pt x="17051" y="1644"/>
                    <a:pt x="18717" y="2351"/>
                  </a:cubicBezTo>
                  <a:cubicBezTo>
                    <a:pt x="20064" y="2922"/>
                    <a:pt x="21387" y="3698"/>
                    <a:pt x="22666" y="4702"/>
                  </a:cubicBezTo>
                  <a:cubicBezTo>
                    <a:pt x="23944" y="5684"/>
                    <a:pt x="24902" y="6688"/>
                    <a:pt x="25496" y="7350"/>
                  </a:cubicBezTo>
                  <a:cubicBezTo>
                    <a:pt x="23761" y="9016"/>
                    <a:pt x="19151" y="12942"/>
                    <a:pt x="13787" y="12942"/>
                  </a:cubicBezTo>
                  <a:lnTo>
                    <a:pt x="13535" y="12942"/>
                  </a:lnTo>
                  <a:cubicBezTo>
                    <a:pt x="9975" y="12851"/>
                    <a:pt x="6756" y="11162"/>
                    <a:pt x="4679" y="9747"/>
                  </a:cubicBezTo>
                  <a:cubicBezTo>
                    <a:pt x="3333" y="8856"/>
                    <a:pt x="2283" y="7943"/>
                    <a:pt x="1643" y="7327"/>
                  </a:cubicBezTo>
                  <a:cubicBezTo>
                    <a:pt x="2214" y="6642"/>
                    <a:pt x="3173" y="5638"/>
                    <a:pt x="4451" y="4634"/>
                  </a:cubicBezTo>
                  <a:cubicBezTo>
                    <a:pt x="5706" y="3629"/>
                    <a:pt x="7030" y="2831"/>
                    <a:pt x="8354" y="2260"/>
                  </a:cubicBezTo>
                  <a:cubicBezTo>
                    <a:pt x="9998" y="1575"/>
                    <a:pt x="11687" y="1210"/>
                    <a:pt x="13353" y="1210"/>
                  </a:cubicBezTo>
                  <a:close/>
                  <a:moveTo>
                    <a:pt x="13353" y="0"/>
                  </a:moveTo>
                  <a:cubicBezTo>
                    <a:pt x="5227" y="0"/>
                    <a:pt x="0" y="7418"/>
                    <a:pt x="0" y="7418"/>
                  </a:cubicBezTo>
                  <a:cubicBezTo>
                    <a:pt x="0" y="7418"/>
                    <a:pt x="6003" y="13992"/>
                    <a:pt x="13513" y="14152"/>
                  </a:cubicBezTo>
                  <a:lnTo>
                    <a:pt x="13787" y="14152"/>
                  </a:lnTo>
                  <a:cubicBezTo>
                    <a:pt x="21182" y="14152"/>
                    <a:pt x="27117" y="7418"/>
                    <a:pt x="27117" y="7418"/>
                  </a:cubicBezTo>
                  <a:cubicBezTo>
                    <a:pt x="27117" y="7418"/>
                    <a:pt x="21912" y="183"/>
                    <a:pt x="13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4" name="Google Shape;1884;p41">
              <a:extLst>
                <a:ext uri="{FF2B5EF4-FFF2-40B4-BE49-F238E27FC236}">
                  <a16:creationId xmlns:a16="http://schemas.microsoft.com/office/drawing/2014/main" id="{BE0E477F-08A5-6C17-8080-CB9DFF2CDA3C}"/>
                </a:ext>
              </a:extLst>
            </p:cNvPr>
            <p:cNvSpPr/>
            <p:nvPr/>
          </p:nvSpPr>
          <p:spPr>
            <a:xfrm>
              <a:off x="1333400" y="3942500"/>
              <a:ext cx="232275" cy="232275"/>
            </a:xfrm>
            <a:custGeom>
              <a:avLst/>
              <a:gdLst/>
              <a:ahLst/>
              <a:cxnLst/>
              <a:rect l="l" t="t" r="r" b="b"/>
              <a:pathLst>
                <a:path w="9291" h="9291" extrusionOk="0">
                  <a:moveTo>
                    <a:pt x="4862" y="753"/>
                  </a:moveTo>
                  <a:cubicBezTo>
                    <a:pt x="6894" y="753"/>
                    <a:pt x="8537" y="2397"/>
                    <a:pt x="8537" y="4406"/>
                  </a:cubicBezTo>
                  <a:cubicBezTo>
                    <a:pt x="8537" y="4542"/>
                    <a:pt x="8423" y="4657"/>
                    <a:pt x="8286" y="4657"/>
                  </a:cubicBezTo>
                  <a:cubicBezTo>
                    <a:pt x="8149" y="4657"/>
                    <a:pt x="8035" y="4542"/>
                    <a:pt x="8035" y="4406"/>
                  </a:cubicBezTo>
                  <a:cubicBezTo>
                    <a:pt x="8035" y="2671"/>
                    <a:pt x="6620" y="1256"/>
                    <a:pt x="4862" y="1256"/>
                  </a:cubicBezTo>
                  <a:cubicBezTo>
                    <a:pt x="4725" y="1256"/>
                    <a:pt x="4611" y="1142"/>
                    <a:pt x="4611" y="1005"/>
                  </a:cubicBezTo>
                  <a:cubicBezTo>
                    <a:pt x="4611" y="868"/>
                    <a:pt x="4725" y="753"/>
                    <a:pt x="4862" y="753"/>
                  </a:cubicBezTo>
                  <a:close/>
                  <a:moveTo>
                    <a:pt x="4634" y="0"/>
                  </a:moveTo>
                  <a:cubicBezTo>
                    <a:pt x="2078" y="0"/>
                    <a:pt x="1" y="2077"/>
                    <a:pt x="1" y="4657"/>
                  </a:cubicBezTo>
                  <a:cubicBezTo>
                    <a:pt x="1" y="7213"/>
                    <a:pt x="2078" y="9290"/>
                    <a:pt x="4634" y="9290"/>
                  </a:cubicBezTo>
                  <a:cubicBezTo>
                    <a:pt x="7213" y="9290"/>
                    <a:pt x="9290" y="7213"/>
                    <a:pt x="9290" y="4657"/>
                  </a:cubicBezTo>
                  <a:cubicBezTo>
                    <a:pt x="9290" y="2077"/>
                    <a:pt x="7213" y="0"/>
                    <a:pt x="4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5" name="Google Shape;1885;p41">
            <a:extLst>
              <a:ext uri="{FF2B5EF4-FFF2-40B4-BE49-F238E27FC236}">
                <a16:creationId xmlns:a16="http://schemas.microsoft.com/office/drawing/2014/main" id="{8C3D7138-27C9-3228-30E4-7F5FB6E673BF}"/>
              </a:ext>
            </a:extLst>
          </p:cNvPr>
          <p:cNvSpPr/>
          <p:nvPr/>
        </p:nvSpPr>
        <p:spPr>
          <a:xfrm>
            <a:off x="5167432" y="1995932"/>
            <a:ext cx="242550" cy="1226900"/>
          </a:xfrm>
          <a:custGeom>
            <a:avLst/>
            <a:gdLst/>
            <a:ahLst/>
            <a:cxnLst/>
            <a:rect l="l" t="t" r="r" b="b"/>
            <a:pathLst>
              <a:path w="9702" h="49076" fill="none" extrusionOk="0">
                <a:moveTo>
                  <a:pt x="9701" y="1"/>
                </a:moveTo>
                <a:lnTo>
                  <a:pt x="5524" y="1"/>
                </a:lnTo>
                <a:cubicBezTo>
                  <a:pt x="2466" y="1"/>
                  <a:pt x="1" y="2466"/>
                  <a:pt x="1" y="5524"/>
                </a:cubicBezTo>
                <a:lnTo>
                  <a:pt x="1" y="43529"/>
                </a:lnTo>
                <a:cubicBezTo>
                  <a:pt x="1" y="46587"/>
                  <a:pt x="2466" y="49075"/>
                  <a:pt x="5524" y="49075"/>
                </a:cubicBezTo>
                <a:lnTo>
                  <a:pt x="9701" y="49075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26" name="Google Shape;1886;p41">
            <a:extLst>
              <a:ext uri="{FF2B5EF4-FFF2-40B4-BE49-F238E27FC236}">
                <a16:creationId xmlns:a16="http://schemas.microsoft.com/office/drawing/2014/main" id="{8A6D6FCD-1964-FA7B-09E6-EA516E94287F}"/>
              </a:ext>
            </a:extLst>
          </p:cNvPr>
          <p:cNvSpPr/>
          <p:nvPr/>
        </p:nvSpPr>
        <p:spPr>
          <a:xfrm>
            <a:off x="8169532" y="3199407"/>
            <a:ext cx="242550" cy="1226875"/>
          </a:xfrm>
          <a:custGeom>
            <a:avLst/>
            <a:gdLst/>
            <a:ahLst/>
            <a:cxnLst/>
            <a:rect l="l" t="t" r="r" b="b"/>
            <a:pathLst>
              <a:path w="9702" h="49075" fill="none" extrusionOk="0">
                <a:moveTo>
                  <a:pt x="1" y="49075"/>
                </a:moveTo>
                <a:lnTo>
                  <a:pt x="4155" y="49075"/>
                </a:lnTo>
                <a:cubicBezTo>
                  <a:pt x="7213" y="49075"/>
                  <a:pt x="9701" y="46609"/>
                  <a:pt x="9701" y="43551"/>
                </a:cubicBezTo>
                <a:lnTo>
                  <a:pt x="9701" y="5547"/>
                </a:lnTo>
                <a:cubicBezTo>
                  <a:pt x="9701" y="2488"/>
                  <a:pt x="7213" y="0"/>
                  <a:pt x="4155" y="0"/>
                </a:cubicBezTo>
                <a:lnTo>
                  <a:pt x="1" y="0"/>
                </a:lnTo>
              </a:path>
            </a:pathLst>
          </a:custGeom>
          <a:noFill/>
          <a:ln w="19050" cap="flat" cmpd="sng">
            <a:solidFill>
              <a:srgbClr val="FCBD24"/>
            </a:solidFill>
            <a:prstDash val="solid"/>
            <a:miter lim="2282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28" name="Google Shape;1888;p41">
            <a:extLst>
              <a:ext uri="{FF2B5EF4-FFF2-40B4-BE49-F238E27FC236}">
                <a16:creationId xmlns:a16="http://schemas.microsoft.com/office/drawing/2014/main" id="{B400A6F9-3192-391E-1110-78F2061622C0}"/>
              </a:ext>
            </a:extLst>
          </p:cNvPr>
          <p:cNvGrpSpPr/>
          <p:nvPr/>
        </p:nvGrpSpPr>
        <p:grpSpPr>
          <a:xfrm>
            <a:off x="1077782" y="1921307"/>
            <a:ext cx="405493" cy="412376"/>
            <a:chOff x="5417825" y="1456538"/>
            <a:chExt cx="537575" cy="546700"/>
          </a:xfrm>
        </p:grpSpPr>
        <p:sp>
          <p:nvSpPr>
            <p:cNvPr id="29" name="Google Shape;1889;p41">
              <a:extLst>
                <a:ext uri="{FF2B5EF4-FFF2-40B4-BE49-F238E27FC236}">
                  <a16:creationId xmlns:a16="http://schemas.microsoft.com/office/drawing/2014/main" id="{0EBBCF4C-F539-6592-8D65-D5C41F9E76CF}"/>
                </a:ext>
              </a:extLst>
            </p:cNvPr>
            <p:cNvSpPr/>
            <p:nvPr/>
          </p:nvSpPr>
          <p:spPr>
            <a:xfrm>
              <a:off x="5710000" y="1609463"/>
              <a:ext cx="245400" cy="393775"/>
            </a:xfrm>
            <a:custGeom>
              <a:avLst/>
              <a:gdLst/>
              <a:ahLst/>
              <a:cxnLst/>
              <a:rect l="l" t="t" r="r" b="b"/>
              <a:pathLst>
                <a:path w="9816" h="15751" extrusionOk="0">
                  <a:moveTo>
                    <a:pt x="6848" y="1"/>
                  </a:moveTo>
                  <a:cubicBezTo>
                    <a:pt x="6003" y="1"/>
                    <a:pt x="5319" y="685"/>
                    <a:pt x="5319" y="1530"/>
                  </a:cubicBezTo>
                  <a:lnTo>
                    <a:pt x="5319" y="7624"/>
                  </a:lnTo>
                  <a:lnTo>
                    <a:pt x="913" y="7624"/>
                  </a:lnTo>
                  <a:cubicBezTo>
                    <a:pt x="411" y="7624"/>
                    <a:pt x="0" y="8035"/>
                    <a:pt x="0" y="8537"/>
                  </a:cubicBezTo>
                  <a:lnTo>
                    <a:pt x="0" y="9838"/>
                  </a:lnTo>
                  <a:lnTo>
                    <a:pt x="0" y="14860"/>
                  </a:lnTo>
                  <a:cubicBezTo>
                    <a:pt x="0" y="15339"/>
                    <a:pt x="411" y="15750"/>
                    <a:pt x="913" y="15750"/>
                  </a:cubicBezTo>
                  <a:cubicBezTo>
                    <a:pt x="1393" y="15750"/>
                    <a:pt x="1803" y="15339"/>
                    <a:pt x="1803" y="14860"/>
                  </a:cubicBezTo>
                  <a:lnTo>
                    <a:pt x="1803" y="10751"/>
                  </a:lnTo>
                  <a:lnTo>
                    <a:pt x="8902" y="10751"/>
                  </a:lnTo>
                  <a:cubicBezTo>
                    <a:pt x="9404" y="10751"/>
                    <a:pt x="9815" y="10340"/>
                    <a:pt x="9815" y="9838"/>
                  </a:cubicBezTo>
                  <a:lnTo>
                    <a:pt x="9815" y="9222"/>
                  </a:lnTo>
                  <a:lnTo>
                    <a:pt x="9815" y="8537"/>
                  </a:lnTo>
                  <a:lnTo>
                    <a:pt x="9815" y="1530"/>
                  </a:lnTo>
                  <a:cubicBezTo>
                    <a:pt x="9815" y="685"/>
                    <a:pt x="9130" y="1"/>
                    <a:pt x="8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Google Shape;1890;p41">
              <a:extLst>
                <a:ext uri="{FF2B5EF4-FFF2-40B4-BE49-F238E27FC236}">
                  <a16:creationId xmlns:a16="http://schemas.microsoft.com/office/drawing/2014/main" id="{B6A6539B-62FE-82DE-E47B-F1D7B4F79D2A}"/>
                </a:ext>
              </a:extLst>
            </p:cNvPr>
            <p:cNvSpPr/>
            <p:nvPr/>
          </p:nvSpPr>
          <p:spPr>
            <a:xfrm>
              <a:off x="5844100" y="1490763"/>
              <a:ext cx="103300" cy="102750"/>
            </a:xfrm>
            <a:custGeom>
              <a:avLst/>
              <a:gdLst/>
              <a:ahLst/>
              <a:cxnLst/>
              <a:rect l="l" t="t" r="r" b="b"/>
              <a:pathLst>
                <a:path w="4132" h="4110" extrusionOk="0">
                  <a:moveTo>
                    <a:pt x="2077" y="1"/>
                  </a:moveTo>
                  <a:cubicBezTo>
                    <a:pt x="936" y="1"/>
                    <a:pt x="0" y="914"/>
                    <a:pt x="0" y="2055"/>
                  </a:cubicBezTo>
                  <a:cubicBezTo>
                    <a:pt x="0" y="3196"/>
                    <a:pt x="936" y="4109"/>
                    <a:pt x="2077" y="4109"/>
                  </a:cubicBezTo>
                  <a:cubicBezTo>
                    <a:pt x="3219" y="4109"/>
                    <a:pt x="4132" y="3196"/>
                    <a:pt x="4132" y="2055"/>
                  </a:cubicBezTo>
                  <a:cubicBezTo>
                    <a:pt x="4132" y="914"/>
                    <a:pt x="3219" y="1"/>
                    <a:pt x="2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1" name="Google Shape;1891;p41">
              <a:extLst>
                <a:ext uri="{FF2B5EF4-FFF2-40B4-BE49-F238E27FC236}">
                  <a16:creationId xmlns:a16="http://schemas.microsoft.com/office/drawing/2014/main" id="{9C9A9051-332E-7528-EF5B-94B8CDA00AB8}"/>
                </a:ext>
              </a:extLst>
            </p:cNvPr>
            <p:cNvSpPr/>
            <p:nvPr/>
          </p:nvSpPr>
          <p:spPr>
            <a:xfrm>
              <a:off x="5417825" y="1609463"/>
              <a:ext cx="245400" cy="393775"/>
            </a:xfrm>
            <a:custGeom>
              <a:avLst/>
              <a:gdLst/>
              <a:ahLst/>
              <a:cxnLst/>
              <a:rect l="l" t="t" r="r" b="b"/>
              <a:pathLst>
                <a:path w="9816" h="15751" extrusionOk="0">
                  <a:moveTo>
                    <a:pt x="1530" y="1"/>
                  </a:moveTo>
                  <a:cubicBezTo>
                    <a:pt x="685" y="1"/>
                    <a:pt x="1" y="685"/>
                    <a:pt x="1" y="1530"/>
                  </a:cubicBezTo>
                  <a:lnTo>
                    <a:pt x="1" y="8537"/>
                  </a:lnTo>
                  <a:lnTo>
                    <a:pt x="1" y="9222"/>
                  </a:lnTo>
                  <a:lnTo>
                    <a:pt x="1" y="9838"/>
                  </a:lnTo>
                  <a:cubicBezTo>
                    <a:pt x="1" y="10340"/>
                    <a:pt x="389" y="10751"/>
                    <a:pt x="891" y="10751"/>
                  </a:cubicBezTo>
                  <a:lnTo>
                    <a:pt x="7990" y="10751"/>
                  </a:lnTo>
                  <a:lnTo>
                    <a:pt x="7990" y="14860"/>
                  </a:lnTo>
                  <a:cubicBezTo>
                    <a:pt x="7990" y="15339"/>
                    <a:pt x="8400" y="15750"/>
                    <a:pt x="8903" y="15750"/>
                  </a:cubicBezTo>
                  <a:cubicBezTo>
                    <a:pt x="9405" y="15750"/>
                    <a:pt x="9816" y="15339"/>
                    <a:pt x="9816" y="14860"/>
                  </a:cubicBezTo>
                  <a:lnTo>
                    <a:pt x="9816" y="9838"/>
                  </a:lnTo>
                  <a:lnTo>
                    <a:pt x="9816" y="8537"/>
                  </a:lnTo>
                  <a:cubicBezTo>
                    <a:pt x="9816" y="8035"/>
                    <a:pt x="9405" y="7624"/>
                    <a:pt x="8903" y="7624"/>
                  </a:cubicBezTo>
                  <a:lnTo>
                    <a:pt x="4497" y="7624"/>
                  </a:lnTo>
                  <a:lnTo>
                    <a:pt x="4497" y="1530"/>
                  </a:lnTo>
                  <a:cubicBezTo>
                    <a:pt x="4497" y="685"/>
                    <a:pt x="3813" y="1"/>
                    <a:pt x="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Google Shape;1892;p41">
              <a:extLst>
                <a:ext uri="{FF2B5EF4-FFF2-40B4-BE49-F238E27FC236}">
                  <a16:creationId xmlns:a16="http://schemas.microsoft.com/office/drawing/2014/main" id="{5449BB94-5287-C999-0272-3B8E9168C38D}"/>
                </a:ext>
              </a:extLst>
            </p:cNvPr>
            <p:cNvSpPr/>
            <p:nvPr/>
          </p:nvSpPr>
          <p:spPr>
            <a:xfrm>
              <a:off x="5425250" y="1490763"/>
              <a:ext cx="103300" cy="102750"/>
            </a:xfrm>
            <a:custGeom>
              <a:avLst/>
              <a:gdLst/>
              <a:ahLst/>
              <a:cxnLst/>
              <a:rect l="l" t="t" r="r" b="b"/>
              <a:pathLst>
                <a:path w="4132" h="4110" extrusionOk="0">
                  <a:moveTo>
                    <a:pt x="2078" y="1"/>
                  </a:moveTo>
                  <a:cubicBezTo>
                    <a:pt x="936" y="1"/>
                    <a:pt x="0" y="914"/>
                    <a:pt x="0" y="2055"/>
                  </a:cubicBezTo>
                  <a:cubicBezTo>
                    <a:pt x="0" y="3196"/>
                    <a:pt x="936" y="4109"/>
                    <a:pt x="2078" y="4109"/>
                  </a:cubicBezTo>
                  <a:cubicBezTo>
                    <a:pt x="3219" y="4109"/>
                    <a:pt x="4132" y="3196"/>
                    <a:pt x="4132" y="2055"/>
                  </a:cubicBezTo>
                  <a:cubicBezTo>
                    <a:pt x="4132" y="914"/>
                    <a:pt x="3219" y="1"/>
                    <a:pt x="2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3" name="Google Shape;1893;p41">
              <a:extLst>
                <a:ext uri="{FF2B5EF4-FFF2-40B4-BE49-F238E27FC236}">
                  <a16:creationId xmlns:a16="http://schemas.microsoft.com/office/drawing/2014/main" id="{C4D68E59-7391-6E7F-9247-DC6502474406}"/>
                </a:ext>
              </a:extLst>
            </p:cNvPr>
            <p:cNvSpPr/>
            <p:nvPr/>
          </p:nvSpPr>
          <p:spPr>
            <a:xfrm>
              <a:off x="5429825" y="1903338"/>
              <a:ext cx="170625" cy="45100"/>
            </a:xfrm>
            <a:custGeom>
              <a:avLst/>
              <a:gdLst/>
              <a:ahLst/>
              <a:cxnLst/>
              <a:rect l="l" t="t" r="r" b="b"/>
              <a:pathLst>
                <a:path w="6825" h="1804" extrusionOk="0">
                  <a:moveTo>
                    <a:pt x="913" y="1"/>
                  </a:moveTo>
                  <a:cubicBezTo>
                    <a:pt x="411" y="1"/>
                    <a:pt x="0" y="411"/>
                    <a:pt x="0" y="914"/>
                  </a:cubicBezTo>
                  <a:cubicBezTo>
                    <a:pt x="0" y="1416"/>
                    <a:pt x="411" y="1804"/>
                    <a:pt x="913" y="1804"/>
                  </a:cubicBezTo>
                  <a:lnTo>
                    <a:pt x="5912" y="1804"/>
                  </a:lnTo>
                  <a:cubicBezTo>
                    <a:pt x="6414" y="1804"/>
                    <a:pt x="6825" y="1416"/>
                    <a:pt x="6825" y="914"/>
                  </a:cubicBezTo>
                  <a:cubicBezTo>
                    <a:pt x="6825" y="411"/>
                    <a:pt x="6414" y="1"/>
                    <a:pt x="5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Google Shape;1894;p41">
              <a:extLst>
                <a:ext uri="{FF2B5EF4-FFF2-40B4-BE49-F238E27FC236}">
                  <a16:creationId xmlns:a16="http://schemas.microsoft.com/office/drawing/2014/main" id="{497DDAA7-CC9B-089F-10E4-5B348A1B81FA}"/>
                </a:ext>
              </a:extLst>
            </p:cNvPr>
            <p:cNvSpPr/>
            <p:nvPr/>
          </p:nvSpPr>
          <p:spPr>
            <a:xfrm>
              <a:off x="5772200" y="1903338"/>
              <a:ext cx="170650" cy="45100"/>
            </a:xfrm>
            <a:custGeom>
              <a:avLst/>
              <a:gdLst/>
              <a:ahLst/>
              <a:cxnLst/>
              <a:rect l="l" t="t" r="r" b="b"/>
              <a:pathLst>
                <a:path w="6826" h="1804" extrusionOk="0">
                  <a:moveTo>
                    <a:pt x="913" y="1"/>
                  </a:moveTo>
                  <a:cubicBezTo>
                    <a:pt x="411" y="1"/>
                    <a:pt x="0" y="411"/>
                    <a:pt x="0" y="914"/>
                  </a:cubicBezTo>
                  <a:cubicBezTo>
                    <a:pt x="0" y="1416"/>
                    <a:pt x="411" y="1804"/>
                    <a:pt x="913" y="1804"/>
                  </a:cubicBezTo>
                  <a:lnTo>
                    <a:pt x="5912" y="1804"/>
                  </a:lnTo>
                  <a:cubicBezTo>
                    <a:pt x="6414" y="1804"/>
                    <a:pt x="6825" y="1416"/>
                    <a:pt x="6825" y="914"/>
                  </a:cubicBezTo>
                  <a:cubicBezTo>
                    <a:pt x="6825" y="411"/>
                    <a:pt x="6414" y="1"/>
                    <a:pt x="5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5" name="Google Shape;1895;p41">
              <a:extLst>
                <a:ext uri="{FF2B5EF4-FFF2-40B4-BE49-F238E27FC236}">
                  <a16:creationId xmlns:a16="http://schemas.microsoft.com/office/drawing/2014/main" id="{86945690-F4AC-86E6-4123-9336A8575F57}"/>
                </a:ext>
              </a:extLst>
            </p:cNvPr>
            <p:cNvSpPr/>
            <p:nvPr/>
          </p:nvSpPr>
          <p:spPr>
            <a:xfrm>
              <a:off x="5545075" y="1456538"/>
              <a:ext cx="150675" cy="136975"/>
            </a:xfrm>
            <a:custGeom>
              <a:avLst/>
              <a:gdLst/>
              <a:ahLst/>
              <a:cxnLst/>
              <a:rect l="l" t="t" r="r" b="b"/>
              <a:pathLst>
                <a:path w="6027" h="5479" extrusionOk="0">
                  <a:moveTo>
                    <a:pt x="434" y="0"/>
                  </a:moveTo>
                  <a:cubicBezTo>
                    <a:pt x="183" y="0"/>
                    <a:pt x="1" y="206"/>
                    <a:pt x="1" y="434"/>
                  </a:cubicBezTo>
                  <a:lnTo>
                    <a:pt x="1" y="3675"/>
                  </a:lnTo>
                  <a:cubicBezTo>
                    <a:pt x="1" y="3904"/>
                    <a:pt x="183" y="4109"/>
                    <a:pt x="434" y="4109"/>
                  </a:cubicBezTo>
                  <a:lnTo>
                    <a:pt x="822" y="4109"/>
                  </a:lnTo>
                  <a:lnTo>
                    <a:pt x="891" y="5478"/>
                  </a:lnTo>
                  <a:lnTo>
                    <a:pt x="1827" y="4109"/>
                  </a:lnTo>
                  <a:lnTo>
                    <a:pt x="5593" y="4109"/>
                  </a:lnTo>
                  <a:cubicBezTo>
                    <a:pt x="5821" y="4109"/>
                    <a:pt x="6027" y="3904"/>
                    <a:pt x="6027" y="3675"/>
                  </a:cubicBezTo>
                  <a:lnTo>
                    <a:pt x="6027" y="434"/>
                  </a:lnTo>
                  <a:cubicBezTo>
                    <a:pt x="6027" y="206"/>
                    <a:pt x="5821" y="0"/>
                    <a:pt x="5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Google Shape;1896;p41">
              <a:extLst>
                <a:ext uri="{FF2B5EF4-FFF2-40B4-BE49-F238E27FC236}">
                  <a16:creationId xmlns:a16="http://schemas.microsoft.com/office/drawing/2014/main" id="{E9BAABF9-AFBB-59F9-9D09-4126401E768D}"/>
                </a:ext>
              </a:extLst>
            </p:cNvPr>
            <p:cNvSpPr/>
            <p:nvPr/>
          </p:nvSpPr>
          <p:spPr>
            <a:xfrm>
              <a:off x="5668350" y="1552413"/>
              <a:ext cx="150650" cy="136975"/>
            </a:xfrm>
            <a:custGeom>
              <a:avLst/>
              <a:gdLst/>
              <a:ahLst/>
              <a:cxnLst/>
              <a:rect l="l" t="t" r="r" b="b"/>
              <a:pathLst>
                <a:path w="6026" h="5479" extrusionOk="0">
                  <a:moveTo>
                    <a:pt x="5113" y="0"/>
                  </a:moveTo>
                  <a:lnTo>
                    <a:pt x="4177" y="1370"/>
                  </a:lnTo>
                  <a:lnTo>
                    <a:pt x="434" y="1370"/>
                  </a:lnTo>
                  <a:cubicBezTo>
                    <a:pt x="183" y="1370"/>
                    <a:pt x="0" y="1575"/>
                    <a:pt x="0" y="1803"/>
                  </a:cubicBezTo>
                  <a:lnTo>
                    <a:pt x="0" y="5044"/>
                  </a:lnTo>
                  <a:cubicBezTo>
                    <a:pt x="0" y="5296"/>
                    <a:pt x="183" y="5478"/>
                    <a:pt x="434" y="5478"/>
                  </a:cubicBezTo>
                  <a:lnTo>
                    <a:pt x="5569" y="5478"/>
                  </a:lnTo>
                  <a:cubicBezTo>
                    <a:pt x="5820" y="5478"/>
                    <a:pt x="6026" y="5296"/>
                    <a:pt x="6026" y="5044"/>
                  </a:cubicBezTo>
                  <a:lnTo>
                    <a:pt x="6026" y="1803"/>
                  </a:lnTo>
                  <a:cubicBezTo>
                    <a:pt x="6026" y="1575"/>
                    <a:pt x="5820" y="1370"/>
                    <a:pt x="5569" y="1370"/>
                  </a:cubicBezTo>
                  <a:lnTo>
                    <a:pt x="5181" y="1370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7" name="Google Shape;1897;p41">
            <a:extLst>
              <a:ext uri="{FF2B5EF4-FFF2-40B4-BE49-F238E27FC236}">
                <a16:creationId xmlns:a16="http://schemas.microsoft.com/office/drawing/2014/main" id="{5533F46D-2BD5-F256-5800-23307615B1F7}"/>
              </a:ext>
            </a:extLst>
          </p:cNvPr>
          <p:cNvSpPr/>
          <p:nvPr/>
        </p:nvSpPr>
        <p:spPr>
          <a:xfrm>
            <a:off x="5389730" y="2779898"/>
            <a:ext cx="3246082" cy="911730"/>
          </a:xfrm>
          <a:custGeom>
            <a:avLst/>
            <a:gdLst/>
            <a:ahLst/>
            <a:cxnLst/>
            <a:rect l="l" t="t" r="r" b="b"/>
            <a:pathLst>
              <a:path w="115748" h="33691" extrusionOk="0">
                <a:moveTo>
                  <a:pt x="5615" y="1"/>
                </a:moveTo>
                <a:cubicBezTo>
                  <a:pt x="2511" y="1"/>
                  <a:pt x="0" y="2534"/>
                  <a:pt x="0" y="5639"/>
                </a:cubicBezTo>
                <a:lnTo>
                  <a:pt x="0" y="28053"/>
                </a:lnTo>
                <a:cubicBezTo>
                  <a:pt x="0" y="31180"/>
                  <a:pt x="2511" y="33691"/>
                  <a:pt x="5615" y="33691"/>
                </a:cubicBezTo>
                <a:lnTo>
                  <a:pt x="110132" y="33691"/>
                </a:lnTo>
                <a:cubicBezTo>
                  <a:pt x="113236" y="33691"/>
                  <a:pt x="115747" y="31180"/>
                  <a:pt x="115747" y="28053"/>
                </a:cubicBezTo>
                <a:lnTo>
                  <a:pt x="115747" y="5639"/>
                </a:lnTo>
                <a:cubicBezTo>
                  <a:pt x="115747" y="2534"/>
                  <a:pt x="113236" y="1"/>
                  <a:pt x="110132" y="1"/>
                </a:cubicBezTo>
                <a:close/>
              </a:path>
            </a:pathLst>
          </a:custGeom>
          <a:solidFill>
            <a:srgbClr val="F29F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38" name="Google Shape;1898;p41">
            <a:extLst>
              <a:ext uri="{FF2B5EF4-FFF2-40B4-BE49-F238E27FC236}">
                <a16:creationId xmlns:a16="http://schemas.microsoft.com/office/drawing/2014/main" id="{E88FE4A5-AAE8-FB2D-4A90-0149D1191E61}"/>
              </a:ext>
            </a:extLst>
          </p:cNvPr>
          <p:cNvGrpSpPr/>
          <p:nvPr/>
        </p:nvGrpSpPr>
        <p:grpSpPr>
          <a:xfrm>
            <a:off x="5516946" y="2968807"/>
            <a:ext cx="349524" cy="451524"/>
            <a:chOff x="5414975" y="2573838"/>
            <a:chExt cx="463375" cy="598600"/>
          </a:xfrm>
        </p:grpSpPr>
        <p:sp>
          <p:nvSpPr>
            <p:cNvPr id="39" name="Google Shape;1899;p41">
              <a:extLst>
                <a:ext uri="{FF2B5EF4-FFF2-40B4-BE49-F238E27FC236}">
                  <a16:creationId xmlns:a16="http://schemas.microsoft.com/office/drawing/2014/main" id="{96A00411-9833-442B-7A86-483026A5002B}"/>
                </a:ext>
              </a:extLst>
            </p:cNvPr>
            <p:cNvSpPr/>
            <p:nvPr/>
          </p:nvSpPr>
          <p:spPr>
            <a:xfrm>
              <a:off x="5414975" y="2597788"/>
              <a:ext cx="463375" cy="574650"/>
            </a:xfrm>
            <a:custGeom>
              <a:avLst/>
              <a:gdLst/>
              <a:ahLst/>
              <a:cxnLst/>
              <a:rect l="l" t="t" r="r" b="b"/>
              <a:pathLst>
                <a:path w="18535" h="22986" extrusionOk="0">
                  <a:moveTo>
                    <a:pt x="1872" y="1"/>
                  </a:moveTo>
                  <a:cubicBezTo>
                    <a:pt x="845" y="1"/>
                    <a:pt x="1" y="845"/>
                    <a:pt x="1" y="1873"/>
                  </a:cubicBezTo>
                  <a:lnTo>
                    <a:pt x="1" y="21091"/>
                  </a:lnTo>
                  <a:cubicBezTo>
                    <a:pt x="1" y="22141"/>
                    <a:pt x="845" y="22986"/>
                    <a:pt x="1872" y="22986"/>
                  </a:cubicBezTo>
                  <a:lnTo>
                    <a:pt x="16640" y="22986"/>
                  </a:lnTo>
                  <a:cubicBezTo>
                    <a:pt x="17690" y="22986"/>
                    <a:pt x="18535" y="22141"/>
                    <a:pt x="18535" y="21091"/>
                  </a:cubicBezTo>
                  <a:lnTo>
                    <a:pt x="18535" y="1873"/>
                  </a:lnTo>
                  <a:cubicBezTo>
                    <a:pt x="18535" y="845"/>
                    <a:pt x="17690" y="1"/>
                    <a:pt x="16640" y="1"/>
                  </a:cubicBezTo>
                  <a:lnTo>
                    <a:pt x="14997" y="1"/>
                  </a:lnTo>
                  <a:lnTo>
                    <a:pt x="14997" y="845"/>
                  </a:lnTo>
                  <a:lnTo>
                    <a:pt x="16640" y="845"/>
                  </a:lnTo>
                  <a:cubicBezTo>
                    <a:pt x="17211" y="845"/>
                    <a:pt x="17667" y="1302"/>
                    <a:pt x="17667" y="1873"/>
                  </a:cubicBezTo>
                  <a:lnTo>
                    <a:pt x="17667" y="21091"/>
                  </a:lnTo>
                  <a:cubicBezTo>
                    <a:pt x="17667" y="21662"/>
                    <a:pt x="17211" y="22119"/>
                    <a:pt x="16640" y="22119"/>
                  </a:cubicBezTo>
                  <a:lnTo>
                    <a:pt x="1872" y="22119"/>
                  </a:lnTo>
                  <a:cubicBezTo>
                    <a:pt x="1324" y="22119"/>
                    <a:pt x="868" y="21662"/>
                    <a:pt x="868" y="21091"/>
                  </a:cubicBezTo>
                  <a:lnTo>
                    <a:pt x="868" y="1873"/>
                  </a:lnTo>
                  <a:cubicBezTo>
                    <a:pt x="868" y="1302"/>
                    <a:pt x="1324" y="845"/>
                    <a:pt x="1872" y="845"/>
                  </a:cubicBezTo>
                  <a:lnTo>
                    <a:pt x="3539" y="845"/>
                  </a:lnTo>
                  <a:lnTo>
                    <a:pt x="35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0" name="Google Shape;1900;p41">
              <a:extLst>
                <a:ext uri="{FF2B5EF4-FFF2-40B4-BE49-F238E27FC236}">
                  <a16:creationId xmlns:a16="http://schemas.microsoft.com/office/drawing/2014/main" id="{13A20ABD-1BEB-2859-3137-63046D66B7D6}"/>
                </a:ext>
              </a:extLst>
            </p:cNvPr>
            <p:cNvSpPr/>
            <p:nvPr/>
          </p:nvSpPr>
          <p:spPr>
            <a:xfrm>
              <a:off x="5522250" y="2588663"/>
              <a:ext cx="248825" cy="79350"/>
            </a:xfrm>
            <a:custGeom>
              <a:avLst/>
              <a:gdLst/>
              <a:ahLst/>
              <a:cxnLst/>
              <a:rect l="l" t="t" r="r" b="b"/>
              <a:pathLst>
                <a:path w="9953" h="3174" extrusionOk="0">
                  <a:moveTo>
                    <a:pt x="115" y="1"/>
                  </a:moveTo>
                  <a:cubicBezTo>
                    <a:pt x="46" y="1"/>
                    <a:pt x="1" y="69"/>
                    <a:pt x="1" y="138"/>
                  </a:cubicBezTo>
                  <a:lnTo>
                    <a:pt x="1" y="1758"/>
                  </a:lnTo>
                  <a:cubicBezTo>
                    <a:pt x="1" y="2557"/>
                    <a:pt x="640" y="3173"/>
                    <a:pt x="1416" y="3173"/>
                  </a:cubicBezTo>
                  <a:lnTo>
                    <a:pt x="8537" y="3173"/>
                  </a:lnTo>
                  <a:cubicBezTo>
                    <a:pt x="9313" y="3173"/>
                    <a:pt x="9953" y="2557"/>
                    <a:pt x="9953" y="1758"/>
                  </a:cubicBezTo>
                  <a:lnTo>
                    <a:pt x="9953" y="138"/>
                  </a:lnTo>
                  <a:cubicBezTo>
                    <a:pt x="9953" y="69"/>
                    <a:pt x="9884" y="1"/>
                    <a:pt x="98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1" name="Google Shape;1901;p41">
              <a:extLst>
                <a:ext uri="{FF2B5EF4-FFF2-40B4-BE49-F238E27FC236}">
                  <a16:creationId xmlns:a16="http://schemas.microsoft.com/office/drawing/2014/main" id="{2D84E4A4-8E85-55B9-2248-241114F4D4EE}"/>
                </a:ext>
              </a:extLst>
            </p:cNvPr>
            <p:cNvSpPr/>
            <p:nvPr/>
          </p:nvSpPr>
          <p:spPr>
            <a:xfrm>
              <a:off x="5580450" y="2573838"/>
              <a:ext cx="132425" cy="47375"/>
            </a:xfrm>
            <a:custGeom>
              <a:avLst/>
              <a:gdLst/>
              <a:ahLst/>
              <a:cxnLst/>
              <a:rect l="l" t="t" r="r" b="b"/>
              <a:pathLst>
                <a:path w="5297" h="1895" extrusionOk="0">
                  <a:moveTo>
                    <a:pt x="663" y="0"/>
                  </a:moveTo>
                  <a:cubicBezTo>
                    <a:pt x="298" y="0"/>
                    <a:pt x="1" y="297"/>
                    <a:pt x="1" y="685"/>
                  </a:cubicBezTo>
                  <a:lnTo>
                    <a:pt x="1" y="1895"/>
                  </a:lnTo>
                  <a:lnTo>
                    <a:pt x="5296" y="1895"/>
                  </a:lnTo>
                  <a:lnTo>
                    <a:pt x="5296" y="685"/>
                  </a:lnTo>
                  <a:cubicBezTo>
                    <a:pt x="5296" y="297"/>
                    <a:pt x="5000" y="0"/>
                    <a:pt x="46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2" name="Google Shape;1902;p41">
              <a:extLst>
                <a:ext uri="{FF2B5EF4-FFF2-40B4-BE49-F238E27FC236}">
                  <a16:creationId xmlns:a16="http://schemas.microsoft.com/office/drawing/2014/main" id="{073EF18E-D04E-C4BF-3ED6-A3CDDB517088}"/>
                </a:ext>
              </a:extLst>
            </p:cNvPr>
            <p:cNvSpPr/>
            <p:nvPr/>
          </p:nvSpPr>
          <p:spPr>
            <a:xfrm>
              <a:off x="5573625" y="2739888"/>
              <a:ext cx="241400" cy="17725"/>
            </a:xfrm>
            <a:custGeom>
              <a:avLst/>
              <a:gdLst/>
              <a:ahLst/>
              <a:cxnLst/>
              <a:rect l="l" t="t" r="r" b="b"/>
              <a:pathLst>
                <a:path w="9656" h="709" extrusionOk="0">
                  <a:moveTo>
                    <a:pt x="0" y="0"/>
                  </a:moveTo>
                  <a:lnTo>
                    <a:pt x="0" y="708"/>
                  </a:lnTo>
                  <a:lnTo>
                    <a:pt x="9655" y="708"/>
                  </a:lnTo>
                  <a:lnTo>
                    <a:pt x="9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3" name="Google Shape;1903;p41">
              <a:extLst>
                <a:ext uri="{FF2B5EF4-FFF2-40B4-BE49-F238E27FC236}">
                  <a16:creationId xmlns:a16="http://schemas.microsoft.com/office/drawing/2014/main" id="{28CA5988-136C-C1B8-31A6-6A27C30161EC}"/>
                </a:ext>
              </a:extLst>
            </p:cNvPr>
            <p:cNvSpPr/>
            <p:nvPr/>
          </p:nvSpPr>
          <p:spPr>
            <a:xfrm>
              <a:off x="5479450" y="2723338"/>
              <a:ext cx="61100" cy="51950"/>
            </a:xfrm>
            <a:custGeom>
              <a:avLst/>
              <a:gdLst/>
              <a:ahLst/>
              <a:cxnLst/>
              <a:rect l="l" t="t" r="r" b="b"/>
              <a:pathLst>
                <a:path w="2444" h="2078" extrusionOk="0">
                  <a:moveTo>
                    <a:pt x="2032" y="0"/>
                  </a:moveTo>
                  <a:lnTo>
                    <a:pt x="1142" y="1302"/>
                  </a:lnTo>
                  <a:lnTo>
                    <a:pt x="366" y="525"/>
                  </a:lnTo>
                  <a:lnTo>
                    <a:pt x="1" y="868"/>
                  </a:lnTo>
                  <a:lnTo>
                    <a:pt x="1211" y="2078"/>
                  </a:lnTo>
                  <a:lnTo>
                    <a:pt x="2443" y="274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4" name="Google Shape;1904;p41">
              <a:extLst>
                <a:ext uri="{FF2B5EF4-FFF2-40B4-BE49-F238E27FC236}">
                  <a16:creationId xmlns:a16="http://schemas.microsoft.com/office/drawing/2014/main" id="{05B84A05-D1E3-152B-DADA-B38436AB617D}"/>
                </a:ext>
              </a:extLst>
            </p:cNvPr>
            <p:cNvSpPr/>
            <p:nvPr/>
          </p:nvSpPr>
          <p:spPr>
            <a:xfrm>
              <a:off x="5462900" y="2699938"/>
              <a:ext cx="92475" cy="9247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3379" y="320"/>
                  </a:moveTo>
                  <a:lnTo>
                    <a:pt x="3379" y="3379"/>
                  </a:lnTo>
                  <a:lnTo>
                    <a:pt x="320" y="3379"/>
                  </a:lnTo>
                  <a:lnTo>
                    <a:pt x="320" y="320"/>
                  </a:lnTo>
                  <a:close/>
                  <a:moveTo>
                    <a:pt x="1" y="1"/>
                  </a:moveTo>
                  <a:lnTo>
                    <a:pt x="1" y="3698"/>
                  </a:lnTo>
                  <a:lnTo>
                    <a:pt x="3699" y="3698"/>
                  </a:lnTo>
                  <a:lnTo>
                    <a:pt x="3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5" name="Google Shape;1905;p41">
              <a:extLst>
                <a:ext uri="{FF2B5EF4-FFF2-40B4-BE49-F238E27FC236}">
                  <a16:creationId xmlns:a16="http://schemas.microsoft.com/office/drawing/2014/main" id="{CD83A5DE-8CF0-6B25-3C0B-C1706D28E19F}"/>
                </a:ext>
              </a:extLst>
            </p:cNvPr>
            <p:cNvSpPr/>
            <p:nvPr/>
          </p:nvSpPr>
          <p:spPr>
            <a:xfrm>
              <a:off x="5479450" y="2828338"/>
              <a:ext cx="61100" cy="51950"/>
            </a:xfrm>
            <a:custGeom>
              <a:avLst/>
              <a:gdLst/>
              <a:ahLst/>
              <a:cxnLst/>
              <a:rect l="l" t="t" r="r" b="b"/>
              <a:pathLst>
                <a:path w="2444" h="2078" extrusionOk="0">
                  <a:moveTo>
                    <a:pt x="2032" y="0"/>
                  </a:moveTo>
                  <a:lnTo>
                    <a:pt x="1142" y="1301"/>
                  </a:lnTo>
                  <a:lnTo>
                    <a:pt x="366" y="525"/>
                  </a:lnTo>
                  <a:lnTo>
                    <a:pt x="1" y="868"/>
                  </a:lnTo>
                  <a:lnTo>
                    <a:pt x="1211" y="2077"/>
                  </a:lnTo>
                  <a:lnTo>
                    <a:pt x="2443" y="297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6" name="Google Shape;1906;p41">
              <a:extLst>
                <a:ext uri="{FF2B5EF4-FFF2-40B4-BE49-F238E27FC236}">
                  <a16:creationId xmlns:a16="http://schemas.microsoft.com/office/drawing/2014/main" id="{2A17B5A5-F2EB-224F-DA77-16A24492F442}"/>
                </a:ext>
              </a:extLst>
            </p:cNvPr>
            <p:cNvSpPr/>
            <p:nvPr/>
          </p:nvSpPr>
          <p:spPr>
            <a:xfrm>
              <a:off x="5462900" y="2804938"/>
              <a:ext cx="92475" cy="9247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3379" y="320"/>
                  </a:moveTo>
                  <a:lnTo>
                    <a:pt x="3379" y="3379"/>
                  </a:lnTo>
                  <a:lnTo>
                    <a:pt x="320" y="3379"/>
                  </a:lnTo>
                  <a:lnTo>
                    <a:pt x="320" y="320"/>
                  </a:lnTo>
                  <a:close/>
                  <a:moveTo>
                    <a:pt x="1" y="1"/>
                  </a:moveTo>
                  <a:lnTo>
                    <a:pt x="1" y="3698"/>
                  </a:lnTo>
                  <a:lnTo>
                    <a:pt x="3699" y="3698"/>
                  </a:lnTo>
                  <a:lnTo>
                    <a:pt x="3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907;p41">
              <a:extLst>
                <a:ext uri="{FF2B5EF4-FFF2-40B4-BE49-F238E27FC236}">
                  <a16:creationId xmlns:a16="http://schemas.microsoft.com/office/drawing/2014/main" id="{DF8E7198-79E6-9BB5-83CF-930ECB403F26}"/>
                </a:ext>
              </a:extLst>
            </p:cNvPr>
            <p:cNvSpPr/>
            <p:nvPr/>
          </p:nvSpPr>
          <p:spPr>
            <a:xfrm>
              <a:off x="5479450" y="2932188"/>
              <a:ext cx="61100" cy="52525"/>
            </a:xfrm>
            <a:custGeom>
              <a:avLst/>
              <a:gdLst/>
              <a:ahLst/>
              <a:cxnLst/>
              <a:rect l="l" t="t" r="r" b="b"/>
              <a:pathLst>
                <a:path w="2444" h="2101" extrusionOk="0">
                  <a:moveTo>
                    <a:pt x="2032" y="1"/>
                  </a:moveTo>
                  <a:lnTo>
                    <a:pt x="1142" y="1302"/>
                  </a:lnTo>
                  <a:lnTo>
                    <a:pt x="366" y="526"/>
                  </a:lnTo>
                  <a:lnTo>
                    <a:pt x="1" y="891"/>
                  </a:lnTo>
                  <a:lnTo>
                    <a:pt x="1211" y="2100"/>
                  </a:lnTo>
                  <a:lnTo>
                    <a:pt x="2443" y="297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8" name="Google Shape;1908;p41">
              <a:extLst>
                <a:ext uri="{FF2B5EF4-FFF2-40B4-BE49-F238E27FC236}">
                  <a16:creationId xmlns:a16="http://schemas.microsoft.com/office/drawing/2014/main" id="{5007D36C-77C4-C934-EB2E-525461B809DA}"/>
                </a:ext>
              </a:extLst>
            </p:cNvPr>
            <p:cNvSpPr/>
            <p:nvPr/>
          </p:nvSpPr>
          <p:spPr>
            <a:xfrm>
              <a:off x="5462900" y="2908788"/>
              <a:ext cx="92475" cy="9247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3379" y="320"/>
                  </a:moveTo>
                  <a:lnTo>
                    <a:pt x="3379" y="3379"/>
                  </a:lnTo>
                  <a:lnTo>
                    <a:pt x="320" y="3379"/>
                  </a:lnTo>
                  <a:lnTo>
                    <a:pt x="320" y="320"/>
                  </a:lnTo>
                  <a:close/>
                  <a:moveTo>
                    <a:pt x="1" y="1"/>
                  </a:moveTo>
                  <a:lnTo>
                    <a:pt x="1" y="3698"/>
                  </a:lnTo>
                  <a:lnTo>
                    <a:pt x="3699" y="3698"/>
                  </a:lnTo>
                  <a:lnTo>
                    <a:pt x="3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9" name="Google Shape;1909;p41">
              <a:extLst>
                <a:ext uri="{FF2B5EF4-FFF2-40B4-BE49-F238E27FC236}">
                  <a16:creationId xmlns:a16="http://schemas.microsoft.com/office/drawing/2014/main" id="{85A272E9-26C3-F301-6738-4CB1109BF7FD}"/>
                </a:ext>
              </a:extLst>
            </p:cNvPr>
            <p:cNvSpPr/>
            <p:nvPr/>
          </p:nvSpPr>
          <p:spPr>
            <a:xfrm>
              <a:off x="5479450" y="3037188"/>
              <a:ext cx="61100" cy="52525"/>
            </a:xfrm>
            <a:custGeom>
              <a:avLst/>
              <a:gdLst/>
              <a:ahLst/>
              <a:cxnLst/>
              <a:rect l="l" t="t" r="r" b="b"/>
              <a:pathLst>
                <a:path w="2444" h="2101" extrusionOk="0">
                  <a:moveTo>
                    <a:pt x="2032" y="0"/>
                  </a:moveTo>
                  <a:lnTo>
                    <a:pt x="1142" y="1301"/>
                  </a:lnTo>
                  <a:lnTo>
                    <a:pt x="366" y="525"/>
                  </a:lnTo>
                  <a:lnTo>
                    <a:pt x="1" y="891"/>
                  </a:lnTo>
                  <a:lnTo>
                    <a:pt x="1211" y="2100"/>
                  </a:lnTo>
                  <a:lnTo>
                    <a:pt x="2443" y="297"/>
                  </a:lnTo>
                  <a:lnTo>
                    <a:pt x="2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0" name="Google Shape;1910;p41">
              <a:extLst>
                <a:ext uri="{FF2B5EF4-FFF2-40B4-BE49-F238E27FC236}">
                  <a16:creationId xmlns:a16="http://schemas.microsoft.com/office/drawing/2014/main" id="{9CACD63A-2BF5-7A84-7DED-4487B3FC2C01}"/>
                </a:ext>
              </a:extLst>
            </p:cNvPr>
            <p:cNvSpPr/>
            <p:nvPr/>
          </p:nvSpPr>
          <p:spPr>
            <a:xfrm>
              <a:off x="5462900" y="3013788"/>
              <a:ext cx="92475" cy="92475"/>
            </a:xfrm>
            <a:custGeom>
              <a:avLst/>
              <a:gdLst/>
              <a:ahLst/>
              <a:cxnLst/>
              <a:rect l="l" t="t" r="r" b="b"/>
              <a:pathLst>
                <a:path w="3699" h="3699" extrusionOk="0">
                  <a:moveTo>
                    <a:pt x="3379" y="320"/>
                  </a:moveTo>
                  <a:lnTo>
                    <a:pt x="3379" y="3379"/>
                  </a:lnTo>
                  <a:lnTo>
                    <a:pt x="320" y="3379"/>
                  </a:lnTo>
                  <a:lnTo>
                    <a:pt x="320" y="320"/>
                  </a:lnTo>
                  <a:close/>
                  <a:moveTo>
                    <a:pt x="1" y="1"/>
                  </a:moveTo>
                  <a:lnTo>
                    <a:pt x="1" y="3698"/>
                  </a:lnTo>
                  <a:lnTo>
                    <a:pt x="3699" y="3698"/>
                  </a:lnTo>
                  <a:lnTo>
                    <a:pt x="36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1" name="Google Shape;1911;p41">
              <a:extLst>
                <a:ext uri="{FF2B5EF4-FFF2-40B4-BE49-F238E27FC236}">
                  <a16:creationId xmlns:a16="http://schemas.microsoft.com/office/drawing/2014/main" id="{011CE91F-868C-7E78-FF66-45B85BD200EC}"/>
                </a:ext>
              </a:extLst>
            </p:cNvPr>
            <p:cNvSpPr/>
            <p:nvPr/>
          </p:nvSpPr>
          <p:spPr>
            <a:xfrm>
              <a:off x="5573625" y="2841463"/>
              <a:ext cx="241400" cy="17700"/>
            </a:xfrm>
            <a:custGeom>
              <a:avLst/>
              <a:gdLst/>
              <a:ahLst/>
              <a:cxnLst/>
              <a:rect l="l" t="t" r="r" b="b"/>
              <a:pathLst>
                <a:path w="9656" h="708" extrusionOk="0">
                  <a:moveTo>
                    <a:pt x="0" y="0"/>
                  </a:moveTo>
                  <a:lnTo>
                    <a:pt x="0" y="708"/>
                  </a:lnTo>
                  <a:lnTo>
                    <a:pt x="9655" y="708"/>
                  </a:lnTo>
                  <a:lnTo>
                    <a:pt x="96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2" name="Google Shape;1912;p41">
              <a:extLst>
                <a:ext uri="{FF2B5EF4-FFF2-40B4-BE49-F238E27FC236}">
                  <a16:creationId xmlns:a16="http://schemas.microsoft.com/office/drawing/2014/main" id="{E586A330-02D6-037D-E85F-02D56077276E}"/>
                </a:ext>
              </a:extLst>
            </p:cNvPr>
            <p:cNvSpPr/>
            <p:nvPr/>
          </p:nvSpPr>
          <p:spPr>
            <a:xfrm>
              <a:off x="5573625" y="2954438"/>
              <a:ext cx="241400" cy="17725"/>
            </a:xfrm>
            <a:custGeom>
              <a:avLst/>
              <a:gdLst/>
              <a:ahLst/>
              <a:cxnLst/>
              <a:rect l="l" t="t" r="r" b="b"/>
              <a:pathLst>
                <a:path w="9656" h="709" extrusionOk="0">
                  <a:moveTo>
                    <a:pt x="0" y="1"/>
                  </a:moveTo>
                  <a:lnTo>
                    <a:pt x="0" y="708"/>
                  </a:lnTo>
                  <a:lnTo>
                    <a:pt x="9655" y="708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3" name="Google Shape;1913;p41">
              <a:extLst>
                <a:ext uri="{FF2B5EF4-FFF2-40B4-BE49-F238E27FC236}">
                  <a16:creationId xmlns:a16="http://schemas.microsoft.com/office/drawing/2014/main" id="{89ACAC83-3751-937A-954A-8080F5D19C28}"/>
                </a:ext>
              </a:extLst>
            </p:cNvPr>
            <p:cNvSpPr/>
            <p:nvPr/>
          </p:nvSpPr>
          <p:spPr>
            <a:xfrm>
              <a:off x="5573625" y="3061713"/>
              <a:ext cx="241400" cy="17150"/>
            </a:xfrm>
            <a:custGeom>
              <a:avLst/>
              <a:gdLst/>
              <a:ahLst/>
              <a:cxnLst/>
              <a:rect l="l" t="t" r="r" b="b"/>
              <a:pathLst>
                <a:path w="9656" h="686" extrusionOk="0">
                  <a:moveTo>
                    <a:pt x="0" y="1"/>
                  </a:moveTo>
                  <a:lnTo>
                    <a:pt x="0" y="686"/>
                  </a:lnTo>
                  <a:lnTo>
                    <a:pt x="9655" y="686"/>
                  </a:lnTo>
                  <a:lnTo>
                    <a:pt x="9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54" name="Google Shape;1914;p41">
            <a:extLst>
              <a:ext uri="{FF2B5EF4-FFF2-40B4-BE49-F238E27FC236}">
                <a16:creationId xmlns:a16="http://schemas.microsoft.com/office/drawing/2014/main" id="{3D32D021-0A21-C5D5-A842-1566845E0343}"/>
              </a:ext>
            </a:extLst>
          </p:cNvPr>
          <p:cNvSpPr/>
          <p:nvPr/>
        </p:nvSpPr>
        <p:spPr>
          <a:xfrm>
            <a:off x="5094553" y="3829147"/>
            <a:ext cx="3145853" cy="1137289"/>
          </a:xfrm>
          <a:custGeom>
            <a:avLst/>
            <a:gdLst/>
            <a:ahLst/>
            <a:cxnLst/>
            <a:rect l="l" t="t" r="r" b="b"/>
            <a:pathLst>
              <a:path w="115748" h="33691" extrusionOk="0">
                <a:moveTo>
                  <a:pt x="5615" y="0"/>
                </a:moveTo>
                <a:cubicBezTo>
                  <a:pt x="2511" y="0"/>
                  <a:pt x="0" y="2534"/>
                  <a:pt x="0" y="5638"/>
                </a:cubicBezTo>
                <a:lnTo>
                  <a:pt x="0" y="28053"/>
                </a:lnTo>
                <a:cubicBezTo>
                  <a:pt x="0" y="31157"/>
                  <a:pt x="2511" y="33690"/>
                  <a:pt x="5615" y="33690"/>
                </a:cubicBezTo>
                <a:lnTo>
                  <a:pt x="110132" y="33690"/>
                </a:lnTo>
                <a:cubicBezTo>
                  <a:pt x="113236" y="33690"/>
                  <a:pt x="115747" y="31157"/>
                  <a:pt x="115747" y="28053"/>
                </a:cubicBezTo>
                <a:lnTo>
                  <a:pt x="115747" y="5638"/>
                </a:lnTo>
                <a:cubicBezTo>
                  <a:pt x="115747" y="2534"/>
                  <a:pt x="113236" y="0"/>
                  <a:pt x="110132" y="0"/>
                </a:cubicBezTo>
                <a:close/>
              </a:path>
            </a:pathLst>
          </a:custGeom>
          <a:solidFill>
            <a:srgbClr val="43CA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</a:endParaRPr>
          </a:p>
        </p:txBody>
      </p:sp>
      <p:grpSp>
        <p:nvGrpSpPr>
          <p:cNvPr id="55" name="Google Shape;1915;p41">
            <a:extLst>
              <a:ext uri="{FF2B5EF4-FFF2-40B4-BE49-F238E27FC236}">
                <a16:creationId xmlns:a16="http://schemas.microsoft.com/office/drawing/2014/main" id="{805AEE4F-F7CC-A4B3-B153-65CACA94CF64}"/>
              </a:ext>
            </a:extLst>
          </p:cNvPr>
          <p:cNvGrpSpPr/>
          <p:nvPr/>
        </p:nvGrpSpPr>
        <p:grpSpPr>
          <a:xfrm>
            <a:off x="5204044" y="4209021"/>
            <a:ext cx="537608" cy="361215"/>
            <a:chOff x="5361350" y="3817688"/>
            <a:chExt cx="712725" cy="478875"/>
          </a:xfrm>
        </p:grpSpPr>
        <p:sp>
          <p:nvSpPr>
            <p:cNvPr id="56" name="Google Shape;1916;p41">
              <a:extLst>
                <a:ext uri="{FF2B5EF4-FFF2-40B4-BE49-F238E27FC236}">
                  <a16:creationId xmlns:a16="http://schemas.microsoft.com/office/drawing/2014/main" id="{1D128570-2BB3-3F28-D1A5-D7AB6341957E}"/>
                </a:ext>
              </a:extLst>
            </p:cNvPr>
            <p:cNvSpPr/>
            <p:nvPr/>
          </p:nvSpPr>
          <p:spPr>
            <a:xfrm>
              <a:off x="5565050" y="3867613"/>
              <a:ext cx="466225" cy="257500"/>
            </a:xfrm>
            <a:custGeom>
              <a:avLst/>
              <a:gdLst/>
              <a:ahLst/>
              <a:cxnLst/>
              <a:rect l="l" t="t" r="r" b="b"/>
              <a:pathLst>
                <a:path w="18649" h="10300" extrusionOk="0">
                  <a:moveTo>
                    <a:pt x="5180" y="1"/>
                  </a:moveTo>
                  <a:cubicBezTo>
                    <a:pt x="4571" y="1"/>
                    <a:pt x="3958" y="40"/>
                    <a:pt x="3356" y="131"/>
                  </a:cubicBezTo>
                  <a:cubicBezTo>
                    <a:pt x="2854" y="222"/>
                    <a:pt x="2397" y="473"/>
                    <a:pt x="2055" y="862"/>
                  </a:cubicBezTo>
                  <a:lnTo>
                    <a:pt x="434" y="2779"/>
                  </a:lnTo>
                  <a:cubicBezTo>
                    <a:pt x="1" y="3281"/>
                    <a:pt x="69" y="4011"/>
                    <a:pt x="571" y="4445"/>
                  </a:cubicBezTo>
                  <a:cubicBezTo>
                    <a:pt x="785" y="4613"/>
                    <a:pt x="1048" y="4699"/>
                    <a:pt x="1312" y="4699"/>
                  </a:cubicBezTo>
                  <a:cubicBezTo>
                    <a:pt x="1584" y="4699"/>
                    <a:pt x="1857" y="4608"/>
                    <a:pt x="2078" y="4422"/>
                  </a:cubicBezTo>
                  <a:lnTo>
                    <a:pt x="3516" y="3167"/>
                  </a:lnTo>
                  <a:cubicBezTo>
                    <a:pt x="3904" y="2847"/>
                    <a:pt x="4406" y="2665"/>
                    <a:pt x="4908" y="2665"/>
                  </a:cubicBezTo>
                  <a:lnTo>
                    <a:pt x="5228" y="2665"/>
                  </a:lnTo>
                  <a:cubicBezTo>
                    <a:pt x="5254" y="2664"/>
                    <a:pt x="5281" y="2663"/>
                    <a:pt x="5307" y="2663"/>
                  </a:cubicBezTo>
                  <a:cubicBezTo>
                    <a:pt x="5805" y="2663"/>
                    <a:pt x="6297" y="2866"/>
                    <a:pt x="6666" y="3213"/>
                  </a:cubicBezTo>
                  <a:lnTo>
                    <a:pt x="14586" y="10266"/>
                  </a:lnTo>
                  <a:cubicBezTo>
                    <a:pt x="14586" y="10266"/>
                    <a:pt x="14669" y="10300"/>
                    <a:pt x="14839" y="10300"/>
                  </a:cubicBezTo>
                  <a:cubicBezTo>
                    <a:pt x="15305" y="10300"/>
                    <a:pt x="16422" y="10043"/>
                    <a:pt x="18261" y="8120"/>
                  </a:cubicBezTo>
                  <a:cubicBezTo>
                    <a:pt x="18649" y="7732"/>
                    <a:pt x="18649" y="7093"/>
                    <a:pt x="18307" y="6682"/>
                  </a:cubicBezTo>
                  <a:lnTo>
                    <a:pt x="13741" y="1501"/>
                  </a:lnTo>
                  <a:cubicBezTo>
                    <a:pt x="13543" y="1284"/>
                    <a:pt x="13258" y="1153"/>
                    <a:pt x="12967" y="1153"/>
                  </a:cubicBezTo>
                  <a:cubicBezTo>
                    <a:pt x="12891" y="1153"/>
                    <a:pt x="12813" y="1162"/>
                    <a:pt x="12737" y="1181"/>
                  </a:cubicBezTo>
                  <a:cubicBezTo>
                    <a:pt x="12562" y="1232"/>
                    <a:pt x="12383" y="1256"/>
                    <a:pt x="12205" y="1256"/>
                  </a:cubicBezTo>
                  <a:cubicBezTo>
                    <a:pt x="11988" y="1256"/>
                    <a:pt x="11774" y="1221"/>
                    <a:pt x="11573" y="1158"/>
                  </a:cubicBezTo>
                  <a:cubicBezTo>
                    <a:pt x="10297" y="714"/>
                    <a:pt x="7778" y="1"/>
                    <a:pt x="5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7" name="Google Shape;1917;p41">
              <a:extLst>
                <a:ext uri="{FF2B5EF4-FFF2-40B4-BE49-F238E27FC236}">
                  <a16:creationId xmlns:a16="http://schemas.microsoft.com/office/drawing/2014/main" id="{2CDA14D4-A37D-5F6A-1CF7-4127F99AA0D8}"/>
                </a:ext>
              </a:extLst>
            </p:cNvPr>
            <p:cNvSpPr/>
            <p:nvPr/>
          </p:nvSpPr>
          <p:spPr>
            <a:xfrm>
              <a:off x="5404125" y="4046763"/>
              <a:ext cx="78775" cy="68300"/>
            </a:xfrm>
            <a:custGeom>
              <a:avLst/>
              <a:gdLst/>
              <a:ahLst/>
              <a:cxnLst/>
              <a:rect l="l" t="t" r="r" b="b"/>
              <a:pathLst>
                <a:path w="3151" h="2732" extrusionOk="0">
                  <a:moveTo>
                    <a:pt x="1991" y="0"/>
                  </a:moveTo>
                  <a:cubicBezTo>
                    <a:pt x="1792" y="0"/>
                    <a:pt x="1590" y="66"/>
                    <a:pt x="1416" y="201"/>
                  </a:cubicBezTo>
                  <a:lnTo>
                    <a:pt x="480" y="954"/>
                  </a:lnTo>
                  <a:cubicBezTo>
                    <a:pt x="69" y="1273"/>
                    <a:pt x="1" y="1867"/>
                    <a:pt x="320" y="2255"/>
                  </a:cubicBezTo>
                  <a:lnTo>
                    <a:pt x="435" y="2392"/>
                  </a:lnTo>
                  <a:cubicBezTo>
                    <a:pt x="617" y="2614"/>
                    <a:pt x="882" y="2731"/>
                    <a:pt x="1153" y="2731"/>
                  </a:cubicBezTo>
                  <a:cubicBezTo>
                    <a:pt x="1355" y="2731"/>
                    <a:pt x="1560" y="2666"/>
                    <a:pt x="1736" y="2529"/>
                  </a:cubicBezTo>
                  <a:lnTo>
                    <a:pt x="2671" y="1776"/>
                  </a:lnTo>
                  <a:cubicBezTo>
                    <a:pt x="3082" y="1456"/>
                    <a:pt x="3151" y="885"/>
                    <a:pt x="2831" y="475"/>
                  </a:cubicBezTo>
                  <a:lnTo>
                    <a:pt x="2717" y="360"/>
                  </a:lnTo>
                  <a:cubicBezTo>
                    <a:pt x="2533" y="123"/>
                    <a:pt x="2264" y="0"/>
                    <a:pt x="1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8" name="Google Shape;1918;p41">
              <a:extLst>
                <a:ext uri="{FF2B5EF4-FFF2-40B4-BE49-F238E27FC236}">
                  <a16:creationId xmlns:a16="http://schemas.microsoft.com/office/drawing/2014/main" id="{3364E15B-CDDD-F5D6-BEC8-C38A290F6801}"/>
                </a:ext>
              </a:extLst>
            </p:cNvPr>
            <p:cNvSpPr/>
            <p:nvPr/>
          </p:nvSpPr>
          <p:spPr>
            <a:xfrm>
              <a:off x="5511975" y="4135188"/>
              <a:ext cx="78775" cy="68275"/>
            </a:xfrm>
            <a:custGeom>
              <a:avLst/>
              <a:gdLst/>
              <a:ahLst/>
              <a:cxnLst/>
              <a:rect l="l" t="t" r="r" b="b"/>
              <a:pathLst>
                <a:path w="3151" h="2731" extrusionOk="0">
                  <a:moveTo>
                    <a:pt x="1991" y="1"/>
                  </a:moveTo>
                  <a:cubicBezTo>
                    <a:pt x="1792" y="1"/>
                    <a:pt x="1590" y="67"/>
                    <a:pt x="1416" y="202"/>
                  </a:cubicBezTo>
                  <a:lnTo>
                    <a:pt x="480" y="955"/>
                  </a:lnTo>
                  <a:cubicBezTo>
                    <a:pt x="69" y="1274"/>
                    <a:pt x="1" y="1845"/>
                    <a:pt x="320" y="2256"/>
                  </a:cubicBezTo>
                  <a:lnTo>
                    <a:pt x="435" y="2370"/>
                  </a:lnTo>
                  <a:cubicBezTo>
                    <a:pt x="619" y="2607"/>
                    <a:pt x="888" y="2730"/>
                    <a:pt x="1161" y="2730"/>
                  </a:cubicBezTo>
                  <a:cubicBezTo>
                    <a:pt x="1360" y="2730"/>
                    <a:pt x="1562" y="2665"/>
                    <a:pt x="1736" y="2530"/>
                  </a:cubicBezTo>
                  <a:lnTo>
                    <a:pt x="2671" y="1777"/>
                  </a:lnTo>
                  <a:cubicBezTo>
                    <a:pt x="3082" y="1457"/>
                    <a:pt x="3151" y="886"/>
                    <a:pt x="2831" y="476"/>
                  </a:cubicBezTo>
                  <a:lnTo>
                    <a:pt x="2717" y="361"/>
                  </a:lnTo>
                  <a:cubicBezTo>
                    <a:pt x="2533" y="124"/>
                    <a:pt x="2264" y="1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9" name="Google Shape;1919;p41">
              <a:extLst>
                <a:ext uri="{FF2B5EF4-FFF2-40B4-BE49-F238E27FC236}">
                  <a16:creationId xmlns:a16="http://schemas.microsoft.com/office/drawing/2014/main" id="{AAE81260-193A-82D7-060B-065EADE0194F}"/>
                </a:ext>
              </a:extLst>
            </p:cNvPr>
            <p:cNvSpPr/>
            <p:nvPr/>
          </p:nvSpPr>
          <p:spPr>
            <a:xfrm>
              <a:off x="5557625" y="4191638"/>
              <a:ext cx="78775" cy="67800"/>
            </a:xfrm>
            <a:custGeom>
              <a:avLst/>
              <a:gdLst/>
              <a:ahLst/>
              <a:cxnLst/>
              <a:rect l="l" t="t" r="r" b="b"/>
              <a:pathLst>
                <a:path w="3151" h="2712" extrusionOk="0">
                  <a:moveTo>
                    <a:pt x="1999" y="1"/>
                  </a:moveTo>
                  <a:cubicBezTo>
                    <a:pt x="1797" y="1"/>
                    <a:pt x="1592" y="67"/>
                    <a:pt x="1416" y="203"/>
                  </a:cubicBezTo>
                  <a:lnTo>
                    <a:pt x="480" y="934"/>
                  </a:lnTo>
                  <a:cubicBezTo>
                    <a:pt x="69" y="1253"/>
                    <a:pt x="1" y="1847"/>
                    <a:pt x="320" y="2235"/>
                  </a:cubicBezTo>
                  <a:lnTo>
                    <a:pt x="435" y="2372"/>
                  </a:lnTo>
                  <a:cubicBezTo>
                    <a:pt x="617" y="2594"/>
                    <a:pt x="882" y="2711"/>
                    <a:pt x="1153" y="2711"/>
                  </a:cubicBezTo>
                  <a:cubicBezTo>
                    <a:pt x="1355" y="2711"/>
                    <a:pt x="1560" y="2645"/>
                    <a:pt x="1736" y="2509"/>
                  </a:cubicBezTo>
                  <a:lnTo>
                    <a:pt x="2671" y="1778"/>
                  </a:lnTo>
                  <a:cubicBezTo>
                    <a:pt x="3082" y="1459"/>
                    <a:pt x="3151" y="865"/>
                    <a:pt x="2831" y="477"/>
                  </a:cubicBezTo>
                  <a:lnTo>
                    <a:pt x="2717" y="340"/>
                  </a:lnTo>
                  <a:cubicBezTo>
                    <a:pt x="2534" y="118"/>
                    <a:pt x="2269" y="1"/>
                    <a:pt x="19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0" name="Google Shape;1920;p41">
              <a:extLst>
                <a:ext uri="{FF2B5EF4-FFF2-40B4-BE49-F238E27FC236}">
                  <a16:creationId xmlns:a16="http://schemas.microsoft.com/office/drawing/2014/main" id="{BB427152-2F90-0888-5707-654282BE54B2}"/>
                </a:ext>
              </a:extLst>
            </p:cNvPr>
            <p:cNvSpPr/>
            <p:nvPr/>
          </p:nvSpPr>
          <p:spPr>
            <a:xfrm>
              <a:off x="5458350" y="4081138"/>
              <a:ext cx="95325" cy="81075"/>
            </a:xfrm>
            <a:custGeom>
              <a:avLst/>
              <a:gdLst/>
              <a:ahLst/>
              <a:cxnLst/>
              <a:rect l="l" t="t" r="r" b="b"/>
              <a:pathLst>
                <a:path w="3813" h="3243" extrusionOk="0">
                  <a:moveTo>
                    <a:pt x="2683" y="1"/>
                  </a:moveTo>
                  <a:cubicBezTo>
                    <a:pt x="2462" y="1"/>
                    <a:pt x="2240" y="72"/>
                    <a:pt x="2055" y="218"/>
                  </a:cubicBezTo>
                  <a:lnTo>
                    <a:pt x="502" y="1451"/>
                  </a:lnTo>
                  <a:cubicBezTo>
                    <a:pt x="69" y="1793"/>
                    <a:pt x="0" y="2432"/>
                    <a:pt x="343" y="2866"/>
                  </a:cubicBezTo>
                  <a:cubicBezTo>
                    <a:pt x="539" y="3114"/>
                    <a:pt x="833" y="3243"/>
                    <a:pt x="1129" y="3243"/>
                  </a:cubicBezTo>
                  <a:cubicBezTo>
                    <a:pt x="1350" y="3243"/>
                    <a:pt x="1573" y="3172"/>
                    <a:pt x="1758" y="3026"/>
                  </a:cubicBezTo>
                  <a:lnTo>
                    <a:pt x="3310" y="1793"/>
                  </a:lnTo>
                  <a:cubicBezTo>
                    <a:pt x="3744" y="1451"/>
                    <a:pt x="3812" y="811"/>
                    <a:pt x="3470" y="378"/>
                  </a:cubicBezTo>
                  <a:cubicBezTo>
                    <a:pt x="3274" y="129"/>
                    <a:pt x="2980" y="1"/>
                    <a:pt x="26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1" name="Google Shape;1921;p41">
              <a:extLst>
                <a:ext uri="{FF2B5EF4-FFF2-40B4-BE49-F238E27FC236}">
                  <a16:creationId xmlns:a16="http://schemas.microsoft.com/office/drawing/2014/main" id="{D05ADE45-2A10-2A78-5884-AA590BC00FA9}"/>
                </a:ext>
              </a:extLst>
            </p:cNvPr>
            <p:cNvSpPr/>
            <p:nvPr/>
          </p:nvSpPr>
          <p:spPr>
            <a:xfrm>
              <a:off x="5414975" y="3854838"/>
              <a:ext cx="494200" cy="441725"/>
            </a:xfrm>
            <a:custGeom>
              <a:avLst/>
              <a:gdLst/>
              <a:ahLst/>
              <a:cxnLst/>
              <a:rect l="l" t="t" r="r" b="b"/>
              <a:pathLst>
                <a:path w="19768" h="17669" extrusionOk="0">
                  <a:moveTo>
                    <a:pt x="4996" y="0"/>
                  </a:moveTo>
                  <a:cubicBezTo>
                    <a:pt x="4767" y="0"/>
                    <a:pt x="4546" y="98"/>
                    <a:pt x="4383" y="277"/>
                  </a:cubicBezTo>
                  <a:lnTo>
                    <a:pt x="229" y="5298"/>
                  </a:lnTo>
                  <a:cubicBezTo>
                    <a:pt x="46" y="5527"/>
                    <a:pt x="1" y="5823"/>
                    <a:pt x="115" y="6097"/>
                  </a:cubicBezTo>
                  <a:cubicBezTo>
                    <a:pt x="183" y="6280"/>
                    <a:pt x="297" y="6485"/>
                    <a:pt x="411" y="6691"/>
                  </a:cubicBezTo>
                  <a:cubicBezTo>
                    <a:pt x="544" y="6937"/>
                    <a:pt x="803" y="7073"/>
                    <a:pt x="1069" y="7073"/>
                  </a:cubicBezTo>
                  <a:cubicBezTo>
                    <a:pt x="1124" y="7073"/>
                    <a:pt x="1179" y="7068"/>
                    <a:pt x="1233" y="7056"/>
                  </a:cubicBezTo>
                  <a:cubicBezTo>
                    <a:pt x="1336" y="7033"/>
                    <a:pt x="1444" y="7022"/>
                    <a:pt x="1553" y="7022"/>
                  </a:cubicBezTo>
                  <a:cubicBezTo>
                    <a:pt x="1661" y="7022"/>
                    <a:pt x="1770" y="7033"/>
                    <a:pt x="1872" y="7056"/>
                  </a:cubicBezTo>
                  <a:cubicBezTo>
                    <a:pt x="2237" y="7124"/>
                    <a:pt x="2580" y="7330"/>
                    <a:pt x="2808" y="7627"/>
                  </a:cubicBezTo>
                  <a:lnTo>
                    <a:pt x="2899" y="7741"/>
                  </a:lnTo>
                  <a:cubicBezTo>
                    <a:pt x="3151" y="8060"/>
                    <a:pt x="3265" y="8471"/>
                    <a:pt x="3242" y="8859"/>
                  </a:cubicBezTo>
                  <a:lnTo>
                    <a:pt x="3379" y="8745"/>
                  </a:lnTo>
                  <a:cubicBezTo>
                    <a:pt x="3679" y="8515"/>
                    <a:pt x="4049" y="8395"/>
                    <a:pt x="4423" y="8395"/>
                  </a:cubicBezTo>
                  <a:cubicBezTo>
                    <a:pt x="4531" y="8395"/>
                    <a:pt x="4640" y="8405"/>
                    <a:pt x="4748" y="8426"/>
                  </a:cubicBezTo>
                  <a:cubicBezTo>
                    <a:pt x="5113" y="8494"/>
                    <a:pt x="5479" y="8722"/>
                    <a:pt x="5707" y="9019"/>
                  </a:cubicBezTo>
                  <a:cubicBezTo>
                    <a:pt x="6072" y="9475"/>
                    <a:pt x="6163" y="10046"/>
                    <a:pt x="6004" y="10571"/>
                  </a:cubicBezTo>
                  <a:cubicBezTo>
                    <a:pt x="6049" y="10571"/>
                    <a:pt x="6118" y="10571"/>
                    <a:pt x="6186" y="10594"/>
                  </a:cubicBezTo>
                  <a:cubicBezTo>
                    <a:pt x="6551" y="10662"/>
                    <a:pt x="6894" y="10868"/>
                    <a:pt x="7122" y="11165"/>
                  </a:cubicBezTo>
                  <a:lnTo>
                    <a:pt x="7213" y="11279"/>
                  </a:lnTo>
                  <a:cubicBezTo>
                    <a:pt x="7579" y="11735"/>
                    <a:pt x="7647" y="12329"/>
                    <a:pt x="7464" y="12831"/>
                  </a:cubicBezTo>
                  <a:cubicBezTo>
                    <a:pt x="7556" y="12819"/>
                    <a:pt x="7647" y="12814"/>
                    <a:pt x="7738" y="12814"/>
                  </a:cubicBezTo>
                  <a:cubicBezTo>
                    <a:pt x="7830" y="12814"/>
                    <a:pt x="7921" y="12819"/>
                    <a:pt x="8012" y="12831"/>
                  </a:cubicBezTo>
                  <a:cubicBezTo>
                    <a:pt x="8377" y="12922"/>
                    <a:pt x="8720" y="13105"/>
                    <a:pt x="8948" y="13401"/>
                  </a:cubicBezTo>
                  <a:lnTo>
                    <a:pt x="9039" y="13538"/>
                  </a:lnTo>
                  <a:cubicBezTo>
                    <a:pt x="9587" y="14223"/>
                    <a:pt x="9473" y="15205"/>
                    <a:pt x="8788" y="15752"/>
                  </a:cubicBezTo>
                  <a:lnTo>
                    <a:pt x="8446" y="16026"/>
                  </a:lnTo>
                  <a:cubicBezTo>
                    <a:pt x="8583" y="16186"/>
                    <a:pt x="8674" y="16277"/>
                    <a:pt x="8674" y="16277"/>
                  </a:cubicBezTo>
                  <a:lnTo>
                    <a:pt x="10980" y="17556"/>
                  </a:lnTo>
                  <a:cubicBezTo>
                    <a:pt x="11113" y="17632"/>
                    <a:pt x="11262" y="17668"/>
                    <a:pt x="11411" y="17668"/>
                  </a:cubicBezTo>
                  <a:cubicBezTo>
                    <a:pt x="11618" y="17668"/>
                    <a:pt x="11824" y="17597"/>
                    <a:pt x="11984" y="17464"/>
                  </a:cubicBezTo>
                  <a:cubicBezTo>
                    <a:pt x="12418" y="17099"/>
                    <a:pt x="12372" y="16437"/>
                    <a:pt x="11938" y="16095"/>
                  </a:cubicBezTo>
                  <a:lnTo>
                    <a:pt x="10135" y="14748"/>
                  </a:lnTo>
                  <a:cubicBezTo>
                    <a:pt x="9952" y="14611"/>
                    <a:pt x="9907" y="14360"/>
                    <a:pt x="10044" y="14177"/>
                  </a:cubicBezTo>
                  <a:cubicBezTo>
                    <a:pt x="10125" y="14056"/>
                    <a:pt x="10246" y="13990"/>
                    <a:pt x="10374" y="13990"/>
                  </a:cubicBezTo>
                  <a:cubicBezTo>
                    <a:pt x="10462" y="13990"/>
                    <a:pt x="10554" y="14021"/>
                    <a:pt x="10637" y="14086"/>
                  </a:cubicBezTo>
                  <a:lnTo>
                    <a:pt x="13559" y="16300"/>
                  </a:lnTo>
                  <a:cubicBezTo>
                    <a:pt x="13716" y="16415"/>
                    <a:pt x="13906" y="16473"/>
                    <a:pt x="14095" y="16473"/>
                  </a:cubicBezTo>
                  <a:cubicBezTo>
                    <a:pt x="14318" y="16473"/>
                    <a:pt x="14539" y="16392"/>
                    <a:pt x="14700" y="16232"/>
                  </a:cubicBezTo>
                  <a:cubicBezTo>
                    <a:pt x="15065" y="15867"/>
                    <a:pt x="15042" y="15296"/>
                    <a:pt x="14654" y="14976"/>
                  </a:cubicBezTo>
                  <a:lnTo>
                    <a:pt x="12075" y="12694"/>
                  </a:lnTo>
                  <a:cubicBezTo>
                    <a:pt x="11893" y="12557"/>
                    <a:pt x="11870" y="12283"/>
                    <a:pt x="12030" y="12123"/>
                  </a:cubicBezTo>
                  <a:lnTo>
                    <a:pt x="12098" y="12032"/>
                  </a:lnTo>
                  <a:cubicBezTo>
                    <a:pt x="12171" y="11946"/>
                    <a:pt x="12284" y="11900"/>
                    <a:pt x="12397" y="11900"/>
                  </a:cubicBezTo>
                  <a:cubicBezTo>
                    <a:pt x="12496" y="11900"/>
                    <a:pt x="12594" y="11935"/>
                    <a:pt x="12669" y="12009"/>
                  </a:cubicBezTo>
                  <a:lnTo>
                    <a:pt x="16480" y="15273"/>
                  </a:lnTo>
                  <a:cubicBezTo>
                    <a:pt x="16642" y="15413"/>
                    <a:pt x="16839" y="15482"/>
                    <a:pt x="17034" y="15482"/>
                  </a:cubicBezTo>
                  <a:cubicBezTo>
                    <a:pt x="17251" y="15482"/>
                    <a:pt x="17465" y="15396"/>
                    <a:pt x="17622" y="15227"/>
                  </a:cubicBezTo>
                  <a:lnTo>
                    <a:pt x="17736" y="15090"/>
                  </a:lnTo>
                  <a:cubicBezTo>
                    <a:pt x="18055" y="14748"/>
                    <a:pt x="18033" y="14223"/>
                    <a:pt x="17690" y="13904"/>
                  </a:cubicBezTo>
                  <a:lnTo>
                    <a:pt x="13856" y="10503"/>
                  </a:lnTo>
                  <a:cubicBezTo>
                    <a:pt x="13673" y="10343"/>
                    <a:pt x="13673" y="10069"/>
                    <a:pt x="13833" y="9909"/>
                  </a:cubicBezTo>
                  <a:lnTo>
                    <a:pt x="13901" y="9818"/>
                  </a:lnTo>
                  <a:cubicBezTo>
                    <a:pt x="13984" y="9735"/>
                    <a:pt x="14092" y="9695"/>
                    <a:pt x="14202" y="9695"/>
                  </a:cubicBezTo>
                  <a:cubicBezTo>
                    <a:pt x="14303" y="9695"/>
                    <a:pt x="14407" y="9729"/>
                    <a:pt x="14495" y="9795"/>
                  </a:cubicBezTo>
                  <a:lnTo>
                    <a:pt x="17713" y="12762"/>
                  </a:lnTo>
                  <a:cubicBezTo>
                    <a:pt x="17936" y="12965"/>
                    <a:pt x="18212" y="13064"/>
                    <a:pt x="18487" y="13064"/>
                  </a:cubicBezTo>
                  <a:cubicBezTo>
                    <a:pt x="18832" y="13064"/>
                    <a:pt x="19173" y="12907"/>
                    <a:pt x="19402" y="12603"/>
                  </a:cubicBezTo>
                  <a:cubicBezTo>
                    <a:pt x="19767" y="12146"/>
                    <a:pt x="19699" y="11484"/>
                    <a:pt x="19288" y="11073"/>
                  </a:cubicBezTo>
                  <a:lnTo>
                    <a:pt x="11162" y="3883"/>
                  </a:lnTo>
                  <a:lnTo>
                    <a:pt x="10957" y="3860"/>
                  </a:lnTo>
                  <a:cubicBezTo>
                    <a:pt x="10614" y="3860"/>
                    <a:pt x="10272" y="3975"/>
                    <a:pt x="9998" y="4203"/>
                  </a:cubicBezTo>
                  <a:lnTo>
                    <a:pt x="8514" y="5413"/>
                  </a:lnTo>
                  <a:cubicBezTo>
                    <a:pt x="8187" y="5686"/>
                    <a:pt x="7786" y="5828"/>
                    <a:pt x="7371" y="5828"/>
                  </a:cubicBezTo>
                  <a:cubicBezTo>
                    <a:pt x="7266" y="5828"/>
                    <a:pt x="7160" y="5819"/>
                    <a:pt x="7054" y="5801"/>
                  </a:cubicBezTo>
                  <a:cubicBezTo>
                    <a:pt x="6734" y="5732"/>
                    <a:pt x="6437" y="5595"/>
                    <a:pt x="6186" y="5390"/>
                  </a:cubicBezTo>
                  <a:cubicBezTo>
                    <a:pt x="5798" y="5070"/>
                    <a:pt x="5570" y="4614"/>
                    <a:pt x="5547" y="4134"/>
                  </a:cubicBezTo>
                  <a:cubicBezTo>
                    <a:pt x="5502" y="3632"/>
                    <a:pt x="5684" y="3153"/>
                    <a:pt x="6004" y="2788"/>
                  </a:cubicBezTo>
                  <a:lnTo>
                    <a:pt x="6871" y="1806"/>
                  </a:lnTo>
                  <a:cubicBezTo>
                    <a:pt x="7236" y="1418"/>
                    <a:pt x="7076" y="802"/>
                    <a:pt x="6597" y="596"/>
                  </a:cubicBezTo>
                  <a:lnTo>
                    <a:pt x="5273" y="49"/>
                  </a:lnTo>
                  <a:cubicBezTo>
                    <a:pt x="5182" y="16"/>
                    <a:pt x="5088" y="0"/>
                    <a:pt x="4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2" name="Google Shape;1922;p41">
              <a:extLst>
                <a:ext uri="{FF2B5EF4-FFF2-40B4-BE49-F238E27FC236}">
                  <a16:creationId xmlns:a16="http://schemas.microsoft.com/office/drawing/2014/main" id="{46B3FAE6-FE91-3857-376F-6ECC9BB3A641}"/>
                </a:ext>
              </a:extLst>
            </p:cNvPr>
            <p:cNvSpPr/>
            <p:nvPr/>
          </p:nvSpPr>
          <p:spPr>
            <a:xfrm>
              <a:off x="5915425" y="3864213"/>
              <a:ext cx="158650" cy="169150"/>
            </a:xfrm>
            <a:custGeom>
              <a:avLst/>
              <a:gdLst/>
              <a:ahLst/>
              <a:cxnLst/>
              <a:rect l="l" t="t" r="r" b="b"/>
              <a:pathLst>
                <a:path w="6346" h="6766" extrusionOk="0">
                  <a:moveTo>
                    <a:pt x="1069" y="0"/>
                  </a:moveTo>
                  <a:cubicBezTo>
                    <a:pt x="859" y="0"/>
                    <a:pt x="648" y="75"/>
                    <a:pt x="480" y="221"/>
                  </a:cubicBezTo>
                  <a:lnTo>
                    <a:pt x="411" y="290"/>
                  </a:lnTo>
                  <a:cubicBezTo>
                    <a:pt x="46" y="609"/>
                    <a:pt x="0" y="1157"/>
                    <a:pt x="320" y="1545"/>
                  </a:cubicBezTo>
                  <a:lnTo>
                    <a:pt x="4611" y="6453"/>
                  </a:lnTo>
                  <a:cubicBezTo>
                    <a:pt x="4784" y="6662"/>
                    <a:pt x="5023" y="6765"/>
                    <a:pt x="5268" y="6765"/>
                  </a:cubicBezTo>
                  <a:cubicBezTo>
                    <a:pt x="5476" y="6765"/>
                    <a:pt x="5688" y="6691"/>
                    <a:pt x="5867" y="6544"/>
                  </a:cubicBezTo>
                  <a:lnTo>
                    <a:pt x="5935" y="6476"/>
                  </a:lnTo>
                  <a:cubicBezTo>
                    <a:pt x="6300" y="6156"/>
                    <a:pt x="6346" y="5608"/>
                    <a:pt x="6026" y="5220"/>
                  </a:cubicBezTo>
                  <a:lnTo>
                    <a:pt x="1735" y="313"/>
                  </a:lnTo>
                  <a:cubicBezTo>
                    <a:pt x="1562" y="103"/>
                    <a:pt x="1316" y="0"/>
                    <a:pt x="10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3" name="Google Shape;1923;p41">
              <a:extLst>
                <a:ext uri="{FF2B5EF4-FFF2-40B4-BE49-F238E27FC236}">
                  <a16:creationId xmlns:a16="http://schemas.microsoft.com/office/drawing/2014/main" id="{59EF569E-8DCB-B8C0-4013-47296B6EBB22}"/>
                </a:ext>
              </a:extLst>
            </p:cNvPr>
            <p:cNvSpPr/>
            <p:nvPr/>
          </p:nvSpPr>
          <p:spPr>
            <a:xfrm>
              <a:off x="5361350" y="3817688"/>
              <a:ext cx="159225" cy="168600"/>
            </a:xfrm>
            <a:custGeom>
              <a:avLst/>
              <a:gdLst/>
              <a:ahLst/>
              <a:cxnLst/>
              <a:rect l="l" t="t" r="r" b="b"/>
              <a:pathLst>
                <a:path w="6369" h="6744" extrusionOk="0">
                  <a:moveTo>
                    <a:pt x="5307" y="1"/>
                  </a:moveTo>
                  <a:cubicBezTo>
                    <a:pt x="5063" y="1"/>
                    <a:pt x="4819" y="105"/>
                    <a:pt x="4634" y="302"/>
                  </a:cubicBezTo>
                  <a:lnTo>
                    <a:pt x="320" y="5210"/>
                  </a:lnTo>
                  <a:cubicBezTo>
                    <a:pt x="0" y="5575"/>
                    <a:pt x="46" y="6123"/>
                    <a:pt x="411" y="6465"/>
                  </a:cubicBezTo>
                  <a:lnTo>
                    <a:pt x="479" y="6511"/>
                  </a:lnTo>
                  <a:cubicBezTo>
                    <a:pt x="647" y="6668"/>
                    <a:pt x="859" y="6743"/>
                    <a:pt x="1069" y="6743"/>
                  </a:cubicBezTo>
                  <a:cubicBezTo>
                    <a:pt x="1316" y="6743"/>
                    <a:pt x="1562" y="6639"/>
                    <a:pt x="1735" y="6442"/>
                  </a:cubicBezTo>
                  <a:lnTo>
                    <a:pt x="6049" y="1535"/>
                  </a:lnTo>
                  <a:cubicBezTo>
                    <a:pt x="6368" y="1169"/>
                    <a:pt x="6345" y="622"/>
                    <a:pt x="5957" y="279"/>
                  </a:cubicBezTo>
                  <a:lnTo>
                    <a:pt x="5889" y="234"/>
                  </a:lnTo>
                  <a:cubicBezTo>
                    <a:pt x="5721" y="76"/>
                    <a:pt x="5514" y="1"/>
                    <a:pt x="5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64" name="Google Shape;1924;p41">
            <a:extLst>
              <a:ext uri="{FF2B5EF4-FFF2-40B4-BE49-F238E27FC236}">
                <a16:creationId xmlns:a16="http://schemas.microsoft.com/office/drawing/2014/main" id="{676D267A-DC16-1255-0964-6A444CB396E2}"/>
              </a:ext>
            </a:extLst>
          </p:cNvPr>
          <p:cNvSpPr txBox="1"/>
          <p:nvPr/>
        </p:nvSpPr>
        <p:spPr>
          <a:xfrm>
            <a:off x="1671157" y="1756567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Investigar y recolectar información detallada sobre un puesto de trabajo</a:t>
            </a:r>
            <a:endParaRPr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5" name="Google Shape;1925;p41">
            <a:extLst>
              <a:ext uri="{FF2B5EF4-FFF2-40B4-BE49-F238E27FC236}">
                <a16:creationId xmlns:a16="http://schemas.microsoft.com/office/drawing/2014/main" id="{2737E634-7BAA-BDA9-9062-11968B52BA14}"/>
              </a:ext>
            </a:extLst>
          </p:cNvPr>
          <p:cNvSpPr txBox="1"/>
          <p:nvPr/>
        </p:nvSpPr>
        <p:spPr>
          <a:xfrm>
            <a:off x="1413682" y="2902266"/>
            <a:ext cx="2948333" cy="102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Examina las tareas las habilidades, conocimientos, aptitudes y condiciones necesarias para realizar esas tareas.</a:t>
            </a:r>
            <a:endParaRPr sz="1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6" name="Google Shape;1926;p41">
            <a:extLst>
              <a:ext uri="{FF2B5EF4-FFF2-40B4-BE49-F238E27FC236}">
                <a16:creationId xmlns:a16="http://schemas.microsoft.com/office/drawing/2014/main" id="{BE90203D-4310-FC8D-07E0-04ADE6690916}"/>
              </a:ext>
            </a:extLst>
          </p:cNvPr>
          <p:cNvSpPr txBox="1"/>
          <p:nvPr/>
        </p:nvSpPr>
        <p:spPr>
          <a:xfrm>
            <a:off x="1642145" y="4078790"/>
            <a:ext cx="2133503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centra en el contenido y los requisitos del puesto, no en la persona que lo ocupa.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67" name="Google Shape;1927;p41">
            <a:extLst>
              <a:ext uri="{FF2B5EF4-FFF2-40B4-BE49-F238E27FC236}">
                <a16:creationId xmlns:a16="http://schemas.microsoft.com/office/drawing/2014/main" id="{90F87B8B-FB5B-0EAF-2A8C-014FCF4EBE5C}"/>
              </a:ext>
            </a:extLst>
          </p:cNvPr>
          <p:cNvSpPr txBox="1"/>
          <p:nvPr/>
        </p:nvSpPr>
        <p:spPr>
          <a:xfrm>
            <a:off x="5945891" y="1676994"/>
            <a:ext cx="2000400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Documentar y formalizar la información obtenida del análisis de cargos 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68" name="Google Shape;1928;p41">
            <a:extLst>
              <a:ext uri="{FF2B5EF4-FFF2-40B4-BE49-F238E27FC236}">
                <a16:creationId xmlns:a16="http://schemas.microsoft.com/office/drawing/2014/main" id="{9CBA47EA-F5CD-569D-A16B-5FB5F5AE7CDD}"/>
              </a:ext>
            </a:extLst>
          </p:cNvPr>
          <p:cNvSpPr txBox="1"/>
          <p:nvPr/>
        </p:nvSpPr>
        <p:spPr>
          <a:xfrm>
            <a:off x="5878954" y="2797983"/>
            <a:ext cx="2915662" cy="1238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Incluye elementos como el título del cargo, funciones, responsabilidades, tareas, autoridad, supervisión y condiciones de trabajo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69" name="Google Shape;1929;p41">
            <a:extLst>
              <a:ext uri="{FF2B5EF4-FFF2-40B4-BE49-F238E27FC236}">
                <a16:creationId xmlns:a16="http://schemas.microsoft.com/office/drawing/2014/main" id="{48D23DD9-0DE9-83B6-AEA2-23754B00297E}"/>
              </a:ext>
            </a:extLst>
          </p:cNvPr>
          <p:cNvSpPr txBox="1"/>
          <p:nvPr/>
        </p:nvSpPr>
        <p:spPr>
          <a:xfrm>
            <a:off x="5687558" y="3883811"/>
            <a:ext cx="2592005" cy="6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Traducir la información del análisis de cargos en un formato accesible y aplicable, facilitando su uso en distintos procesos de recursos humanos.</a:t>
            </a:r>
            <a:r>
              <a:rPr lang="es-VE" sz="1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sz="1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70" name="Título 1">
            <a:extLst>
              <a:ext uri="{FF2B5EF4-FFF2-40B4-BE49-F238E27FC236}">
                <a16:creationId xmlns:a16="http://schemas.microsoft.com/office/drawing/2014/main" id="{2E0BBCB5-3FAC-E16F-E797-79FB52217DC1}"/>
              </a:ext>
            </a:extLst>
          </p:cNvPr>
          <p:cNvSpPr txBox="1">
            <a:spLocks/>
          </p:cNvSpPr>
          <p:nvPr/>
        </p:nvSpPr>
        <p:spPr>
          <a:xfrm>
            <a:off x="710250" y="319470"/>
            <a:ext cx="7723500" cy="481200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VE" sz="300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DIFERENCIA ENTRE ANÁLISIS Y DESCRIPCIÓN DE CARGOS</a:t>
            </a:r>
            <a:br>
              <a:rPr lang="en-US" sz="1350" kern="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s-VE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E569A7B7-98E9-FD87-613C-12DEC2250CCD}"/>
              </a:ext>
            </a:extLst>
          </p:cNvPr>
          <p:cNvSpPr txBox="1"/>
          <p:nvPr/>
        </p:nvSpPr>
        <p:spPr>
          <a:xfrm>
            <a:off x="831525" y="845721"/>
            <a:ext cx="77234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V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análisis de cargos y la descripción de cargos son conceptos interrelacionados, pero con propósitos y enfoques distintos:</a:t>
            </a:r>
          </a:p>
        </p:txBody>
      </p:sp>
    </p:spTree>
    <p:extLst>
      <p:ext uri="{BB962C8B-B14F-4D97-AF65-F5344CB8AC3E}">
        <p14:creationId xmlns:p14="http://schemas.microsoft.com/office/powerpoint/2010/main" val="3455798566"/>
      </p:ext>
    </p:extLst>
  </p:cSld>
  <p:clrMapOvr>
    <a:masterClrMapping/>
  </p:clrMapOvr>
</p:sld>
</file>

<file path=ppt/theme/theme1.xml><?xml version="1.0" encoding="utf-8"?>
<a:theme xmlns:a="http://schemas.openxmlformats.org/drawingml/2006/main" name="Human Resource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D3142"/>
      </a:accent1>
      <a:accent2>
        <a:srgbClr val="6687C0"/>
      </a:accent2>
      <a:accent3>
        <a:srgbClr val="1B9BA8"/>
      </a:accent3>
      <a:accent4>
        <a:srgbClr val="F39871"/>
      </a:accent4>
      <a:accent5>
        <a:srgbClr val="C75146"/>
      </a:accent5>
      <a:accent6>
        <a:srgbClr val="57595B"/>
      </a:accent6>
      <a:hlink>
        <a:srgbClr val="D0D3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Presentación en pantalla (16:9)</PresentationFormat>
  <Paragraphs>33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Fira Sans Extra Condensed Medium</vt:lpstr>
      <vt:lpstr>Roboto</vt:lpstr>
      <vt:lpstr>Human Resources Infographics by Slidesgo</vt:lpstr>
      <vt:lpstr>DESCRIPCIÓN DE CARGOS </vt:lpstr>
      <vt:lpstr>ELEMENTOS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Hernandez</cp:lastModifiedBy>
  <cp:revision>1</cp:revision>
  <dcterms:modified xsi:type="dcterms:W3CDTF">2024-11-03T16:59:37Z</dcterms:modified>
</cp:coreProperties>
</file>