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96" r:id="rId2"/>
    <p:sldId id="282" r:id="rId3"/>
    <p:sldId id="297" r:id="rId4"/>
    <p:sldId id="298" r:id="rId5"/>
    <p:sldId id="256" r:id="rId6"/>
    <p:sldId id="257" r:id="rId7"/>
    <p:sldId id="258" r:id="rId8"/>
    <p:sldId id="259" r:id="rId9"/>
    <p:sldId id="260" r:id="rId10"/>
    <p:sldId id="261" r:id="rId11"/>
    <p:sldId id="262" r:id="rId12"/>
    <p:sldId id="263" r:id="rId13"/>
    <p:sldId id="265" r:id="rId14"/>
    <p:sldId id="266" r:id="rId15"/>
    <p:sldId id="267" r:id="rId16"/>
    <p:sldId id="268" r:id="rId17"/>
    <p:sldId id="269" r:id="rId18"/>
    <p:sldId id="271" r:id="rId19"/>
    <p:sldId id="272" r:id="rId20"/>
    <p:sldId id="273" r:id="rId21"/>
    <p:sldId id="274" r:id="rId22"/>
    <p:sldId id="275" r:id="rId23"/>
    <p:sldId id="276" r:id="rId24"/>
    <p:sldId id="277" r:id="rId25"/>
    <p:sldId id="278" r:id="rId26"/>
    <p:sldId id="279" r:id="rId27"/>
    <p:sldId id="280" r:id="rId28"/>
    <p:sldId id="281" r:id="rId29"/>
    <p:sldId id="283" r:id="rId30"/>
    <p:sldId id="284" r:id="rId31"/>
    <p:sldId id="285" r:id="rId32"/>
    <p:sldId id="286" r:id="rId33"/>
    <p:sldId id="287" r:id="rId34"/>
    <p:sldId id="288" r:id="rId35"/>
    <p:sldId id="289" r:id="rId36"/>
    <p:sldId id="264" r:id="rId37"/>
    <p:sldId id="290" r:id="rId38"/>
    <p:sldId id="291" r:id="rId39"/>
    <p:sldId id="292" r:id="rId40"/>
    <p:sldId id="293" r:id="rId41"/>
    <p:sldId id="294" r:id="rId42"/>
    <p:sldId id="270" r:id="rId43"/>
    <p:sldId id="295"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5090F6-5E4D-4A4D-AA2F-6E678A491A0E}" v="382" dt="2024-09-23T01:27:43.3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7" d="100"/>
          <a:sy n="77" d="100"/>
        </p:scale>
        <p:origin x="91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stavo Hernandez" userId="a40e14ba802a2cca" providerId="LiveId" clId="{C75090F6-5E4D-4A4D-AA2F-6E678A491A0E}"/>
    <pc:docChg chg="undo redo custSel addSld delSld modSld sldOrd">
      <pc:chgData name="Gustavo Hernandez" userId="a40e14ba802a2cca" providerId="LiveId" clId="{C75090F6-5E4D-4A4D-AA2F-6E678A491A0E}" dt="2024-09-23T02:52:41.695" v="5023" actId="20577"/>
      <pc:docMkLst>
        <pc:docMk/>
      </pc:docMkLst>
      <pc:sldChg chg="modSp mod modClrScheme chgLayout">
        <pc:chgData name="Gustavo Hernandez" userId="a40e14ba802a2cca" providerId="LiveId" clId="{C75090F6-5E4D-4A4D-AA2F-6E678A491A0E}" dt="2024-09-22T23:26:52.401" v="2761" actId="207"/>
        <pc:sldMkLst>
          <pc:docMk/>
          <pc:sldMk cId="1338337907" sldId="256"/>
        </pc:sldMkLst>
        <pc:spChg chg="mod ord">
          <ac:chgData name="Gustavo Hernandez" userId="a40e14ba802a2cca" providerId="LiveId" clId="{C75090F6-5E4D-4A4D-AA2F-6E678A491A0E}" dt="2024-09-22T23:26:52.401" v="2761" actId="207"/>
          <ac:spMkLst>
            <pc:docMk/>
            <pc:sldMk cId="1338337907" sldId="256"/>
            <ac:spMk id="4" creationId="{7AB0066C-92EF-5C72-AEA7-FC5727BE654A}"/>
          </ac:spMkLst>
        </pc:spChg>
        <pc:spChg chg="mod ord">
          <ac:chgData name="Gustavo Hernandez" userId="a40e14ba802a2cca" providerId="LiveId" clId="{C75090F6-5E4D-4A4D-AA2F-6E678A491A0E}" dt="2024-09-22T23:26:48.340" v="2760" actId="207"/>
          <ac:spMkLst>
            <pc:docMk/>
            <pc:sldMk cId="1338337907" sldId="256"/>
            <ac:spMk id="5" creationId="{ADF2476A-3F7D-84D2-E79D-059FC4FF7088}"/>
          </ac:spMkLst>
        </pc:spChg>
        <pc:picChg chg="mod">
          <ac:chgData name="Gustavo Hernandez" userId="a40e14ba802a2cca" providerId="LiveId" clId="{C75090F6-5E4D-4A4D-AA2F-6E678A491A0E}" dt="2024-09-22T23:24:59.097" v="2750" actId="1076"/>
          <ac:picMkLst>
            <pc:docMk/>
            <pc:sldMk cId="1338337907" sldId="256"/>
            <ac:picMk id="1026" creationId="{743CEEF5-1AB6-4758-94D8-2D22EEE87CDD}"/>
          </ac:picMkLst>
        </pc:picChg>
      </pc:sldChg>
      <pc:sldChg chg="modSp mod">
        <pc:chgData name="Gustavo Hernandez" userId="a40e14ba802a2cca" providerId="LiveId" clId="{C75090F6-5E4D-4A4D-AA2F-6E678A491A0E}" dt="2024-09-22T23:27:17.748" v="2765" actId="1076"/>
        <pc:sldMkLst>
          <pc:docMk/>
          <pc:sldMk cId="64223115" sldId="257"/>
        </pc:sldMkLst>
        <pc:spChg chg="mod">
          <ac:chgData name="Gustavo Hernandez" userId="a40e14ba802a2cca" providerId="LiveId" clId="{C75090F6-5E4D-4A4D-AA2F-6E678A491A0E}" dt="2024-09-22T23:27:17.748" v="2765" actId="1076"/>
          <ac:spMkLst>
            <pc:docMk/>
            <pc:sldMk cId="64223115" sldId="257"/>
            <ac:spMk id="3" creationId="{100C3C5F-F49F-027C-CBCE-B57F29C50DD1}"/>
          </ac:spMkLst>
        </pc:spChg>
        <pc:spChg chg="mod">
          <ac:chgData name="Gustavo Hernandez" userId="a40e14ba802a2cca" providerId="LiveId" clId="{C75090F6-5E4D-4A4D-AA2F-6E678A491A0E}" dt="2024-09-22T23:27:04.029" v="2763" actId="207"/>
          <ac:spMkLst>
            <pc:docMk/>
            <pc:sldMk cId="64223115" sldId="257"/>
            <ac:spMk id="4" creationId="{82F34FA9-7837-6219-3B9A-B323AC4043FA}"/>
          </ac:spMkLst>
        </pc:spChg>
      </pc:sldChg>
      <pc:sldChg chg="modSp mod">
        <pc:chgData name="Gustavo Hernandez" userId="a40e14ba802a2cca" providerId="LiveId" clId="{C75090F6-5E4D-4A4D-AA2F-6E678A491A0E}" dt="2024-09-22T23:27:41.809" v="2767" actId="207"/>
        <pc:sldMkLst>
          <pc:docMk/>
          <pc:sldMk cId="1255830058" sldId="258"/>
        </pc:sldMkLst>
        <pc:spChg chg="mod">
          <ac:chgData name="Gustavo Hernandez" userId="a40e14ba802a2cca" providerId="LiveId" clId="{C75090F6-5E4D-4A4D-AA2F-6E678A491A0E}" dt="2024-09-22T23:27:41.809" v="2767" actId="207"/>
          <ac:spMkLst>
            <pc:docMk/>
            <pc:sldMk cId="1255830058" sldId="258"/>
            <ac:spMk id="3" creationId="{37CF4DAB-242C-433A-4293-19C49480CD69}"/>
          </ac:spMkLst>
        </pc:spChg>
        <pc:spChg chg="mod">
          <ac:chgData name="Gustavo Hernandez" userId="a40e14ba802a2cca" providerId="LiveId" clId="{C75090F6-5E4D-4A4D-AA2F-6E678A491A0E}" dt="2024-09-22T23:27:38.183" v="2766" actId="1076"/>
          <ac:spMkLst>
            <pc:docMk/>
            <pc:sldMk cId="1255830058" sldId="258"/>
            <ac:spMk id="4" creationId="{3637528C-2CDB-183D-43CB-9B6F1BD42450}"/>
          </ac:spMkLst>
        </pc:spChg>
      </pc:sldChg>
      <pc:sldChg chg="modSp mod">
        <pc:chgData name="Gustavo Hernandez" userId="a40e14ba802a2cca" providerId="LiveId" clId="{C75090F6-5E4D-4A4D-AA2F-6E678A491A0E}" dt="2024-09-22T23:29:07.562" v="2779" actId="113"/>
        <pc:sldMkLst>
          <pc:docMk/>
          <pc:sldMk cId="4267989925" sldId="259"/>
        </pc:sldMkLst>
        <pc:spChg chg="mod">
          <ac:chgData name="Gustavo Hernandez" userId="a40e14ba802a2cca" providerId="LiveId" clId="{C75090F6-5E4D-4A4D-AA2F-6E678A491A0E}" dt="2024-09-22T23:27:58.109" v="2769" actId="207"/>
          <ac:spMkLst>
            <pc:docMk/>
            <pc:sldMk cId="4267989925" sldId="259"/>
            <ac:spMk id="3" creationId="{B451A98D-7D9E-17DD-C586-BE84F69C15EE}"/>
          </ac:spMkLst>
        </pc:spChg>
        <pc:spChg chg="mod">
          <ac:chgData name="Gustavo Hernandez" userId="a40e14ba802a2cca" providerId="LiveId" clId="{C75090F6-5E4D-4A4D-AA2F-6E678A491A0E}" dt="2024-09-22T23:27:58.109" v="2769" actId="207"/>
          <ac:spMkLst>
            <pc:docMk/>
            <pc:sldMk cId="4267989925" sldId="259"/>
            <ac:spMk id="4" creationId="{67B68410-72EB-61BE-828E-289A8BB0383E}"/>
          </ac:spMkLst>
        </pc:spChg>
        <pc:spChg chg="mod">
          <ac:chgData name="Gustavo Hernandez" userId="a40e14ba802a2cca" providerId="LiveId" clId="{C75090F6-5E4D-4A4D-AA2F-6E678A491A0E}" dt="2024-09-22T23:27:58.109" v="2769" actId="207"/>
          <ac:spMkLst>
            <pc:docMk/>
            <pc:sldMk cId="4267989925" sldId="259"/>
            <ac:spMk id="5" creationId="{31678384-AB99-CDAE-61C5-85755E25981B}"/>
          </ac:spMkLst>
        </pc:spChg>
        <pc:spChg chg="mod">
          <ac:chgData name="Gustavo Hernandez" userId="a40e14ba802a2cca" providerId="LiveId" clId="{C75090F6-5E4D-4A4D-AA2F-6E678A491A0E}" dt="2024-09-22T23:27:58.109" v="2769" actId="207"/>
          <ac:spMkLst>
            <pc:docMk/>
            <pc:sldMk cId="4267989925" sldId="259"/>
            <ac:spMk id="6" creationId="{E3937857-3F73-FD67-2403-F262531BE5D3}"/>
          </ac:spMkLst>
        </pc:spChg>
        <pc:spChg chg="mod">
          <ac:chgData name="Gustavo Hernandez" userId="a40e14ba802a2cca" providerId="LiveId" clId="{C75090F6-5E4D-4A4D-AA2F-6E678A491A0E}" dt="2024-09-22T23:27:58.109" v="2769" actId="207"/>
          <ac:spMkLst>
            <pc:docMk/>
            <pc:sldMk cId="4267989925" sldId="259"/>
            <ac:spMk id="13" creationId="{683BB393-87A3-3611-0162-1AE4B8D72DC6}"/>
          </ac:spMkLst>
        </pc:spChg>
        <pc:spChg chg="mod">
          <ac:chgData name="Gustavo Hernandez" userId="a40e14ba802a2cca" providerId="LiveId" clId="{C75090F6-5E4D-4A4D-AA2F-6E678A491A0E}" dt="2024-09-22T23:28:58.585" v="2777" actId="113"/>
          <ac:spMkLst>
            <pc:docMk/>
            <pc:sldMk cId="4267989925" sldId="259"/>
            <ac:spMk id="14" creationId="{EBA2C6C7-7336-587A-3099-B2898B893F80}"/>
          </ac:spMkLst>
        </pc:spChg>
        <pc:spChg chg="mod">
          <ac:chgData name="Gustavo Hernandez" userId="a40e14ba802a2cca" providerId="LiveId" clId="{C75090F6-5E4D-4A4D-AA2F-6E678A491A0E}" dt="2024-09-22T23:29:03.024" v="2778" actId="113"/>
          <ac:spMkLst>
            <pc:docMk/>
            <pc:sldMk cId="4267989925" sldId="259"/>
            <ac:spMk id="15" creationId="{01D759D6-FBB2-997F-B62B-F966550260AF}"/>
          </ac:spMkLst>
        </pc:spChg>
        <pc:spChg chg="mod">
          <ac:chgData name="Gustavo Hernandez" userId="a40e14ba802a2cca" providerId="LiveId" clId="{C75090F6-5E4D-4A4D-AA2F-6E678A491A0E}" dt="2024-09-22T23:29:07.562" v="2779" actId="113"/>
          <ac:spMkLst>
            <pc:docMk/>
            <pc:sldMk cId="4267989925" sldId="259"/>
            <ac:spMk id="17" creationId="{E32A892F-CC40-5C80-0DEB-2A3EC5D99EAB}"/>
          </ac:spMkLst>
        </pc:spChg>
      </pc:sldChg>
      <pc:sldChg chg="modSp mod">
        <pc:chgData name="Gustavo Hernandez" userId="a40e14ba802a2cca" providerId="LiveId" clId="{C75090F6-5E4D-4A4D-AA2F-6E678A491A0E}" dt="2024-09-22T23:28:51.253" v="2776" actId="113"/>
        <pc:sldMkLst>
          <pc:docMk/>
          <pc:sldMk cId="3840209955" sldId="260"/>
        </pc:sldMkLst>
        <pc:spChg chg="mod">
          <ac:chgData name="Gustavo Hernandez" userId="a40e14ba802a2cca" providerId="LiveId" clId="{C75090F6-5E4D-4A4D-AA2F-6E678A491A0E}" dt="2024-09-22T23:28:28.209" v="2773" actId="207"/>
          <ac:spMkLst>
            <pc:docMk/>
            <pc:sldMk cId="3840209955" sldId="260"/>
            <ac:spMk id="2" creationId="{5D9DE525-A84C-C67D-02CF-567046AA66BB}"/>
          </ac:spMkLst>
        </pc:spChg>
        <pc:spChg chg="mod">
          <ac:chgData name="Gustavo Hernandez" userId="a40e14ba802a2cca" providerId="LiveId" clId="{C75090F6-5E4D-4A4D-AA2F-6E678A491A0E}" dt="2024-09-22T23:28:28.209" v="2773" actId="207"/>
          <ac:spMkLst>
            <pc:docMk/>
            <pc:sldMk cId="3840209955" sldId="260"/>
            <ac:spMk id="3" creationId="{B451A98D-7D9E-17DD-C586-BE84F69C15EE}"/>
          </ac:spMkLst>
        </pc:spChg>
        <pc:spChg chg="mod">
          <ac:chgData name="Gustavo Hernandez" userId="a40e14ba802a2cca" providerId="LiveId" clId="{C75090F6-5E4D-4A4D-AA2F-6E678A491A0E}" dt="2024-09-22T23:28:28.209" v="2773" actId="207"/>
          <ac:spMkLst>
            <pc:docMk/>
            <pc:sldMk cId="3840209955" sldId="260"/>
            <ac:spMk id="4" creationId="{67B68410-72EB-61BE-828E-289A8BB0383E}"/>
          </ac:spMkLst>
        </pc:spChg>
        <pc:spChg chg="mod">
          <ac:chgData name="Gustavo Hernandez" userId="a40e14ba802a2cca" providerId="LiveId" clId="{C75090F6-5E4D-4A4D-AA2F-6E678A491A0E}" dt="2024-09-22T23:28:28.209" v="2773" actId="207"/>
          <ac:spMkLst>
            <pc:docMk/>
            <pc:sldMk cId="3840209955" sldId="260"/>
            <ac:spMk id="5" creationId="{5DCB32D5-3B29-1716-E04B-D211D1D0369B}"/>
          </ac:spMkLst>
        </pc:spChg>
        <pc:spChg chg="mod">
          <ac:chgData name="Gustavo Hernandez" userId="a40e14ba802a2cca" providerId="LiveId" clId="{C75090F6-5E4D-4A4D-AA2F-6E678A491A0E}" dt="2024-09-22T23:28:28.209" v="2773" actId="207"/>
          <ac:spMkLst>
            <pc:docMk/>
            <pc:sldMk cId="3840209955" sldId="260"/>
            <ac:spMk id="6" creationId="{ECC06C8E-8A08-5EF5-1985-D5F99DDE4603}"/>
          </ac:spMkLst>
        </pc:spChg>
        <pc:spChg chg="mod">
          <ac:chgData name="Gustavo Hernandez" userId="a40e14ba802a2cca" providerId="LiveId" clId="{C75090F6-5E4D-4A4D-AA2F-6E678A491A0E}" dt="2024-09-22T23:28:44.828" v="2775" actId="113"/>
          <ac:spMkLst>
            <pc:docMk/>
            <pc:sldMk cId="3840209955" sldId="260"/>
            <ac:spMk id="8" creationId="{C9A59B69-BA38-2FCF-FD57-605442BA182C}"/>
          </ac:spMkLst>
        </pc:spChg>
        <pc:spChg chg="mod">
          <ac:chgData name="Gustavo Hernandez" userId="a40e14ba802a2cca" providerId="LiveId" clId="{C75090F6-5E4D-4A4D-AA2F-6E678A491A0E}" dt="2024-09-22T23:28:51.253" v="2776" actId="113"/>
          <ac:spMkLst>
            <pc:docMk/>
            <pc:sldMk cId="3840209955" sldId="260"/>
            <ac:spMk id="9" creationId="{5A1B45A6-0742-E601-B019-3BF3861C1916}"/>
          </ac:spMkLst>
        </pc:spChg>
        <pc:spChg chg="mod">
          <ac:chgData name="Gustavo Hernandez" userId="a40e14ba802a2cca" providerId="LiveId" clId="{C75090F6-5E4D-4A4D-AA2F-6E678A491A0E}" dt="2024-09-22T23:28:28.209" v="2773" actId="207"/>
          <ac:spMkLst>
            <pc:docMk/>
            <pc:sldMk cId="3840209955" sldId="260"/>
            <ac:spMk id="10" creationId="{D3E616D3-262A-1BFB-F118-9383375389C7}"/>
          </ac:spMkLst>
        </pc:spChg>
        <pc:spChg chg="mod">
          <ac:chgData name="Gustavo Hernandez" userId="a40e14ba802a2cca" providerId="LiveId" clId="{C75090F6-5E4D-4A4D-AA2F-6E678A491A0E}" dt="2024-09-22T23:28:38.762" v="2774" actId="207"/>
          <ac:spMkLst>
            <pc:docMk/>
            <pc:sldMk cId="3840209955" sldId="260"/>
            <ac:spMk id="11" creationId="{7444384A-AE93-FBD5-C9A2-56A0B5250284}"/>
          </ac:spMkLst>
        </pc:spChg>
        <pc:spChg chg="mod">
          <ac:chgData name="Gustavo Hernandez" userId="a40e14ba802a2cca" providerId="LiveId" clId="{C75090F6-5E4D-4A4D-AA2F-6E678A491A0E}" dt="2024-09-22T23:28:28.209" v="2773" actId="207"/>
          <ac:spMkLst>
            <pc:docMk/>
            <pc:sldMk cId="3840209955" sldId="260"/>
            <ac:spMk id="12" creationId="{B98F8CC2-0CEE-99B4-0691-50AA8BAE654C}"/>
          </ac:spMkLst>
        </pc:spChg>
        <pc:spChg chg="mod">
          <ac:chgData name="Gustavo Hernandez" userId="a40e14ba802a2cca" providerId="LiveId" clId="{C75090F6-5E4D-4A4D-AA2F-6E678A491A0E}" dt="2024-09-22T23:28:28.209" v="2773" actId="207"/>
          <ac:spMkLst>
            <pc:docMk/>
            <pc:sldMk cId="3840209955" sldId="260"/>
            <ac:spMk id="13" creationId="{C31CC177-12EC-E180-0888-8089F4CCCEC2}"/>
          </ac:spMkLst>
        </pc:spChg>
      </pc:sldChg>
      <pc:sldChg chg="addSp delSp modSp new mod">
        <pc:chgData name="Gustavo Hernandez" userId="a40e14ba802a2cca" providerId="LiveId" clId="{C75090F6-5E4D-4A4D-AA2F-6E678A491A0E}" dt="2024-09-23T02:34:58.630" v="3960" actId="20577"/>
        <pc:sldMkLst>
          <pc:docMk/>
          <pc:sldMk cId="2654427601" sldId="261"/>
        </pc:sldMkLst>
        <pc:spChg chg="del">
          <ac:chgData name="Gustavo Hernandez" userId="a40e14ba802a2cca" providerId="LiveId" clId="{C75090F6-5E4D-4A4D-AA2F-6E678A491A0E}" dt="2024-09-21T20:24:32.051" v="2" actId="478"/>
          <ac:spMkLst>
            <pc:docMk/>
            <pc:sldMk cId="2654427601" sldId="261"/>
            <ac:spMk id="2" creationId="{96BD7B7C-A00B-7F96-09E9-B7260B206F7C}"/>
          </ac:spMkLst>
        </pc:spChg>
        <pc:spChg chg="mod">
          <ac:chgData name="Gustavo Hernandez" userId="a40e14ba802a2cca" providerId="LiveId" clId="{C75090F6-5E4D-4A4D-AA2F-6E678A491A0E}" dt="2024-09-23T02:34:58.630" v="3960" actId="20577"/>
          <ac:spMkLst>
            <pc:docMk/>
            <pc:sldMk cId="2654427601" sldId="261"/>
            <ac:spMk id="3" creationId="{93DFE227-FB51-DB66-8F74-55A8978CEEB8}"/>
          </ac:spMkLst>
        </pc:spChg>
        <pc:spChg chg="add mod">
          <ac:chgData name="Gustavo Hernandez" userId="a40e14ba802a2cca" providerId="LiveId" clId="{C75090F6-5E4D-4A4D-AA2F-6E678A491A0E}" dt="2024-09-21T20:24:32.500" v="3"/>
          <ac:spMkLst>
            <pc:docMk/>
            <pc:sldMk cId="2654427601" sldId="261"/>
            <ac:spMk id="4" creationId="{2982FE04-C922-D732-6F40-F3FE124B9E61}"/>
          </ac:spMkLst>
        </pc:spChg>
        <pc:spChg chg="add mod">
          <ac:chgData name="Gustavo Hernandez" userId="a40e14ba802a2cca" providerId="LiveId" clId="{C75090F6-5E4D-4A4D-AA2F-6E678A491A0E}" dt="2024-09-22T23:29:44.518" v="2784" actId="207"/>
          <ac:spMkLst>
            <pc:docMk/>
            <pc:sldMk cId="2654427601" sldId="261"/>
            <ac:spMk id="5" creationId="{A9C5A3B8-F48D-6CE7-A1DD-2ECFEFBC0E99}"/>
          </ac:spMkLst>
        </pc:spChg>
        <pc:picChg chg="add mod">
          <ac:chgData name="Gustavo Hernandez" userId="a40e14ba802a2cca" providerId="LiveId" clId="{C75090F6-5E4D-4A4D-AA2F-6E678A491A0E}" dt="2024-09-22T23:29:44.518" v="2784" actId="207"/>
          <ac:picMkLst>
            <pc:docMk/>
            <pc:sldMk cId="2654427601" sldId="261"/>
            <ac:picMk id="5122" creationId="{D098B5D0-D9E3-2253-3758-B1159810946C}"/>
          </ac:picMkLst>
        </pc:picChg>
      </pc:sldChg>
      <pc:sldChg chg="addSp delSp modSp add mod setBg modClrScheme delDesignElem chgLayout">
        <pc:chgData name="Gustavo Hernandez" userId="a40e14ba802a2cca" providerId="LiveId" clId="{C75090F6-5E4D-4A4D-AA2F-6E678A491A0E}" dt="2024-09-23T02:35:02.698" v="3962" actId="20577"/>
        <pc:sldMkLst>
          <pc:docMk/>
          <pc:sldMk cId="3840370526" sldId="262"/>
        </pc:sldMkLst>
        <pc:spChg chg="add del mod ord">
          <ac:chgData name="Gustavo Hernandez" userId="a40e14ba802a2cca" providerId="LiveId" clId="{C75090F6-5E4D-4A4D-AA2F-6E678A491A0E}" dt="2024-09-22T23:30:05.233" v="2787" actId="700"/>
          <ac:spMkLst>
            <pc:docMk/>
            <pc:sldMk cId="3840370526" sldId="262"/>
            <ac:spMk id="2" creationId="{3A817015-6591-7DF3-1FD3-4673D31B88A0}"/>
          </ac:spMkLst>
        </pc:spChg>
        <pc:spChg chg="mod ord">
          <ac:chgData name="Gustavo Hernandez" userId="a40e14ba802a2cca" providerId="LiveId" clId="{C75090F6-5E4D-4A4D-AA2F-6E678A491A0E}" dt="2024-09-23T02:35:02.698" v="3962" actId="20577"/>
          <ac:spMkLst>
            <pc:docMk/>
            <pc:sldMk cId="3840370526" sldId="262"/>
            <ac:spMk id="3" creationId="{93DFE227-FB51-DB66-8F74-55A8978CEEB8}"/>
          </ac:spMkLst>
        </pc:spChg>
        <pc:spChg chg="add del mod ord">
          <ac:chgData name="Gustavo Hernandez" userId="a40e14ba802a2cca" providerId="LiveId" clId="{C75090F6-5E4D-4A4D-AA2F-6E678A491A0E}" dt="2024-09-22T23:30:35.107" v="2791" actId="700"/>
          <ac:spMkLst>
            <pc:docMk/>
            <pc:sldMk cId="3840370526" sldId="262"/>
            <ac:spMk id="4" creationId="{17F8AA80-4226-B55A-16BC-140BE0D12898}"/>
          </ac:spMkLst>
        </pc:spChg>
        <pc:spChg chg="mod ord">
          <ac:chgData name="Gustavo Hernandez" userId="a40e14ba802a2cca" providerId="LiveId" clId="{C75090F6-5E4D-4A4D-AA2F-6E678A491A0E}" dt="2024-09-22T23:31:42.776" v="2800" actId="1076"/>
          <ac:spMkLst>
            <pc:docMk/>
            <pc:sldMk cId="3840370526" sldId="262"/>
            <ac:spMk id="5" creationId="{A9C5A3B8-F48D-6CE7-A1DD-2ECFEFBC0E99}"/>
          </ac:spMkLst>
        </pc:spChg>
        <pc:spChg chg="add del">
          <ac:chgData name="Gustavo Hernandez" userId="a40e14ba802a2cca" providerId="LiveId" clId="{C75090F6-5E4D-4A4D-AA2F-6E678A491A0E}" dt="2024-09-22T23:30:50.545" v="2794" actId="26606"/>
          <ac:spMkLst>
            <pc:docMk/>
            <pc:sldMk cId="3840370526" sldId="262"/>
            <ac:spMk id="7172" creationId="{3F4C104D-5F30-4811-9376-566B26E4719A}"/>
          </ac:spMkLst>
        </pc:spChg>
        <pc:spChg chg="add del">
          <ac:chgData name="Gustavo Hernandez" userId="a40e14ba802a2cca" providerId="LiveId" clId="{C75090F6-5E4D-4A4D-AA2F-6E678A491A0E}" dt="2024-09-22T23:30:50.545" v="2794" actId="26606"/>
          <ac:spMkLst>
            <pc:docMk/>
            <pc:sldMk cId="3840370526" sldId="262"/>
            <ac:spMk id="7173" creationId="{0815E34B-5D02-4E01-A936-E8E1C0AB6F12}"/>
          </ac:spMkLst>
        </pc:spChg>
        <pc:spChg chg="add del">
          <ac:chgData name="Gustavo Hernandez" userId="a40e14ba802a2cca" providerId="LiveId" clId="{C75090F6-5E4D-4A4D-AA2F-6E678A491A0E}" dt="2024-09-22T23:30:50.545" v="2794" actId="26606"/>
          <ac:spMkLst>
            <pc:docMk/>
            <pc:sldMk cId="3840370526" sldId="262"/>
            <ac:spMk id="7174" creationId="{7DE3414B-B032-4710-A468-D3285E38C5FF}"/>
          </ac:spMkLst>
        </pc:spChg>
        <pc:spChg chg="add del">
          <ac:chgData name="Gustavo Hernandez" userId="a40e14ba802a2cca" providerId="LiveId" clId="{C75090F6-5E4D-4A4D-AA2F-6E678A491A0E}" dt="2024-09-22T23:24:41.417" v="2744"/>
          <ac:spMkLst>
            <pc:docMk/>
            <pc:sldMk cId="3840370526" sldId="262"/>
            <ac:spMk id="7175" creationId="{4F7EBAE4-9945-4473-9E34-B2C66EA0F03D}"/>
          </ac:spMkLst>
        </pc:spChg>
        <pc:spChg chg="add del">
          <ac:chgData name="Gustavo Hernandez" userId="a40e14ba802a2cca" providerId="LiveId" clId="{C75090F6-5E4D-4A4D-AA2F-6E678A491A0E}" dt="2024-09-22T23:24:41.417" v="2744"/>
          <ac:spMkLst>
            <pc:docMk/>
            <pc:sldMk cId="3840370526" sldId="262"/>
            <ac:spMk id="7177" creationId="{70BEB1E7-2F88-40BC-B73D-42E5B6F80BFC}"/>
          </ac:spMkLst>
        </pc:spChg>
        <pc:spChg chg="add del">
          <ac:chgData name="Gustavo Hernandez" userId="a40e14ba802a2cca" providerId="LiveId" clId="{C75090F6-5E4D-4A4D-AA2F-6E678A491A0E}" dt="2024-09-22T23:24:41.417" v="2744"/>
          <ac:spMkLst>
            <pc:docMk/>
            <pc:sldMk cId="3840370526" sldId="262"/>
            <ac:spMk id="7179" creationId="{A7B99495-F43F-4D80-A44F-2CB4764EB90B}"/>
          </ac:spMkLst>
        </pc:spChg>
        <pc:picChg chg="del">
          <ac:chgData name="Gustavo Hernandez" userId="a40e14ba802a2cca" providerId="LiveId" clId="{C75090F6-5E4D-4A4D-AA2F-6E678A491A0E}" dt="2024-09-21T21:37:50.011" v="218" actId="478"/>
          <ac:picMkLst>
            <pc:docMk/>
            <pc:sldMk cId="3840370526" sldId="262"/>
            <ac:picMk id="5122" creationId="{D098B5D0-D9E3-2253-3758-B1159810946C}"/>
          </ac:picMkLst>
        </pc:picChg>
        <pc:picChg chg="add mod">
          <ac:chgData name="Gustavo Hernandez" userId="a40e14ba802a2cca" providerId="LiveId" clId="{C75090F6-5E4D-4A4D-AA2F-6E678A491A0E}" dt="2024-09-22T23:32:04.555" v="2809" actId="14100"/>
          <ac:picMkLst>
            <pc:docMk/>
            <pc:sldMk cId="3840370526" sldId="262"/>
            <ac:picMk id="7170" creationId="{B4538334-B996-07DE-4BE9-E5613FCA7C47}"/>
          </ac:picMkLst>
        </pc:picChg>
      </pc:sldChg>
      <pc:sldChg chg="addSp delSp modSp add mod ord">
        <pc:chgData name="Gustavo Hernandez" userId="a40e14ba802a2cca" providerId="LiveId" clId="{C75090F6-5E4D-4A4D-AA2F-6E678A491A0E}" dt="2024-09-22T23:32:33.626" v="2813" actId="207"/>
        <pc:sldMkLst>
          <pc:docMk/>
          <pc:sldMk cId="3661138165" sldId="263"/>
        </pc:sldMkLst>
        <pc:spChg chg="mod">
          <ac:chgData name="Gustavo Hernandez" userId="a40e14ba802a2cca" providerId="LiveId" clId="{C75090F6-5E4D-4A4D-AA2F-6E678A491A0E}" dt="2024-09-22T23:32:33.626" v="2813" actId="207"/>
          <ac:spMkLst>
            <pc:docMk/>
            <pc:sldMk cId="3661138165" sldId="263"/>
            <ac:spMk id="3" creationId="{93DFE227-FB51-DB66-8F74-55A8978CEEB8}"/>
          </ac:spMkLst>
        </pc:spChg>
        <pc:spChg chg="mod">
          <ac:chgData name="Gustavo Hernandez" userId="a40e14ba802a2cca" providerId="LiveId" clId="{C75090F6-5E4D-4A4D-AA2F-6E678A491A0E}" dt="2024-09-22T23:32:33.626" v="2813" actId="207"/>
          <ac:spMkLst>
            <pc:docMk/>
            <pc:sldMk cId="3661138165" sldId="263"/>
            <ac:spMk id="5" creationId="{A9C5A3B8-F48D-6CE7-A1DD-2ECFEFBC0E99}"/>
          </ac:spMkLst>
        </pc:spChg>
        <pc:picChg chg="del">
          <ac:chgData name="Gustavo Hernandez" userId="a40e14ba802a2cca" providerId="LiveId" clId="{C75090F6-5E4D-4A4D-AA2F-6E678A491A0E}" dt="2024-09-21T22:14:01.011" v="230" actId="478"/>
          <ac:picMkLst>
            <pc:docMk/>
            <pc:sldMk cId="3661138165" sldId="263"/>
            <ac:picMk id="5122" creationId="{D098B5D0-D9E3-2253-3758-B1159810946C}"/>
          </ac:picMkLst>
        </pc:picChg>
        <pc:picChg chg="add mod">
          <ac:chgData name="Gustavo Hernandez" userId="a40e14ba802a2cca" providerId="LiveId" clId="{C75090F6-5E4D-4A4D-AA2F-6E678A491A0E}" dt="2024-09-22T23:32:33.626" v="2813" actId="207"/>
          <ac:picMkLst>
            <pc:docMk/>
            <pc:sldMk cId="3661138165" sldId="263"/>
            <ac:picMk id="8194" creationId="{9D8334A5-2252-D21B-060F-DAE0C82981E7}"/>
          </ac:picMkLst>
        </pc:picChg>
      </pc:sldChg>
      <pc:sldChg chg="new del">
        <pc:chgData name="Gustavo Hernandez" userId="a40e14ba802a2cca" providerId="LiveId" clId="{C75090F6-5E4D-4A4D-AA2F-6E678A491A0E}" dt="2024-09-21T22:16:44.838" v="292" actId="47"/>
        <pc:sldMkLst>
          <pc:docMk/>
          <pc:sldMk cId="2113286569" sldId="264"/>
        </pc:sldMkLst>
      </pc:sldChg>
      <pc:sldChg chg="modSp mod">
        <pc:chgData name="Gustavo Hernandez" userId="a40e14ba802a2cca" providerId="LiveId" clId="{C75090F6-5E4D-4A4D-AA2F-6E678A491A0E}" dt="2024-09-23T00:35:02.774" v="3238" actId="20577"/>
        <pc:sldMkLst>
          <pc:docMk/>
          <pc:sldMk cId="3085247916" sldId="264"/>
        </pc:sldMkLst>
        <pc:spChg chg="mod">
          <ac:chgData name="Gustavo Hernandez" userId="a40e14ba802a2cca" providerId="LiveId" clId="{C75090F6-5E4D-4A4D-AA2F-6E678A491A0E}" dt="2024-09-23T00:35:02.774" v="3238" actId="20577"/>
          <ac:spMkLst>
            <pc:docMk/>
            <pc:sldMk cId="3085247916" sldId="264"/>
            <ac:spMk id="2" creationId="{00000000-0000-0000-0000-000000000000}"/>
          </ac:spMkLst>
        </pc:spChg>
        <pc:spChg chg="mod">
          <ac:chgData name="Gustavo Hernandez" userId="a40e14ba802a2cca" providerId="LiveId" clId="{C75090F6-5E4D-4A4D-AA2F-6E678A491A0E}" dt="2024-09-23T00:34:26.875" v="3229" actId="207"/>
          <ac:spMkLst>
            <pc:docMk/>
            <pc:sldMk cId="3085247916" sldId="264"/>
            <ac:spMk id="3" creationId="{00000000-0000-0000-0000-000000000000}"/>
          </ac:spMkLst>
        </pc:spChg>
      </pc:sldChg>
      <pc:sldChg chg="addSp delSp modSp add mod">
        <pc:chgData name="Gustavo Hernandez" userId="a40e14ba802a2cca" providerId="LiveId" clId="{C75090F6-5E4D-4A4D-AA2F-6E678A491A0E}" dt="2024-09-23T02:35:08.738" v="3964" actId="20577"/>
        <pc:sldMkLst>
          <pc:docMk/>
          <pc:sldMk cId="1337391869" sldId="265"/>
        </pc:sldMkLst>
        <pc:spChg chg="mod">
          <ac:chgData name="Gustavo Hernandez" userId="a40e14ba802a2cca" providerId="LiveId" clId="{C75090F6-5E4D-4A4D-AA2F-6E678A491A0E}" dt="2024-09-23T02:35:08.738" v="3964" actId="20577"/>
          <ac:spMkLst>
            <pc:docMk/>
            <pc:sldMk cId="1337391869" sldId="265"/>
            <ac:spMk id="3" creationId="{93DFE227-FB51-DB66-8F74-55A8978CEEB8}"/>
          </ac:spMkLst>
        </pc:spChg>
        <pc:spChg chg="add mod">
          <ac:chgData name="Gustavo Hernandez" userId="a40e14ba802a2cca" providerId="LiveId" clId="{C75090F6-5E4D-4A4D-AA2F-6E678A491A0E}" dt="2024-09-22T23:32:51.416" v="2815" actId="207"/>
          <ac:spMkLst>
            <pc:docMk/>
            <pc:sldMk cId="1337391869" sldId="265"/>
            <ac:spMk id="4" creationId="{C043F1D3-BEED-CBCD-8A89-97C2C395F22A}"/>
          </ac:spMkLst>
        </pc:spChg>
        <pc:spChg chg="mod">
          <ac:chgData name="Gustavo Hernandez" userId="a40e14ba802a2cca" providerId="LiveId" clId="{C75090F6-5E4D-4A4D-AA2F-6E678A491A0E}" dt="2024-09-22T23:32:51.416" v="2815" actId="207"/>
          <ac:spMkLst>
            <pc:docMk/>
            <pc:sldMk cId="1337391869" sldId="265"/>
            <ac:spMk id="5" creationId="{A9C5A3B8-F48D-6CE7-A1DD-2ECFEFBC0E99}"/>
          </ac:spMkLst>
        </pc:spChg>
        <pc:picChg chg="del">
          <ac:chgData name="Gustavo Hernandez" userId="a40e14ba802a2cca" providerId="LiveId" clId="{C75090F6-5E4D-4A4D-AA2F-6E678A491A0E}" dt="2024-09-21T22:16:58.446" v="318" actId="478"/>
          <ac:picMkLst>
            <pc:docMk/>
            <pc:sldMk cId="1337391869" sldId="265"/>
            <ac:picMk id="5122" creationId="{D098B5D0-D9E3-2253-3758-B1159810946C}"/>
          </ac:picMkLst>
        </pc:picChg>
      </pc:sldChg>
      <pc:sldChg chg="addSp delSp modSp add mod">
        <pc:chgData name="Gustavo Hernandez" userId="a40e14ba802a2cca" providerId="LiveId" clId="{C75090F6-5E4D-4A4D-AA2F-6E678A491A0E}" dt="2024-09-23T02:35:12.605" v="3966" actId="20577"/>
        <pc:sldMkLst>
          <pc:docMk/>
          <pc:sldMk cId="3802311257" sldId="266"/>
        </pc:sldMkLst>
        <pc:spChg chg="add mod">
          <ac:chgData name="Gustavo Hernandez" userId="a40e14ba802a2cca" providerId="LiveId" clId="{C75090F6-5E4D-4A4D-AA2F-6E678A491A0E}" dt="2024-09-22T23:33:09.437" v="2817" actId="207"/>
          <ac:spMkLst>
            <pc:docMk/>
            <pc:sldMk cId="3802311257" sldId="266"/>
            <ac:spMk id="2" creationId="{B213CD3B-A418-ADB5-D5BE-1EC3C02F85F0}"/>
          </ac:spMkLst>
        </pc:spChg>
        <pc:spChg chg="mod">
          <ac:chgData name="Gustavo Hernandez" userId="a40e14ba802a2cca" providerId="LiveId" clId="{C75090F6-5E4D-4A4D-AA2F-6E678A491A0E}" dt="2024-09-23T02:35:12.605" v="3966" actId="20577"/>
          <ac:spMkLst>
            <pc:docMk/>
            <pc:sldMk cId="3802311257" sldId="266"/>
            <ac:spMk id="3" creationId="{93DFE227-FB51-DB66-8F74-55A8978CEEB8}"/>
          </ac:spMkLst>
        </pc:spChg>
        <pc:spChg chg="del mod">
          <ac:chgData name="Gustavo Hernandez" userId="a40e14ba802a2cca" providerId="LiveId" clId="{C75090F6-5E4D-4A4D-AA2F-6E678A491A0E}" dt="2024-09-21T22:32:04.738" v="509" actId="478"/>
          <ac:spMkLst>
            <pc:docMk/>
            <pc:sldMk cId="3802311257" sldId="266"/>
            <ac:spMk id="4" creationId="{C043F1D3-BEED-CBCD-8A89-97C2C395F22A}"/>
          </ac:spMkLst>
        </pc:spChg>
        <pc:spChg chg="mod">
          <ac:chgData name="Gustavo Hernandez" userId="a40e14ba802a2cca" providerId="LiveId" clId="{C75090F6-5E4D-4A4D-AA2F-6E678A491A0E}" dt="2024-09-22T23:33:09.437" v="2817" actId="207"/>
          <ac:spMkLst>
            <pc:docMk/>
            <pc:sldMk cId="3802311257" sldId="266"/>
            <ac:spMk id="5" creationId="{A9C5A3B8-F48D-6CE7-A1DD-2ECFEFBC0E99}"/>
          </ac:spMkLst>
        </pc:spChg>
        <pc:spChg chg="add mod">
          <ac:chgData name="Gustavo Hernandez" userId="a40e14ba802a2cca" providerId="LiveId" clId="{C75090F6-5E4D-4A4D-AA2F-6E678A491A0E}" dt="2024-09-22T23:33:09.437" v="2817" actId="207"/>
          <ac:spMkLst>
            <pc:docMk/>
            <pc:sldMk cId="3802311257" sldId="266"/>
            <ac:spMk id="6" creationId="{E3BC441B-D890-6BEB-9C84-C7FFB92611E7}"/>
          </ac:spMkLst>
        </pc:spChg>
        <pc:picChg chg="add mod">
          <ac:chgData name="Gustavo Hernandez" userId="a40e14ba802a2cca" providerId="LiveId" clId="{C75090F6-5E4D-4A4D-AA2F-6E678A491A0E}" dt="2024-09-22T23:33:09.437" v="2817" actId="207"/>
          <ac:picMkLst>
            <pc:docMk/>
            <pc:sldMk cId="3802311257" sldId="266"/>
            <ac:picMk id="9218" creationId="{90345E44-5AC5-0192-114C-552C6E473B62}"/>
          </ac:picMkLst>
        </pc:picChg>
        <pc:picChg chg="add mod">
          <ac:chgData name="Gustavo Hernandez" userId="a40e14ba802a2cca" providerId="LiveId" clId="{C75090F6-5E4D-4A4D-AA2F-6E678A491A0E}" dt="2024-09-22T23:33:09.437" v="2817" actId="207"/>
          <ac:picMkLst>
            <pc:docMk/>
            <pc:sldMk cId="3802311257" sldId="266"/>
            <ac:picMk id="9220" creationId="{280553C6-F26A-420A-7583-10DE0952292B}"/>
          </ac:picMkLst>
        </pc:picChg>
      </pc:sldChg>
      <pc:sldChg chg="new del">
        <pc:chgData name="Gustavo Hernandez" userId="a40e14ba802a2cca" providerId="LiveId" clId="{C75090F6-5E4D-4A4D-AA2F-6E678A491A0E}" dt="2024-09-21T22:31:50.168" v="503" actId="47"/>
        <pc:sldMkLst>
          <pc:docMk/>
          <pc:sldMk cId="4226345962" sldId="266"/>
        </pc:sldMkLst>
      </pc:sldChg>
      <pc:sldChg chg="addSp delSp modSp add mod modClrScheme chgLayout">
        <pc:chgData name="Gustavo Hernandez" userId="a40e14ba802a2cca" providerId="LiveId" clId="{C75090F6-5E4D-4A4D-AA2F-6E678A491A0E}" dt="2024-09-23T02:35:18.985" v="3968" actId="20577"/>
        <pc:sldMkLst>
          <pc:docMk/>
          <pc:sldMk cId="1852630064" sldId="267"/>
        </pc:sldMkLst>
        <pc:spChg chg="add del mod ord">
          <ac:chgData name="Gustavo Hernandez" userId="a40e14ba802a2cca" providerId="LiveId" clId="{C75090F6-5E4D-4A4D-AA2F-6E678A491A0E}" dt="2024-09-21T22:55:39.980" v="600" actId="478"/>
          <ac:spMkLst>
            <pc:docMk/>
            <pc:sldMk cId="1852630064" sldId="267"/>
            <ac:spMk id="2" creationId="{6648548A-5F38-B88F-1364-7E71269E8866}"/>
          </ac:spMkLst>
        </pc:spChg>
        <pc:spChg chg="mod ord">
          <ac:chgData name="Gustavo Hernandez" userId="a40e14ba802a2cca" providerId="LiveId" clId="{C75090F6-5E4D-4A4D-AA2F-6E678A491A0E}" dt="2024-09-23T02:35:18.985" v="3968" actId="20577"/>
          <ac:spMkLst>
            <pc:docMk/>
            <pc:sldMk cId="1852630064" sldId="267"/>
            <ac:spMk id="3" creationId="{93DFE227-FB51-DB66-8F74-55A8978CEEB8}"/>
          </ac:spMkLst>
        </pc:spChg>
        <pc:spChg chg="del mod">
          <ac:chgData name="Gustavo Hernandez" userId="a40e14ba802a2cca" providerId="LiveId" clId="{C75090F6-5E4D-4A4D-AA2F-6E678A491A0E}" dt="2024-09-21T22:35:54.492" v="578" actId="478"/>
          <ac:spMkLst>
            <pc:docMk/>
            <pc:sldMk cId="1852630064" sldId="267"/>
            <ac:spMk id="4" creationId="{C043F1D3-BEED-CBCD-8A89-97C2C395F22A}"/>
          </ac:spMkLst>
        </pc:spChg>
        <pc:spChg chg="mod ord">
          <ac:chgData name="Gustavo Hernandez" userId="a40e14ba802a2cca" providerId="LiveId" clId="{C75090F6-5E4D-4A4D-AA2F-6E678A491A0E}" dt="2024-09-22T23:33:18.610" v="2819" actId="207"/>
          <ac:spMkLst>
            <pc:docMk/>
            <pc:sldMk cId="1852630064" sldId="267"/>
            <ac:spMk id="5" creationId="{A9C5A3B8-F48D-6CE7-A1DD-2ECFEFBC0E99}"/>
          </ac:spMkLst>
        </pc:spChg>
        <pc:picChg chg="add mod">
          <ac:chgData name="Gustavo Hernandez" userId="a40e14ba802a2cca" providerId="LiveId" clId="{C75090F6-5E4D-4A4D-AA2F-6E678A491A0E}" dt="2024-09-22T23:33:18.610" v="2819" actId="207"/>
          <ac:picMkLst>
            <pc:docMk/>
            <pc:sldMk cId="1852630064" sldId="267"/>
            <ac:picMk id="11266" creationId="{DEBD83DA-A8A8-ABEA-3D7B-B2E53DFD7FCE}"/>
          </ac:picMkLst>
        </pc:picChg>
      </pc:sldChg>
      <pc:sldChg chg="addSp delSp modSp new del mod modClrScheme chgLayout">
        <pc:chgData name="Gustavo Hernandez" userId="a40e14ba802a2cca" providerId="LiveId" clId="{C75090F6-5E4D-4A4D-AA2F-6E678A491A0E}" dt="2024-09-21T23:15:00.210" v="619" actId="47"/>
        <pc:sldMkLst>
          <pc:docMk/>
          <pc:sldMk cId="277213996" sldId="268"/>
        </pc:sldMkLst>
        <pc:spChg chg="del mod ord">
          <ac:chgData name="Gustavo Hernandez" userId="a40e14ba802a2cca" providerId="LiveId" clId="{C75090F6-5E4D-4A4D-AA2F-6E678A491A0E}" dt="2024-09-21T23:14:44.243" v="618" actId="700"/>
          <ac:spMkLst>
            <pc:docMk/>
            <pc:sldMk cId="277213996" sldId="268"/>
            <ac:spMk id="2" creationId="{72BE8A88-CCF2-4D59-3EFF-E112A076B374}"/>
          </ac:spMkLst>
        </pc:spChg>
        <pc:spChg chg="del mod ord">
          <ac:chgData name="Gustavo Hernandez" userId="a40e14ba802a2cca" providerId="LiveId" clId="{C75090F6-5E4D-4A4D-AA2F-6E678A491A0E}" dt="2024-09-21T23:14:44.243" v="618" actId="700"/>
          <ac:spMkLst>
            <pc:docMk/>
            <pc:sldMk cId="277213996" sldId="268"/>
            <ac:spMk id="3" creationId="{589D054E-B66F-8B27-A804-3EF6EE8EAF49}"/>
          </ac:spMkLst>
        </pc:spChg>
        <pc:spChg chg="del">
          <ac:chgData name="Gustavo Hernandez" userId="a40e14ba802a2cca" providerId="LiveId" clId="{C75090F6-5E4D-4A4D-AA2F-6E678A491A0E}" dt="2024-09-21T23:14:44.243" v="618" actId="700"/>
          <ac:spMkLst>
            <pc:docMk/>
            <pc:sldMk cId="277213996" sldId="268"/>
            <ac:spMk id="4" creationId="{0CB6512F-F0EF-9907-D0E9-94A374E3E85F}"/>
          </ac:spMkLst>
        </pc:spChg>
        <pc:spChg chg="add mod ord">
          <ac:chgData name="Gustavo Hernandez" userId="a40e14ba802a2cca" providerId="LiveId" clId="{C75090F6-5E4D-4A4D-AA2F-6E678A491A0E}" dt="2024-09-21T23:14:44.243" v="618" actId="700"/>
          <ac:spMkLst>
            <pc:docMk/>
            <pc:sldMk cId="277213996" sldId="268"/>
            <ac:spMk id="5" creationId="{B9085F9B-791B-0394-EFF1-17EBAD760103}"/>
          </ac:spMkLst>
        </pc:spChg>
        <pc:spChg chg="add mod ord">
          <ac:chgData name="Gustavo Hernandez" userId="a40e14ba802a2cca" providerId="LiveId" clId="{C75090F6-5E4D-4A4D-AA2F-6E678A491A0E}" dt="2024-09-21T23:14:44.243" v="618" actId="700"/>
          <ac:spMkLst>
            <pc:docMk/>
            <pc:sldMk cId="277213996" sldId="268"/>
            <ac:spMk id="6" creationId="{D9E873B9-9DC2-D817-01B6-8FECCA09A0D6}"/>
          </ac:spMkLst>
        </pc:spChg>
      </pc:sldChg>
      <pc:sldChg chg="addSp delSp modSp add mod">
        <pc:chgData name="Gustavo Hernandez" userId="a40e14ba802a2cca" providerId="LiveId" clId="{C75090F6-5E4D-4A4D-AA2F-6E678A491A0E}" dt="2024-09-23T02:35:23.589" v="3970" actId="20577"/>
        <pc:sldMkLst>
          <pc:docMk/>
          <pc:sldMk cId="1361024048" sldId="268"/>
        </pc:sldMkLst>
        <pc:spChg chg="add del">
          <ac:chgData name="Gustavo Hernandez" userId="a40e14ba802a2cca" providerId="LiveId" clId="{C75090F6-5E4D-4A4D-AA2F-6E678A491A0E}" dt="2024-09-21T23:20:58.184" v="819" actId="478"/>
          <ac:spMkLst>
            <pc:docMk/>
            <pc:sldMk cId="1361024048" sldId="268"/>
            <ac:spMk id="2" creationId="{41936A1A-2EFE-E816-7E00-EBDFCA456AB2}"/>
          </ac:spMkLst>
        </pc:spChg>
        <pc:spChg chg="mod">
          <ac:chgData name="Gustavo Hernandez" userId="a40e14ba802a2cca" providerId="LiveId" clId="{C75090F6-5E4D-4A4D-AA2F-6E678A491A0E}" dt="2024-09-23T02:35:23.589" v="3970" actId="20577"/>
          <ac:spMkLst>
            <pc:docMk/>
            <pc:sldMk cId="1361024048" sldId="268"/>
            <ac:spMk id="3" creationId="{93DFE227-FB51-DB66-8F74-55A8978CEEB8}"/>
          </ac:spMkLst>
        </pc:spChg>
        <pc:spChg chg="add del">
          <ac:chgData name="Gustavo Hernandez" userId="a40e14ba802a2cca" providerId="LiveId" clId="{C75090F6-5E4D-4A4D-AA2F-6E678A491A0E}" dt="2024-09-21T23:21:00.797" v="821" actId="478"/>
          <ac:spMkLst>
            <pc:docMk/>
            <pc:sldMk cId="1361024048" sldId="268"/>
            <ac:spMk id="4" creationId="{F7536827-8FE1-E0BD-2EDE-C5763E383D3D}"/>
          </ac:spMkLst>
        </pc:spChg>
        <pc:spChg chg="mod">
          <ac:chgData name="Gustavo Hernandez" userId="a40e14ba802a2cca" providerId="LiveId" clId="{C75090F6-5E4D-4A4D-AA2F-6E678A491A0E}" dt="2024-09-22T23:34:03.215" v="2826" actId="1076"/>
          <ac:spMkLst>
            <pc:docMk/>
            <pc:sldMk cId="1361024048" sldId="268"/>
            <ac:spMk id="5" creationId="{A9C5A3B8-F48D-6CE7-A1DD-2ECFEFBC0E99}"/>
          </ac:spMkLst>
        </pc:spChg>
        <pc:picChg chg="del">
          <ac:chgData name="Gustavo Hernandez" userId="a40e14ba802a2cca" providerId="LiveId" clId="{C75090F6-5E4D-4A4D-AA2F-6E678A491A0E}" dt="2024-09-21T23:15:37.659" v="692" actId="478"/>
          <ac:picMkLst>
            <pc:docMk/>
            <pc:sldMk cId="1361024048" sldId="268"/>
            <ac:picMk id="8194" creationId="{9D8334A5-2252-D21B-060F-DAE0C82981E7}"/>
          </ac:picMkLst>
        </pc:picChg>
        <pc:picChg chg="add mod">
          <ac:chgData name="Gustavo Hernandez" userId="a40e14ba802a2cca" providerId="LiveId" clId="{C75090F6-5E4D-4A4D-AA2F-6E678A491A0E}" dt="2024-09-22T23:33:47.660" v="2824" actId="14100"/>
          <ac:picMkLst>
            <pc:docMk/>
            <pc:sldMk cId="1361024048" sldId="268"/>
            <ac:picMk id="12294" creationId="{697E8CA4-A7F2-27A8-34DB-83346F1AA089}"/>
          </ac:picMkLst>
        </pc:picChg>
      </pc:sldChg>
      <pc:sldChg chg="new del">
        <pc:chgData name="Gustavo Hernandez" userId="a40e14ba802a2cca" providerId="LiveId" clId="{C75090F6-5E4D-4A4D-AA2F-6E678A491A0E}" dt="2024-09-21T23:22:32.037" v="833" actId="47"/>
        <pc:sldMkLst>
          <pc:docMk/>
          <pc:sldMk cId="379954186" sldId="269"/>
        </pc:sldMkLst>
      </pc:sldChg>
      <pc:sldChg chg="addSp delSp modSp add mod ord modClrScheme chgLayout">
        <pc:chgData name="Gustavo Hernandez" userId="a40e14ba802a2cca" providerId="LiveId" clId="{C75090F6-5E4D-4A4D-AA2F-6E678A491A0E}" dt="2024-09-23T02:35:27.926" v="3972" actId="20577"/>
        <pc:sldMkLst>
          <pc:docMk/>
          <pc:sldMk cId="3251306418" sldId="269"/>
        </pc:sldMkLst>
        <pc:spChg chg="mod ord">
          <ac:chgData name="Gustavo Hernandez" userId="a40e14ba802a2cca" providerId="LiveId" clId="{C75090F6-5E4D-4A4D-AA2F-6E678A491A0E}" dt="2024-09-23T02:35:27.926" v="3972" actId="20577"/>
          <ac:spMkLst>
            <pc:docMk/>
            <pc:sldMk cId="3251306418" sldId="269"/>
            <ac:spMk id="3" creationId="{93DFE227-FB51-DB66-8F74-55A8978CEEB8}"/>
          </ac:spMkLst>
        </pc:spChg>
        <pc:spChg chg="mod ord">
          <ac:chgData name="Gustavo Hernandez" userId="a40e14ba802a2cca" providerId="LiveId" clId="{C75090F6-5E4D-4A4D-AA2F-6E678A491A0E}" dt="2024-09-22T23:34:54.968" v="2830" actId="207"/>
          <ac:spMkLst>
            <pc:docMk/>
            <pc:sldMk cId="3251306418" sldId="269"/>
            <ac:spMk id="5" creationId="{A9C5A3B8-F48D-6CE7-A1DD-2ECFEFBC0E99}"/>
          </ac:spMkLst>
        </pc:spChg>
        <pc:picChg chg="del">
          <ac:chgData name="Gustavo Hernandez" userId="a40e14ba802a2cca" providerId="LiveId" clId="{C75090F6-5E4D-4A4D-AA2F-6E678A491A0E}" dt="2024-09-21T23:24:05.490" v="887" actId="478"/>
          <ac:picMkLst>
            <pc:docMk/>
            <pc:sldMk cId="3251306418" sldId="269"/>
            <ac:picMk id="11266" creationId="{DEBD83DA-A8A8-ABEA-3D7B-B2E53DFD7FCE}"/>
          </ac:picMkLst>
        </pc:picChg>
        <pc:picChg chg="add mod">
          <ac:chgData name="Gustavo Hernandez" userId="a40e14ba802a2cca" providerId="LiveId" clId="{C75090F6-5E4D-4A4D-AA2F-6E678A491A0E}" dt="2024-09-22T23:34:54.968" v="2830" actId="207"/>
          <ac:picMkLst>
            <pc:docMk/>
            <pc:sldMk cId="3251306418" sldId="269"/>
            <ac:picMk id="13314" creationId="{D60F597E-AEC9-7992-CD65-C71ED074541C}"/>
          </ac:picMkLst>
        </pc:picChg>
      </pc:sldChg>
      <pc:sldChg chg="new del ord">
        <pc:chgData name="Gustavo Hernandez" userId="a40e14ba802a2cca" providerId="LiveId" clId="{C75090F6-5E4D-4A4D-AA2F-6E678A491A0E}" dt="2024-09-22T03:42:48.739" v="1690" actId="47"/>
        <pc:sldMkLst>
          <pc:docMk/>
          <pc:sldMk cId="3191931432" sldId="270"/>
        </pc:sldMkLst>
      </pc:sldChg>
      <pc:sldChg chg="modSp mod">
        <pc:chgData name="Gustavo Hernandez" userId="a40e14ba802a2cca" providerId="LiveId" clId="{C75090F6-5E4D-4A4D-AA2F-6E678A491A0E}" dt="2024-09-23T00:37:59.039" v="3268" actId="20577"/>
        <pc:sldMkLst>
          <pc:docMk/>
          <pc:sldMk cId="3986177679" sldId="270"/>
        </pc:sldMkLst>
        <pc:spChg chg="mod">
          <ac:chgData name="Gustavo Hernandez" userId="a40e14ba802a2cca" providerId="LiveId" clId="{C75090F6-5E4D-4A4D-AA2F-6E678A491A0E}" dt="2024-09-23T00:37:56.318" v="3266" actId="207"/>
          <ac:spMkLst>
            <pc:docMk/>
            <pc:sldMk cId="3986177679" sldId="270"/>
            <ac:spMk id="4" creationId="{00000000-0000-0000-0000-000000000000}"/>
          </ac:spMkLst>
        </pc:spChg>
        <pc:spChg chg="mod">
          <ac:chgData name="Gustavo Hernandez" userId="a40e14ba802a2cca" providerId="LiveId" clId="{C75090F6-5E4D-4A4D-AA2F-6E678A491A0E}" dt="2024-09-23T00:37:59.039" v="3268" actId="20577"/>
          <ac:spMkLst>
            <pc:docMk/>
            <pc:sldMk cId="3986177679" sldId="270"/>
            <ac:spMk id="5" creationId="{00000000-0000-0000-0000-000000000000}"/>
          </ac:spMkLst>
        </pc:spChg>
      </pc:sldChg>
      <pc:sldChg chg="addSp delSp modSp add mod ord">
        <pc:chgData name="Gustavo Hernandez" userId="a40e14ba802a2cca" providerId="LiveId" clId="{C75090F6-5E4D-4A4D-AA2F-6E678A491A0E}" dt="2024-09-23T02:35:31.878" v="3974" actId="20577"/>
        <pc:sldMkLst>
          <pc:docMk/>
          <pc:sldMk cId="834813781" sldId="271"/>
        </pc:sldMkLst>
        <pc:spChg chg="add mod">
          <ac:chgData name="Gustavo Hernandez" userId="a40e14ba802a2cca" providerId="LiveId" clId="{C75090F6-5E4D-4A4D-AA2F-6E678A491A0E}" dt="2024-09-22T23:35:07.526" v="2833" actId="1076"/>
          <ac:spMkLst>
            <pc:docMk/>
            <pc:sldMk cId="834813781" sldId="271"/>
            <ac:spMk id="2" creationId="{FDDBF27E-30C5-4B0B-4675-AC0C293AD67B}"/>
          </ac:spMkLst>
        </pc:spChg>
        <pc:spChg chg="mod">
          <ac:chgData name="Gustavo Hernandez" userId="a40e14ba802a2cca" providerId="LiveId" clId="{C75090F6-5E4D-4A4D-AA2F-6E678A491A0E}" dt="2024-09-23T02:35:31.878" v="3974" actId="20577"/>
          <ac:spMkLst>
            <pc:docMk/>
            <pc:sldMk cId="834813781" sldId="271"/>
            <ac:spMk id="3" creationId="{93DFE227-FB51-DB66-8F74-55A8978CEEB8}"/>
          </ac:spMkLst>
        </pc:spChg>
        <pc:spChg chg="mod">
          <ac:chgData name="Gustavo Hernandez" userId="a40e14ba802a2cca" providerId="LiveId" clId="{C75090F6-5E4D-4A4D-AA2F-6E678A491A0E}" dt="2024-09-22T23:35:03.699" v="2832"/>
          <ac:spMkLst>
            <pc:docMk/>
            <pc:sldMk cId="834813781" sldId="271"/>
            <ac:spMk id="5" creationId="{A9C5A3B8-F48D-6CE7-A1DD-2ECFEFBC0E99}"/>
          </ac:spMkLst>
        </pc:spChg>
        <pc:picChg chg="del">
          <ac:chgData name="Gustavo Hernandez" userId="a40e14ba802a2cca" providerId="LiveId" clId="{C75090F6-5E4D-4A4D-AA2F-6E678A491A0E}" dt="2024-09-21T23:46:58.356" v="1079" actId="478"/>
          <ac:picMkLst>
            <pc:docMk/>
            <pc:sldMk cId="834813781" sldId="271"/>
            <ac:picMk id="12294" creationId="{697E8CA4-A7F2-27A8-34DB-83346F1AA089}"/>
          </ac:picMkLst>
        </pc:picChg>
      </pc:sldChg>
      <pc:sldChg chg="modSp add mod ord">
        <pc:chgData name="Gustavo Hernandez" userId="a40e14ba802a2cca" providerId="LiveId" clId="{C75090F6-5E4D-4A4D-AA2F-6E678A491A0E}" dt="2024-09-23T02:35:35.305" v="3976" actId="20577"/>
        <pc:sldMkLst>
          <pc:docMk/>
          <pc:sldMk cId="2916209702" sldId="272"/>
        </pc:sldMkLst>
        <pc:spChg chg="mod">
          <ac:chgData name="Gustavo Hernandez" userId="a40e14ba802a2cca" providerId="LiveId" clId="{C75090F6-5E4D-4A4D-AA2F-6E678A491A0E}" dt="2024-09-22T03:48:20.004" v="1785" actId="1076"/>
          <ac:spMkLst>
            <pc:docMk/>
            <pc:sldMk cId="2916209702" sldId="272"/>
            <ac:spMk id="2" creationId="{FDDBF27E-30C5-4B0B-4675-AC0C293AD67B}"/>
          </ac:spMkLst>
        </pc:spChg>
        <pc:spChg chg="mod">
          <ac:chgData name="Gustavo Hernandez" userId="a40e14ba802a2cca" providerId="LiveId" clId="{C75090F6-5E4D-4A4D-AA2F-6E678A491A0E}" dt="2024-09-23T02:35:35.305" v="3976" actId="20577"/>
          <ac:spMkLst>
            <pc:docMk/>
            <pc:sldMk cId="2916209702" sldId="272"/>
            <ac:spMk id="3" creationId="{93DFE227-FB51-DB66-8F74-55A8978CEEB8}"/>
          </ac:spMkLst>
        </pc:spChg>
        <pc:spChg chg="mod">
          <ac:chgData name="Gustavo Hernandez" userId="a40e14ba802a2cca" providerId="LiveId" clId="{C75090F6-5E4D-4A4D-AA2F-6E678A491A0E}" dt="2024-09-22T23:35:23.063" v="2836" actId="1076"/>
          <ac:spMkLst>
            <pc:docMk/>
            <pc:sldMk cId="2916209702" sldId="272"/>
            <ac:spMk id="5" creationId="{A9C5A3B8-F48D-6CE7-A1DD-2ECFEFBC0E99}"/>
          </ac:spMkLst>
        </pc:spChg>
      </pc:sldChg>
      <pc:sldChg chg="addSp delSp modSp add mod modClrScheme chgLayout">
        <pc:chgData name="Gustavo Hernandez" userId="a40e14ba802a2cca" providerId="LiveId" clId="{C75090F6-5E4D-4A4D-AA2F-6E678A491A0E}" dt="2024-09-23T02:35:39.406" v="3978" actId="20577"/>
        <pc:sldMkLst>
          <pc:docMk/>
          <pc:sldMk cId="1827565567" sldId="273"/>
        </pc:sldMkLst>
        <pc:spChg chg="add del mod ord">
          <ac:chgData name="Gustavo Hernandez" userId="a40e14ba802a2cca" providerId="LiveId" clId="{C75090F6-5E4D-4A4D-AA2F-6E678A491A0E}" dt="2024-09-22T03:42:07.482" v="1683" actId="700"/>
          <ac:spMkLst>
            <pc:docMk/>
            <pc:sldMk cId="1827565567" sldId="273"/>
            <ac:spMk id="2" creationId="{6B5397CA-7BE7-7828-1477-40C21CC99727}"/>
          </ac:spMkLst>
        </pc:spChg>
        <pc:spChg chg="mod ord">
          <ac:chgData name="Gustavo Hernandez" userId="a40e14ba802a2cca" providerId="LiveId" clId="{C75090F6-5E4D-4A4D-AA2F-6E678A491A0E}" dt="2024-09-23T02:35:39.406" v="3978" actId="20577"/>
          <ac:spMkLst>
            <pc:docMk/>
            <pc:sldMk cId="1827565567" sldId="273"/>
            <ac:spMk id="3" creationId="{93DFE227-FB51-DB66-8F74-55A8978CEEB8}"/>
          </ac:spMkLst>
        </pc:spChg>
        <pc:spChg chg="add del mod ord">
          <ac:chgData name="Gustavo Hernandez" userId="a40e14ba802a2cca" providerId="LiveId" clId="{C75090F6-5E4D-4A4D-AA2F-6E678A491A0E}" dt="2024-09-22T03:42:07.238" v="1682" actId="700"/>
          <ac:spMkLst>
            <pc:docMk/>
            <pc:sldMk cId="1827565567" sldId="273"/>
            <ac:spMk id="4" creationId="{2BFC0E48-B12F-7406-C029-0F68AD90F362}"/>
          </ac:spMkLst>
        </pc:spChg>
        <pc:spChg chg="mod ord">
          <ac:chgData name="Gustavo Hernandez" userId="a40e14ba802a2cca" providerId="LiveId" clId="{C75090F6-5E4D-4A4D-AA2F-6E678A491A0E}" dt="2024-09-22T23:35:45.232" v="2841" actId="14100"/>
          <ac:spMkLst>
            <pc:docMk/>
            <pc:sldMk cId="1827565567" sldId="273"/>
            <ac:spMk id="5" creationId="{A9C5A3B8-F48D-6CE7-A1DD-2ECFEFBC0E99}"/>
          </ac:spMkLst>
        </pc:spChg>
        <pc:spChg chg="add del mod ord">
          <ac:chgData name="Gustavo Hernandez" userId="a40e14ba802a2cca" providerId="LiveId" clId="{C75090F6-5E4D-4A4D-AA2F-6E678A491A0E}" dt="2024-09-22T03:42:06.678" v="1681"/>
          <ac:spMkLst>
            <pc:docMk/>
            <pc:sldMk cId="1827565567" sldId="273"/>
            <ac:spMk id="6" creationId="{5932F6EC-BFCD-F4F9-9235-AEADFB85AB46}"/>
          </ac:spMkLst>
        </pc:spChg>
        <pc:picChg chg="del">
          <ac:chgData name="Gustavo Hernandez" userId="a40e14ba802a2cca" providerId="LiveId" clId="{C75090F6-5E4D-4A4D-AA2F-6E678A491A0E}" dt="2024-09-22T03:38:35.387" v="1646" actId="478"/>
          <ac:picMkLst>
            <pc:docMk/>
            <pc:sldMk cId="1827565567" sldId="273"/>
            <ac:picMk id="12294" creationId="{697E8CA4-A7F2-27A8-34DB-83346F1AA089}"/>
          </ac:picMkLst>
        </pc:picChg>
        <pc:picChg chg="add mod">
          <ac:chgData name="Gustavo Hernandez" userId="a40e14ba802a2cca" providerId="LiveId" clId="{C75090F6-5E4D-4A4D-AA2F-6E678A491A0E}" dt="2024-09-22T23:35:48.859" v="2842" actId="14100"/>
          <ac:picMkLst>
            <pc:docMk/>
            <pc:sldMk cId="1827565567" sldId="273"/>
            <ac:picMk id="14338" creationId="{C76186ED-6485-ABC6-2AD4-B11E61E6D21A}"/>
          </ac:picMkLst>
        </pc:picChg>
      </pc:sldChg>
      <pc:sldChg chg="addSp delSp modSp mod">
        <pc:chgData name="Gustavo Hernandez" userId="a40e14ba802a2cca" providerId="LiveId" clId="{C75090F6-5E4D-4A4D-AA2F-6E678A491A0E}" dt="2024-09-23T02:35:44.091" v="3980" actId="20577"/>
        <pc:sldMkLst>
          <pc:docMk/>
          <pc:sldMk cId="387053930" sldId="274"/>
        </pc:sldMkLst>
        <pc:spChg chg="add mod">
          <ac:chgData name="Gustavo Hernandez" userId="a40e14ba802a2cca" providerId="LiveId" clId="{C75090F6-5E4D-4A4D-AA2F-6E678A491A0E}" dt="2024-09-22T03:47:59.342" v="1780" actId="1076"/>
          <ac:spMkLst>
            <pc:docMk/>
            <pc:sldMk cId="387053930" sldId="274"/>
            <ac:spMk id="2" creationId="{706C0893-AD9C-FCE6-E3FD-A5C4B72C0993}"/>
          </ac:spMkLst>
        </pc:spChg>
        <pc:spChg chg="mod">
          <ac:chgData name="Gustavo Hernandez" userId="a40e14ba802a2cca" providerId="LiveId" clId="{C75090F6-5E4D-4A4D-AA2F-6E678A491A0E}" dt="2024-09-23T02:35:44.091" v="3980" actId="20577"/>
          <ac:spMkLst>
            <pc:docMk/>
            <pc:sldMk cId="387053930" sldId="274"/>
            <ac:spMk id="3" creationId="{93DFE227-FB51-DB66-8F74-55A8978CEEB8}"/>
          </ac:spMkLst>
        </pc:spChg>
        <pc:spChg chg="add mod">
          <ac:chgData name="Gustavo Hernandez" userId="a40e14ba802a2cca" providerId="LiveId" clId="{C75090F6-5E4D-4A4D-AA2F-6E678A491A0E}" dt="2024-09-22T03:48:00.746" v="1781" actId="1076"/>
          <ac:spMkLst>
            <pc:docMk/>
            <pc:sldMk cId="387053930" sldId="274"/>
            <ac:spMk id="4" creationId="{6F91333D-4FDB-04FF-FF3F-9DF13E787819}"/>
          </ac:spMkLst>
        </pc:spChg>
        <pc:spChg chg="mod">
          <ac:chgData name="Gustavo Hernandez" userId="a40e14ba802a2cca" providerId="LiveId" clId="{C75090F6-5E4D-4A4D-AA2F-6E678A491A0E}" dt="2024-09-22T23:35:57.293" v="2844" actId="1076"/>
          <ac:spMkLst>
            <pc:docMk/>
            <pc:sldMk cId="387053930" sldId="274"/>
            <ac:spMk id="5" creationId="{A9C5A3B8-F48D-6CE7-A1DD-2ECFEFBC0E99}"/>
          </ac:spMkLst>
        </pc:spChg>
        <pc:picChg chg="del mod">
          <ac:chgData name="Gustavo Hernandez" userId="a40e14ba802a2cca" providerId="LiveId" clId="{C75090F6-5E4D-4A4D-AA2F-6E678A491A0E}" dt="2024-09-22T03:42:55.932" v="1692" actId="478"/>
          <ac:picMkLst>
            <pc:docMk/>
            <pc:sldMk cId="387053930" sldId="274"/>
            <ac:picMk id="14338" creationId="{C76186ED-6485-ABC6-2AD4-B11E61E6D21A}"/>
          </ac:picMkLst>
        </pc:picChg>
        <pc:picChg chg="add mod">
          <ac:chgData name="Gustavo Hernandez" userId="a40e14ba802a2cca" providerId="LiveId" clId="{C75090F6-5E4D-4A4D-AA2F-6E678A491A0E}" dt="2024-09-22T03:48:02.605" v="1782" actId="1076"/>
          <ac:picMkLst>
            <pc:docMk/>
            <pc:sldMk cId="387053930" sldId="274"/>
            <ac:picMk id="15362" creationId="{54F9CCCC-0702-20AF-E631-008DFCAA1023}"/>
          </ac:picMkLst>
        </pc:picChg>
      </pc:sldChg>
      <pc:sldChg chg="add del">
        <pc:chgData name="Gustavo Hernandez" userId="a40e14ba802a2cca" providerId="LiveId" clId="{C75090F6-5E4D-4A4D-AA2F-6E678A491A0E}" dt="2024-09-22T03:42:42.907" v="1689" actId="47"/>
        <pc:sldMkLst>
          <pc:docMk/>
          <pc:sldMk cId="1516222316" sldId="274"/>
        </pc:sldMkLst>
      </pc:sldChg>
      <pc:sldChg chg="addSp delSp modSp add mod modClrScheme chgLayout">
        <pc:chgData name="Gustavo Hernandez" userId="a40e14ba802a2cca" providerId="LiveId" clId="{C75090F6-5E4D-4A4D-AA2F-6E678A491A0E}" dt="2024-09-23T02:35:51.643" v="3984" actId="20577"/>
        <pc:sldMkLst>
          <pc:docMk/>
          <pc:sldMk cId="2364020187" sldId="275"/>
        </pc:sldMkLst>
        <pc:spChg chg="mod ord">
          <ac:chgData name="Gustavo Hernandez" userId="a40e14ba802a2cca" providerId="LiveId" clId="{C75090F6-5E4D-4A4D-AA2F-6E678A491A0E}" dt="2024-09-23T02:35:51.643" v="3984" actId="20577"/>
          <ac:spMkLst>
            <pc:docMk/>
            <pc:sldMk cId="2364020187" sldId="275"/>
            <ac:spMk id="3" creationId="{93DFE227-FB51-DB66-8F74-55A8978CEEB8}"/>
          </ac:spMkLst>
        </pc:spChg>
        <pc:spChg chg="add del mod">
          <ac:chgData name="Gustavo Hernandez" userId="a40e14ba802a2cca" providerId="LiveId" clId="{C75090F6-5E4D-4A4D-AA2F-6E678A491A0E}" dt="2024-09-22T03:49:05.781" v="1790" actId="478"/>
          <ac:spMkLst>
            <pc:docMk/>
            <pc:sldMk cId="2364020187" sldId="275"/>
            <ac:spMk id="4" creationId="{8CE895BC-71C2-366A-10EE-7964C1F9E9E3}"/>
          </ac:spMkLst>
        </pc:spChg>
        <pc:spChg chg="del">
          <ac:chgData name="Gustavo Hernandez" userId="a40e14ba802a2cca" providerId="LiveId" clId="{C75090F6-5E4D-4A4D-AA2F-6E678A491A0E}" dt="2024-09-22T03:49:02.317" v="1789" actId="478"/>
          <ac:spMkLst>
            <pc:docMk/>
            <pc:sldMk cId="2364020187" sldId="275"/>
            <ac:spMk id="5" creationId="{A9C5A3B8-F48D-6CE7-A1DD-2ECFEFBC0E99}"/>
          </ac:spMkLst>
        </pc:spChg>
        <pc:spChg chg="add del mod ord">
          <ac:chgData name="Gustavo Hernandez" userId="a40e14ba802a2cca" providerId="LiveId" clId="{C75090F6-5E4D-4A4D-AA2F-6E678A491A0E}" dt="2024-09-22T03:53:33.019" v="1839" actId="478"/>
          <ac:spMkLst>
            <pc:docMk/>
            <pc:sldMk cId="2364020187" sldId="275"/>
            <ac:spMk id="6" creationId="{582871D0-D494-B703-1962-71561A8B7AA3}"/>
          </ac:spMkLst>
        </pc:spChg>
        <pc:spChg chg="add del mod ord">
          <ac:chgData name="Gustavo Hernandez" userId="a40e14ba802a2cca" providerId="LiveId" clId="{C75090F6-5E4D-4A4D-AA2F-6E678A491A0E}" dt="2024-09-22T03:53:35.528" v="1840" actId="478"/>
          <ac:spMkLst>
            <pc:docMk/>
            <pc:sldMk cId="2364020187" sldId="275"/>
            <ac:spMk id="7" creationId="{97ED7577-EBFA-01A7-54E3-2BB1ECF16F14}"/>
          </ac:spMkLst>
        </pc:spChg>
        <pc:spChg chg="add del mod ord">
          <ac:chgData name="Gustavo Hernandez" userId="a40e14ba802a2cca" providerId="LiveId" clId="{C75090F6-5E4D-4A4D-AA2F-6E678A491A0E}" dt="2024-09-22T03:54:46.485" v="1860" actId="700"/>
          <ac:spMkLst>
            <pc:docMk/>
            <pc:sldMk cId="2364020187" sldId="275"/>
            <ac:spMk id="8" creationId="{5B912177-20F8-058B-85B0-6E6C5DA2831E}"/>
          </ac:spMkLst>
        </pc:spChg>
        <pc:picChg chg="del">
          <ac:chgData name="Gustavo Hernandez" userId="a40e14ba802a2cca" providerId="LiveId" clId="{C75090F6-5E4D-4A4D-AA2F-6E678A491A0E}" dt="2024-09-22T03:49:35.472" v="1821" actId="478"/>
          <ac:picMkLst>
            <pc:docMk/>
            <pc:sldMk cId="2364020187" sldId="275"/>
            <ac:picMk id="13314" creationId="{D60F597E-AEC9-7992-CD65-C71ED074541C}"/>
          </ac:picMkLst>
        </pc:picChg>
        <pc:picChg chg="add mod">
          <ac:chgData name="Gustavo Hernandez" userId="a40e14ba802a2cca" providerId="LiveId" clId="{C75090F6-5E4D-4A4D-AA2F-6E678A491A0E}" dt="2024-09-22T23:36:14.881" v="2847" actId="207"/>
          <ac:picMkLst>
            <pc:docMk/>
            <pc:sldMk cId="2364020187" sldId="275"/>
            <ac:picMk id="16386" creationId="{926B6EE9-D990-DF57-E415-1B35842E8F55}"/>
          </ac:picMkLst>
        </pc:picChg>
      </pc:sldChg>
      <pc:sldChg chg="addSp delSp modSp new mod">
        <pc:chgData name="Gustavo Hernandez" userId="a40e14ba802a2cca" providerId="LiveId" clId="{C75090F6-5E4D-4A4D-AA2F-6E678A491A0E}" dt="2024-09-23T02:35:56.711" v="3986" actId="20577"/>
        <pc:sldMkLst>
          <pc:docMk/>
          <pc:sldMk cId="978747158" sldId="276"/>
        </pc:sldMkLst>
        <pc:spChg chg="del">
          <ac:chgData name="Gustavo Hernandez" userId="a40e14ba802a2cca" providerId="LiveId" clId="{C75090F6-5E4D-4A4D-AA2F-6E678A491A0E}" dt="2024-09-22T03:54:54.888" v="1862" actId="478"/>
          <ac:spMkLst>
            <pc:docMk/>
            <pc:sldMk cId="978747158" sldId="276"/>
            <ac:spMk id="2" creationId="{64BA2943-096C-650C-0F28-693BEAB75FB4}"/>
          </ac:spMkLst>
        </pc:spChg>
        <pc:spChg chg="mod">
          <ac:chgData name="Gustavo Hernandez" userId="a40e14ba802a2cca" providerId="LiveId" clId="{C75090F6-5E4D-4A4D-AA2F-6E678A491A0E}" dt="2024-09-22T23:36:39.522" v="2850" actId="207"/>
          <ac:spMkLst>
            <pc:docMk/>
            <pc:sldMk cId="978747158" sldId="276"/>
            <ac:spMk id="3" creationId="{0186F59F-968B-B8CF-6839-E97B79733F61}"/>
          </ac:spMkLst>
        </pc:spChg>
        <pc:spChg chg="add mod">
          <ac:chgData name="Gustavo Hernandez" userId="a40e14ba802a2cca" providerId="LiveId" clId="{C75090F6-5E4D-4A4D-AA2F-6E678A491A0E}" dt="2024-09-23T02:35:56.711" v="3986" actId="20577"/>
          <ac:spMkLst>
            <pc:docMk/>
            <pc:sldMk cId="978747158" sldId="276"/>
            <ac:spMk id="5" creationId="{9FBD66F1-499D-8AB0-691C-68E49239C9A2}"/>
          </ac:spMkLst>
        </pc:spChg>
        <pc:spChg chg="add">
          <ac:chgData name="Gustavo Hernandez" userId="a40e14ba802a2cca" providerId="LiveId" clId="{C75090F6-5E4D-4A4D-AA2F-6E678A491A0E}" dt="2024-09-22T03:55:51.194" v="1878"/>
          <ac:spMkLst>
            <pc:docMk/>
            <pc:sldMk cId="978747158" sldId="276"/>
            <ac:spMk id="6" creationId="{B72B8C3D-1E89-C8CB-43F9-B8342524F1FA}"/>
          </ac:spMkLst>
        </pc:spChg>
        <pc:spChg chg="add">
          <ac:chgData name="Gustavo Hernandez" userId="a40e14ba802a2cca" providerId="LiveId" clId="{C75090F6-5E4D-4A4D-AA2F-6E678A491A0E}" dt="2024-09-22T03:55:57.566" v="1880"/>
          <ac:spMkLst>
            <pc:docMk/>
            <pc:sldMk cId="978747158" sldId="276"/>
            <ac:spMk id="7" creationId="{6D1494CA-0EF2-B0E0-89E2-9AB34B6147ED}"/>
          </ac:spMkLst>
        </pc:spChg>
      </pc:sldChg>
      <pc:sldChg chg="addSp modSp add mod">
        <pc:chgData name="Gustavo Hernandez" userId="a40e14ba802a2cca" providerId="LiveId" clId="{C75090F6-5E4D-4A4D-AA2F-6E678A491A0E}" dt="2024-09-23T02:36:01.075" v="3988" actId="20577"/>
        <pc:sldMkLst>
          <pc:docMk/>
          <pc:sldMk cId="1656732127" sldId="277"/>
        </pc:sldMkLst>
        <pc:spChg chg="mod">
          <ac:chgData name="Gustavo Hernandez" userId="a40e14ba802a2cca" providerId="LiveId" clId="{C75090F6-5E4D-4A4D-AA2F-6E678A491A0E}" dt="2024-09-22T23:36:54.031" v="2853" actId="207"/>
          <ac:spMkLst>
            <pc:docMk/>
            <pc:sldMk cId="1656732127" sldId="277"/>
            <ac:spMk id="3" creationId="{0186F59F-968B-B8CF-6839-E97B79733F61}"/>
          </ac:spMkLst>
        </pc:spChg>
        <pc:spChg chg="mod">
          <ac:chgData name="Gustavo Hernandez" userId="a40e14ba802a2cca" providerId="LiveId" clId="{C75090F6-5E4D-4A4D-AA2F-6E678A491A0E}" dt="2024-09-23T02:36:01.075" v="3988" actId="20577"/>
          <ac:spMkLst>
            <pc:docMk/>
            <pc:sldMk cId="1656732127" sldId="277"/>
            <ac:spMk id="5" creationId="{9FBD66F1-499D-8AB0-691C-68E49239C9A2}"/>
          </ac:spMkLst>
        </pc:spChg>
        <pc:picChg chg="add mod">
          <ac:chgData name="Gustavo Hernandez" userId="a40e14ba802a2cca" providerId="LiveId" clId="{C75090F6-5E4D-4A4D-AA2F-6E678A491A0E}" dt="2024-09-22T04:04:04.439" v="1943" actId="1076"/>
          <ac:picMkLst>
            <pc:docMk/>
            <pc:sldMk cId="1656732127" sldId="277"/>
            <ac:picMk id="18434" creationId="{C20DBE88-365F-D7AC-8404-988547B8694A}"/>
          </ac:picMkLst>
        </pc:picChg>
      </pc:sldChg>
      <pc:sldChg chg="new del">
        <pc:chgData name="Gustavo Hernandez" userId="a40e14ba802a2cca" providerId="LiveId" clId="{C75090F6-5E4D-4A4D-AA2F-6E678A491A0E}" dt="2024-09-22T04:04:13.778" v="1945" actId="47"/>
        <pc:sldMkLst>
          <pc:docMk/>
          <pc:sldMk cId="571841050" sldId="278"/>
        </pc:sldMkLst>
      </pc:sldChg>
      <pc:sldChg chg="addSp delSp modSp add mod">
        <pc:chgData name="Gustavo Hernandez" userId="a40e14ba802a2cca" providerId="LiveId" clId="{C75090F6-5E4D-4A4D-AA2F-6E678A491A0E}" dt="2024-09-22T23:37:15.101" v="2857" actId="207"/>
        <pc:sldMkLst>
          <pc:docMk/>
          <pc:sldMk cId="2216151228" sldId="278"/>
        </pc:sldMkLst>
        <pc:spChg chg="mod">
          <ac:chgData name="Gustavo Hernandez" userId="a40e14ba802a2cca" providerId="LiveId" clId="{C75090F6-5E4D-4A4D-AA2F-6E678A491A0E}" dt="2024-09-22T23:37:15.101" v="2857" actId="207"/>
          <ac:spMkLst>
            <pc:docMk/>
            <pc:sldMk cId="2216151228" sldId="278"/>
            <ac:spMk id="3" creationId="{93DFE227-FB51-DB66-8F74-55A8978CEEB8}"/>
          </ac:spMkLst>
        </pc:spChg>
        <pc:spChg chg="mod">
          <ac:chgData name="Gustavo Hernandez" userId="a40e14ba802a2cca" providerId="LiveId" clId="{C75090F6-5E4D-4A4D-AA2F-6E678A491A0E}" dt="2024-09-22T23:37:01.781" v="2854" actId="1076"/>
          <ac:spMkLst>
            <pc:docMk/>
            <pc:sldMk cId="2216151228" sldId="278"/>
            <ac:spMk id="5" creationId="{A9C5A3B8-F48D-6CE7-A1DD-2ECFEFBC0E99}"/>
          </ac:spMkLst>
        </pc:spChg>
        <pc:picChg chg="del">
          <ac:chgData name="Gustavo Hernandez" userId="a40e14ba802a2cca" providerId="LiveId" clId="{C75090F6-5E4D-4A4D-AA2F-6E678A491A0E}" dt="2024-09-22T04:44:20.542" v="2002" actId="478"/>
          <ac:picMkLst>
            <pc:docMk/>
            <pc:sldMk cId="2216151228" sldId="278"/>
            <ac:picMk id="14338" creationId="{C76186ED-6485-ABC6-2AD4-B11E61E6D21A}"/>
          </ac:picMkLst>
        </pc:picChg>
        <pc:picChg chg="add mod">
          <ac:chgData name="Gustavo Hernandez" userId="a40e14ba802a2cca" providerId="LiveId" clId="{C75090F6-5E4D-4A4D-AA2F-6E678A491A0E}" dt="2024-09-22T23:37:07.560" v="2856" actId="1076"/>
          <ac:picMkLst>
            <pc:docMk/>
            <pc:sldMk cId="2216151228" sldId="278"/>
            <ac:picMk id="19458" creationId="{0B0AD891-2749-1E41-3C20-5AD92B10F8CA}"/>
          </ac:picMkLst>
        </pc:picChg>
      </pc:sldChg>
      <pc:sldChg chg="addSp delSp modSp add mod">
        <pc:chgData name="Gustavo Hernandez" userId="a40e14ba802a2cca" providerId="LiveId" clId="{C75090F6-5E4D-4A4D-AA2F-6E678A491A0E}" dt="2024-09-23T02:36:06.344" v="3990" actId="20577"/>
        <pc:sldMkLst>
          <pc:docMk/>
          <pc:sldMk cId="2731698461" sldId="279"/>
        </pc:sldMkLst>
        <pc:spChg chg="add mod">
          <ac:chgData name="Gustavo Hernandez" userId="a40e14ba802a2cca" providerId="LiveId" clId="{C75090F6-5E4D-4A4D-AA2F-6E678A491A0E}" dt="2024-09-22T23:23:46.919" v="2742" actId="1076"/>
          <ac:spMkLst>
            <pc:docMk/>
            <pc:sldMk cId="2731698461" sldId="279"/>
            <ac:spMk id="2" creationId="{D8CF9F89-6F16-EEDA-0904-B4262312B704}"/>
          </ac:spMkLst>
        </pc:spChg>
        <pc:spChg chg="mod">
          <ac:chgData name="Gustavo Hernandez" userId="a40e14ba802a2cca" providerId="LiveId" clId="{C75090F6-5E4D-4A4D-AA2F-6E678A491A0E}" dt="2024-09-23T02:36:06.344" v="3990" actId="20577"/>
          <ac:spMkLst>
            <pc:docMk/>
            <pc:sldMk cId="2731698461" sldId="279"/>
            <ac:spMk id="3" creationId="{93DFE227-FB51-DB66-8F74-55A8978CEEB8}"/>
          </ac:spMkLst>
        </pc:spChg>
        <pc:spChg chg="mod">
          <ac:chgData name="Gustavo Hernandez" userId="a40e14ba802a2cca" providerId="LiveId" clId="{C75090F6-5E4D-4A4D-AA2F-6E678A491A0E}" dt="2024-09-22T22:55:26.161" v="2707" actId="115"/>
          <ac:spMkLst>
            <pc:docMk/>
            <pc:sldMk cId="2731698461" sldId="279"/>
            <ac:spMk id="5" creationId="{A9C5A3B8-F48D-6CE7-A1DD-2ECFEFBC0E99}"/>
          </ac:spMkLst>
        </pc:spChg>
        <pc:picChg chg="del">
          <ac:chgData name="Gustavo Hernandez" userId="a40e14ba802a2cca" providerId="LiveId" clId="{C75090F6-5E4D-4A4D-AA2F-6E678A491A0E}" dt="2024-09-22T04:51:39.953" v="2089" actId="478"/>
          <ac:picMkLst>
            <pc:docMk/>
            <pc:sldMk cId="2731698461" sldId="279"/>
            <ac:picMk id="19458" creationId="{0B0AD891-2749-1E41-3C20-5AD92B10F8CA}"/>
          </ac:picMkLst>
        </pc:picChg>
        <pc:picChg chg="add mod">
          <ac:chgData name="Gustavo Hernandez" userId="a40e14ba802a2cca" providerId="LiveId" clId="{C75090F6-5E4D-4A4D-AA2F-6E678A491A0E}" dt="2024-09-22T23:23:44.729" v="2741" actId="1076"/>
          <ac:picMkLst>
            <pc:docMk/>
            <pc:sldMk cId="2731698461" sldId="279"/>
            <ac:picMk id="20482" creationId="{21E504B7-18EB-CF48-D377-EB8DE3E3DE29}"/>
          </ac:picMkLst>
        </pc:picChg>
      </pc:sldChg>
      <pc:sldChg chg="addSp delSp modSp mod">
        <pc:chgData name="Gustavo Hernandez" userId="a40e14ba802a2cca" providerId="LiveId" clId="{C75090F6-5E4D-4A4D-AA2F-6E678A491A0E}" dt="2024-09-23T02:36:10.660" v="3992" actId="20577"/>
        <pc:sldMkLst>
          <pc:docMk/>
          <pc:sldMk cId="3979319516" sldId="280"/>
        </pc:sldMkLst>
        <pc:spChg chg="add mod">
          <ac:chgData name="Gustavo Hernandez" userId="a40e14ba802a2cca" providerId="LiveId" clId="{C75090F6-5E4D-4A4D-AA2F-6E678A491A0E}" dt="2024-09-22T23:37:27.030" v="2858" actId="1076"/>
          <ac:spMkLst>
            <pc:docMk/>
            <pc:sldMk cId="3979319516" sldId="280"/>
            <ac:spMk id="2" creationId="{C43E8705-7B48-E3A7-A6CA-3E61982CB2F2}"/>
          </ac:spMkLst>
        </pc:spChg>
        <pc:spChg chg="mod">
          <ac:chgData name="Gustavo Hernandez" userId="a40e14ba802a2cca" providerId="LiveId" clId="{C75090F6-5E4D-4A4D-AA2F-6E678A491A0E}" dt="2024-09-23T02:36:10.660" v="3992" actId="20577"/>
          <ac:spMkLst>
            <pc:docMk/>
            <pc:sldMk cId="3979319516" sldId="280"/>
            <ac:spMk id="3" creationId="{93DFE227-FB51-DB66-8F74-55A8978CEEB8}"/>
          </ac:spMkLst>
        </pc:spChg>
        <pc:spChg chg="add del mod">
          <ac:chgData name="Gustavo Hernandez" userId="a40e14ba802a2cca" providerId="LiveId" clId="{C75090F6-5E4D-4A4D-AA2F-6E678A491A0E}" dt="2024-09-22T22:57:46.099" v="2735" actId="478"/>
          <ac:spMkLst>
            <pc:docMk/>
            <pc:sldMk cId="3979319516" sldId="280"/>
            <ac:spMk id="4" creationId="{5A934873-F57E-77CB-0A94-6B2F9825759F}"/>
          </ac:spMkLst>
        </pc:spChg>
        <pc:spChg chg="mod">
          <ac:chgData name="Gustavo Hernandez" userId="a40e14ba802a2cca" providerId="LiveId" clId="{C75090F6-5E4D-4A4D-AA2F-6E678A491A0E}" dt="2024-09-22T23:37:35.984" v="2861" actId="1076"/>
          <ac:spMkLst>
            <pc:docMk/>
            <pc:sldMk cId="3979319516" sldId="280"/>
            <ac:spMk id="5" creationId="{A9C5A3B8-F48D-6CE7-A1DD-2ECFEFBC0E99}"/>
          </ac:spMkLst>
        </pc:spChg>
        <pc:picChg chg="del">
          <ac:chgData name="Gustavo Hernandez" userId="a40e14ba802a2cca" providerId="LiveId" clId="{C75090F6-5E4D-4A4D-AA2F-6E678A491A0E}" dt="2024-09-22T05:24:59.647" v="2204" actId="478"/>
          <ac:picMkLst>
            <pc:docMk/>
            <pc:sldMk cId="3979319516" sldId="280"/>
            <ac:picMk id="14338" creationId="{C76186ED-6485-ABC6-2AD4-B11E61E6D21A}"/>
          </ac:picMkLst>
        </pc:picChg>
        <pc:picChg chg="add mod">
          <ac:chgData name="Gustavo Hernandez" userId="a40e14ba802a2cca" providerId="LiveId" clId="{C75090F6-5E4D-4A4D-AA2F-6E678A491A0E}" dt="2024-09-22T23:37:28.953" v="2859" actId="1076"/>
          <ac:picMkLst>
            <pc:docMk/>
            <pc:sldMk cId="3979319516" sldId="280"/>
            <ac:picMk id="21506" creationId="{A8341971-2298-988C-94FA-8B9FE5183DB9}"/>
          </ac:picMkLst>
        </pc:picChg>
      </pc:sldChg>
      <pc:sldChg chg="addSp delSp modSp add mod">
        <pc:chgData name="Gustavo Hernandez" userId="a40e14ba802a2cca" providerId="LiveId" clId="{C75090F6-5E4D-4A4D-AA2F-6E678A491A0E}" dt="2024-09-23T02:36:14.575" v="3994" actId="20577"/>
        <pc:sldMkLst>
          <pc:docMk/>
          <pc:sldMk cId="3484069215" sldId="281"/>
        </pc:sldMkLst>
        <pc:spChg chg="add mod ord">
          <ac:chgData name="Gustavo Hernandez" userId="a40e14ba802a2cca" providerId="LiveId" clId="{C75090F6-5E4D-4A4D-AA2F-6E678A491A0E}" dt="2024-09-22T22:57:05.259" v="2729" actId="123"/>
          <ac:spMkLst>
            <pc:docMk/>
            <pc:sldMk cId="3484069215" sldId="281"/>
            <ac:spMk id="2" creationId="{8D409AE9-3375-6842-0899-6351B257C81E}"/>
          </ac:spMkLst>
        </pc:spChg>
        <pc:spChg chg="mod">
          <ac:chgData name="Gustavo Hernandez" userId="a40e14ba802a2cca" providerId="LiveId" clId="{C75090F6-5E4D-4A4D-AA2F-6E678A491A0E}" dt="2024-09-23T02:36:14.575" v="3994" actId="20577"/>
          <ac:spMkLst>
            <pc:docMk/>
            <pc:sldMk cId="3484069215" sldId="281"/>
            <ac:spMk id="3" creationId="{93DFE227-FB51-DB66-8F74-55A8978CEEB8}"/>
          </ac:spMkLst>
        </pc:spChg>
        <pc:spChg chg="add del mod">
          <ac:chgData name="Gustavo Hernandez" userId="a40e14ba802a2cca" providerId="LiveId" clId="{C75090F6-5E4D-4A4D-AA2F-6E678A491A0E}" dt="2024-09-22T22:56:45.146" v="2724"/>
          <ac:spMkLst>
            <pc:docMk/>
            <pc:sldMk cId="3484069215" sldId="281"/>
            <ac:spMk id="4" creationId="{258E0C1F-0D4F-6484-D798-B986F262BDF4}"/>
          </ac:spMkLst>
        </pc:spChg>
        <pc:spChg chg="mod">
          <ac:chgData name="Gustavo Hernandez" userId="a40e14ba802a2cca" providerId="LiveId" clId="{C75090F6-5E4D-4A4D-AA2F-6E678A491A0E}" dt="2024-09-22T23:37:47.876" v="2863" actId="1076"/>
          <ac:spMkLst>
            <pc:docMk/>
            <pc:sldMk cId="3484069215" sldId="281"/>
            <ac:spMk id="5" creationId="{A9C5A3B8-F48D-6CE7-A1DD-2ECFEFBC0E99}"/>
          </ac:spMkLst>
        </pc:spChg>
        <pc:picChg chg="del">
          <ac:chgData name="Gustavo Hernandez" userId="a40e14ba802a2cca" providerId="LiveId" clId="{C75090F6-5E4D-4A4D-AA2F-6E678A491A0E}" dt="2024-09-22T05:36:26.748" v="2285" actId="478"/>
          <ac:picMkLst>
            <pc:docMk/>
            <pc:sldMk cId="3484069215" sldId="281"/>
            <ac:picMk id="19458" creationId="{0B0AD891-2749-1E41-3C20-5AD92B10F8CA}"/>
          </ac:picMkLst>
        </pc:picChg>
        <pc:picChg chg="add mod">
          <ac:chgData name="Gustavo Hernandez" userId="a40e14ba802a2cca" providerId="LiveId" clId="{C75090F6-5E4D-4A4D-AA2F-6E678A491A0E}" dt="2024-09-22T05:39:05.764" v="2295" actId="1076"/>
          <ac:picMkLst>
            <pc:docMk/>
            <pc:sldMk cId="3484069215" sldId="281"/>
            <ac:picMk id="22530" creationId="{49C87B4B-AD18-7FDB-CBDC-0C1BE9E9C718}"/>
          </ac:picMkLst>
        </pc:picChg>
      </pc:sldChg>
      <pc:sldChg chg="new del">
        <pc:chgData name="Gustavo Hernandez" userId="a40e14ba802a2cca" providerId="LiveId" clId="{C75090F6-5E4D-4A4D-AA2F-6E678A491A0E}" dt="2024-09-22T05:34:11.127" v="2243" actId="47"/>
        <pc:sldMkLst>
          <pc:docMk/>
          <pc:sldMk cId="3791036946" sldId="281"/>
        </pc:sldMkLst>
      </pc:sldChg>
      <pc:sldChg chg="modSp new mod ord">
        <pc:chgData name="Gustavo Hernandez" userId="a40e14ba802a2cca" providerId="LiveId" clId="{C75090F6-5E4D-4A4D-AA2F-6E678A491A0E}" dt="2024-09-22T23:52:49.644" v="3180" actId="115"/>
        <pc:sldMkLst>
          <pc:docMk/>
          <pc:sldMk cId="4108575963" sldId="282"/>
        </pc:sldMkLst>
        <pc:spChg chg="mod">
          <ac:chgData name="Gustavo Hernandez" userId="a40e14ba802a2cca" providerId="LiveId" clId="{C75090F6-5E4D-4A4D-AA2F-6E678A491A0E}" dt="2024-09-22T23:52:49.644" v="3180" actId="115"/>
          <ac:spMkLst>
            <pc:docMk/>
            <pc:sldMk cId="4108575963" sldId="282"/>
            <ac:spMk id="2" creationId="{18C05044-DCBC-C932-98CD-1B6F7132D079}"/>
          </ac:spMkLst>
        </pc:spChg>
        <pc:spChg chg="mod">
          <ac:chgData name="Gustavo Hernandez" userId="a40e14ba802a2cca" providerId="LiveId" clId="{C75090F6-5E4D-4A4D-AA2F-6E678A491A0E}" dt="2024-09-22T23:52:33.713" v="3176" actId="255"/>
          <ac:spMkLst>
            <pc:docMk/>
            <pc:sldMk cId="4108575963" sldId="282"/>
            <ac:spMk id="3" creationId="{ACCA5A20-2B67-823B-8ADE-EF94F9E5D889}"/>
          </ac:spMkLst>
        </pc:spChg>
      </pc:sldChg>
      <pc:sldChg chg="modSp mod">
        <pc:chgData name="Gustavo Hernandez" userId="a40e14ba802a2cca" providerId="LiveId" clId="{C75090F6-5E4D-4A4D-AA2F-6E678A491A0E}" dt="2024-09-23T00:29:45.815" v="3196" actId="20577"/>
        <pc:sldMkLst>
          <pc:docMk/>
          <pc:sldMk cId="859426481" sldId="283"/>
        </pc:sldMkLst>
        <pc:spChg chg="mod">
          <ac:chgData name="Gustavo Hernandez" userId="a40e14ba802a2cca" providerId="LiveId" clId="{C75090F6-5E4D-4A4D-AA2F-6E678A491A0E}" dt="2024-09-23T00:29:45.815" v="3196" actId="20577"/>
          <ac:spMkLst>
            <pc:docMk/>
            <pc:sldMk cId="859426481" sldId="283"/>
            <ac:spMk id="2" creationId="{00000000-0000-0000-0000-000000000000}"/>
          </ac:spMkLst>
        </pc:spChg>
        <pc:spChg chg="mod">
          <ac:chgData name="Gustavo Hernandez" userId="a40e14ba802a2cca" providerId="LiveId" clId="{C75090F6-5E4D-4A4D-AA2F-6E678A491A0E}" dt="2024-09-23T00:28:00.398" v="3186" actId="27636"/>
          <ac:spMkLst>
            <pc:docMk/>
            <pc:sldMk cId="859426481" sldId="283"/>
            <ac:spMk id="3" creationId="{00000000-0000-0000-0000-000000000000}"/>
          </ac:spMkLst>
        </pc:spChg>
        <pc:picChg chg="mod">
          <ac:chgData name="Gustavo Hernandez" userId="a40e14ba802a2cca" providerId="LiveId" clId="{C75090F6-5E4D-4A4D-AA2F-6E678A491A0E}" dt="2024-09-23T00:28:01.786" v="3187" actId="1076"/>
          <ac:picMkLst>
            <pc:docMk/>
            <pc:sldMk cId="859426481" sldId="283"/>
            <ac:picMk id="4" creationId="{00000000-0000-0000-0000-000000000000}"/>
          </ac:picMkLst>
        </pc:picChg>
      </pc:sldChg>
      <pc:sldChg chg="modSp mod">
        <pc:chgData name="Gustavo Hernandez" userId="a40e14ba802a2cca" providerId="LiveId" clId="{C75090F6-5E4D-4A4D-AA2F-6E678A491A0E}" dt="2024-09-23T00:29:53.585" v="3198" actId="1076"/>
        <pc:sldMkLst>
          <pc:docMk/>
          <pc:sldMk cId="245277671" sldId="284"/>
        </pc:sldMkLst>
        <pc:spChg chg="mod">
          <ac:chgData name="Gustavo Hernandez" userId="a40e14ba802a2cca" providerId="LiveId" clId="{C75090F6-5E4D-4A4D-AA2F-6E678A491A0E}" dt="2024-09-23T00:29:51.982" v="3197" actId="1076"/>
          <ac:spMkLst>
            <pc:docMk/>
            <pc:sldMk cId="245277671" sldId="284"/>
            <ac:spMk id="3" creationId="{00000000-0000-0000-0000-000000000000}"/>
          </ac:spMkLst>
        </pc:spChg>
        <pc:picChg chg="mod">
          <ac:chgData name="Gustavo Hernandez" userId="a40e14ba802a2cca" providerId="LiveId" clId="{C75090F6-5E4D-4A4D-AA2F-6E678A491A0E}" dt="2024-09-23T00:29:53.585" v="3198" actId="1076"/>
          <ac:picMkLst>
            <pc:docMk/>
            <pc:sldMk cId="245277671" sldId="284"/>
            <ac:picMk id="5" creationId="{00000000-0000-0000-0000-000000000000}"/>
          </ac:picMkLst>
        </pc:picChg>
      </pc:sldChg>
      <pc:sldChg chg="modSp mod">
        <pc:chgData name="Gustavo Hernandez" userId="a40e14ba802a2cca" providerId="LiveId" clId="{C75090F6-5E4D-4A4D-AA2F-6E678A491A0E}" dt="2024-09-23T00:31:15.734" v="3203" actId="1076"/>
        <pc:sldMkLst>
          <pc:docMk/>
          <pc:sldMk cId="2476296071" sldId="285"/>
        </pc:sldMkLst>
        <pc:spChg chg="mod">
          <ac:chgData name="Gustavo Hernandez" userId="a40e14ba802a2cca" providerId="LiveId" clId="{C75090F6-5E4D-4A4D-AA2F-6E678A491A0E}" dt="2024-09-23T00:31:08.789" v="3202" actId="255"/>
          <ac:spMkLst>
            <pc:docMk/>
            <pc:sldMk cId="2476296071" sldId="285"/>
            <ac:spMk id="3" creationId="{00000000-0000-0000-0000-000000000000}"/>
          </ac:spMkLst>
        </pc:spChg>
        <pc:picChg chg="mod">
          <ac:chgData name="Gustavo Hernandez" userId="a40e14ba802a2cca" providerId="LiveId" clId="{C75090F6-5E4D-4A4D-AA2F-6E678A491A0E}" dt="2024-09-23T00:31:15.734" v="3203" actId="1076"/>
          <ac:picMkLst>
            <pc:docMk/>
            <pc:sldMk cId="2476296071" sldId="285"/>
            <ac:picMk id="4" creationId="{00000000-0000-0000-0000-000000000000}"/>
          </ac:picMkLst>
        </pc:picChg>
      </pc:sldChg>
      <pc:sldChg chg="modSp mod">
        <pc:chgData name="Gustavo Hernandez" userId="a40e14ba802a2cca" providerId="LiveId" clId="{C75090F6-5E4D-4A4D-AA2F-6E678A491A0E}" dt="2024-09-23T00:32:02.818" v="3209" actId="1076"/>
        <pc:sldMkLst>
          <pc:docMk/>
          <pc:sldMk cId="1925124294" sldId="286"/>
        </pc:sldMkLst>
        <pc:spChg chg="mod">
          <ac:chgData name="Gustavo Hernandez" userId="a40e14ba802a2cca" providerId="LiveId" clId="{C75090F6-5E4D-4A4D-AA2F-6E678A491A0E}" dt="2024-09-23T00:31:58.789" v="3208" actId="20577"/>
          <ac:spMkLst>
            <pc:docMk/>
            <pc:sldMk cId="1925124294" sldId="286"/>
            <ac:spMk id="2" creationId="{00000000-0000-0000-0000-000000000000}"/>
          </ac:spMkLst>
        </pc:spChg>
        <pc:spChg chg="mod">
          <ac:chgData name="Gustavo Hernandez" userId="a40e14ba802a2cca" providerId="LiveId" clId="{C75090F6-5E4D-4A4D-AA2F-6E678A491A0E}" dt="2024-09-23T00:32:02.818" v="3209" actId="1076"/>
          <ac:spMkLst>
            <pc:docMk/>
            <pc:sldMk cId="1925124294" sldId="286"/>
            <ac:spMk id="3" creationId="{00000000-0000-0000-0000-000000000000}"/>
          </ac:spMkLst>
        </pc:spChg>
      </pc:sldChg>
      <pc:sldChg chg="modSp mod">
        <pc:chgData name="Gustavo Hernandez" userId="a40e14ba802a2cca" providerId="LiveId" clId="{C75090F6-5E4D-4A4D-AA2F-6E678A491A0E}" dt="2024-09-23T00:32:40.764" v="3215" actId="1076"/>
        <pc:sldMkLst>
          <pc:docMk/>
          <pc:sldMk cId="2172059506" sldId="287"/>
        </pc:sldMkLst>
        <pc:spChg chg="mod">
          <ac:chgData name="Gustavo Hernandez" userId="a40e14ba802a2cca" providerId="LiveId" clId="{C75090F6-5E4D-4A4D-AA2F-6E678A491A0E}" dt="2024-09-23T00:32:37.845" v="3214" actId="1076"/>
          <ac:spMkLst>
            <pc:docMk/>
            <pc:sldMk cId="2172059506" sldId="287"/>
            <ac:spMk id="2" creationId="{00000000-0000-0000-0000-000000000000}"/>
          </ac:spMkLst>
        </pc:spChg>
        <pc:spChg chg="mod">
          <ac:chgData name="Gustavo Hernandez" userId="a40e14ba802a2cca" providerId="LiveId" clId="{C75090F6-5E4D-4A4D-AA2F-6E678A491A0E}" dt="2024-09-23T00:32:40.764" v="3215" actId="1076"/>
          <ac:spMkLst>
            <pc:docMk/>
            <pc:sldMk cId="2172059506" sldId="287"/>
            <ac:spMk id="3" creationId="{00000000-0000-0000-0000-000000000000}"/>
          </ac:spMkLst>
        </pc:spChg>
      </pc:sldChg>
      <pc:sldChg chg="modSp mod">
        <pc:chgData name="Gustavo Hernandez" userId="a40e14ba802a2cca" providerId="LiveId" clId="{C75090F6-5E4D-4A4D-AA2F-6E678A491A0E}" dt="2024-09-23T00:34:51.413" v="3231" actId="20577"/>
        <pc:sldMkLst>
          <pc:docMk/>
          <pc:sldMk cId="2727206981" sldId="288"/>
        </pc:sldMkLst>
        <pc:spChg chg="mod">
          <ac:chgData name="Gustavo Hernandez" userId="a40e14ba802a2cca" providerId="LiveId" clId="{C75090F6-5E4D-4A4D-AA2F-6E678A491A0E}" dt="2024-09-23T00:34:51.413" v="3231" actId="20577"/>
          <ac:spMkLst>
            <pc:docMk/>
            <pc:sldMk cId="2727206981" sldId="288"/>
            <ac:spMk id="2" creationId="{00000000-0000-0000-0000-000000000000}"/>
          </ac:spMkLst>
        </pc:spChg>
        <pc:spChg chg="mod">
          <ac:chgData name="Gustavo Hernandez" userId="a40e14ba802a2cca" providerId="LiveId" clId="{C75090F6-5E4D-4A4D-AA2F-6E678A491A0E}" dt="2024-09-23T00:33:03.009" v="3217" actId="255"/>
          <ac:spMkLst>
            <pc:docMk/>
            <pc:sldMk cId="2727206981" sldId="288"/>
            <ac:spMk id="3" creationId="{00000000-0000-0000-0000-000000000000}"/>
          </ac:spMkLst>
        </pc:spChg>
      </pc:sldChg>
      <pc:sldChg chg="modSp mod">
        <pc:chgData name="Gustavo Hernandez" userId="a40e14ba802a2cca" providerId="LiveId" clId="{C75090F6-5E4D-4A4D-AA2F-6E678A491A0E}" dt="2024-09-23T02:44:25.729" v="4397" actId="33524"/>
        <pc:sldMkLst>
          <pc:docMk/>
          <pc:sldMk cId="817576845" sldId="289"/>
        </pc:sldMkLst>
        <pc:spChg chg="mod">
          <ac:chgData name="Gustavo Hernandez" userId="a40e14ba802a2cca" providerId="LiveId" clId="{C75090F6-5E4D-4A4D-AA2F-6E678A491A0E}" dt="2024-09-23T02:44:25.729" v="4397" actId="33524"/>
          <ac:spMkLst>
            <pc:docMk/>
            <pc:sldMk cId="817576845" sldId="289"/>
            <ac:spMk id="2" creationId="{00000000-0000-0000-0000-000000000000}"/>
          </ac:spMkLst>
        </pc:spChg>
        <pc:spChg chg="mod">
          <ac:chgData name="Gustavo Hernandez" userId="a40e14ba802a2cca" providerId="LiveId" clId="{C75090F6-5E4D-4A4D-AA2F-6E678A491A0E}" dt="2024-09-23T00:33:36.112" v="3222" actId="1076"/>
          <ac:spMkLst>
            <pc:docMk/>
            <pc:sldMk cId="817576845" sldId="289"/>
            <ac:spMk id="3" creationId="{00000000-0000-0000-0000-000000000000}"/>
          </ac:spMkLst>
        </pc:spChg>
      </pc:sldChg>
      <pc:sldChg chg="modSp mod">
        <pc:chgData name="Gustavo Hernandez" userId="a40e14ba802a2cca" providerId="LiveId" clId="{C75090F6-5E4D-4A4D-AA2F-6E678A491A0E}" dt="2024-09-23T00:35:44.502" v="3244" actId="1076"/>
        <pc:sldMkLst>
          <pc:docMk/>
          <pc:sldMk cId="2910395339" sldId="290"/>
        </pc:sldMkLst>
        <pc:spChg chg="mod">
          <ac:chgData name="Gustavo Hernandez" userId="a40e14ba802a2cca" providerId="LiveId" clId="{C75090F6-5E4D-4A4D-AA2F-6E678A491A0E}" dt="2024-09-23T00:35:30.113" v="3243" actId="20577"/>
          <ac:spMkLst>
            <pc:docMk/>
            <pc:sldMk cId="2910395339" sldId="290"/>
            <ac:spMk id="2" creationId="{00000000-0000-0000-0000-000000000000}"/>
          </ac:spMkLst>
        </pc:spChg>
        <pc:spChg chg="mod">
          <ac:chgData name="Gustavo Hernandez" userId="a40e14ba802a2cca" providerId="LiveId" clId="{C75090F6-5E4D-4A4D-AA2F-6E678A491A0E}" dt="2024-09-23T00:35:44.502" v="3244" actId="1076"/>
          <ac:spMkLst>
            <pc:docMk/>
            <pc:sldMk cId="2910395339" sldId="290"/>
            <ac:spMk id="3" creationId="{00000000-0000-0000-0000-000000000000}"/>
          </ac:spMkLst>
        </pc:spChg>
      </pc:sldChg>
      <pc:sldChg chg="modSp mod">
        <pc:chgData name="Gustavo Hernandez" userId="a40e14ba802a2cca" providerId="LiveId" clId="{C75090F6-5E4D-4A4D-AA2F-6E678A491A0E}" dt="2024-09-23T00:36:22.431" v="3250" actId="20577"/>
        <pc:sldMkLst>
          <pc:docMk/>
          <pc:sldMk cId="2989258799" sldId="291"/>
        </pc:sldMkLst>
        <pc:spChg chg="mod">
          <ac:chgData name="Gustavo Hernandez" userId="a40e14ba802a2cca" providerId="LiveId" clId="{C75090F6-5E4D-4A4D-AA2F-6E678A491A0E}" dt="2024-09-23T00:36:22.431" v="3250" actId="20577"/>
          <ac:spMkLst>
            <pc:docMk/>
            <pc:sldMk cId="2989258799" sldId="291"/>
            <ac:spMk id="2" creationId="{00000000-0000-0000-0000-000000000000}"/>
          </ac:spMkLst>
        </pc:spChg>
        <pc:spChg chg="mod">
          <ac:chgData name="Gustavo Hernandez" userId="a40e14ba802a2cca" providerId="LiveId" clId="{C75090F6-5E4D-4A4D-AA2F-6E678A491A0E}" dt="2024-09-23T00:36:18.789" v="3247" actId="1076"/>
          <ac:spMkLst>
            <pc:docMk/>
            <pc:sldMk cId="2989258799" sldId="291"/>
            <ac:spMk id="3" creationId="{00000000-0000-0000-0000-000000000000}"/>
          </ac:spMkLst>
        </pc:spChg>
      </pc:sldChg>
      <pc:sldChg chg="modSp mod">
        <pc:chgData name="Gustavo Hernandez" userId="a40e14ba802a2cca" providerId="LiveId" clId="{C75090F6-5E4D-4A4D-AA2F-6E678A491A0E}" dt="2024-09-23T00:36:54.353" v="3256" actId="123"/>
        <pc:sldMkLst>
          <pc:docMk/>
          <pc:sldMk cId="546667054" sldId="292"/>
        </pc:sldMkLst>
        <pc:spChg chg="mod">
          <ac:chgData name="Gustavo Hernandez" userId="a40e14ba802a2cca" providerId="LiveId" clId="{C75090F6-5E4D-4A4D-AA2F-6E678A491A0E}" dt="2024-09-23T00:36:54.353" v="3256" actId="123"/>
          <ac:spMkLst>
            <pc:docMk/>
            <pc:sldMk cId="546667054" sldId="292"/>
            <ac:spMk id="3" creationId="{00000000-0000-0000-0000-000000000000}"/>
          </ac:spMkLst>
        </pc:spChg>
        <pc:spChg chg="mod">
          <ac:chgData name="Gustavo Hernandez" userId="a40e14ba802a2cca" providerId="LiveId" clId="{C75090F6-5E4D-4A4D-AA2F-6E678A491A0E}" dt="2024-09-23T00:36:44.152" v="3252" actId="20577"/>
          <ac:spMkLst>
            <pc:docMk/>
            <pc:sldMk cId="546667054" sldId="292"/>
            <ac:spMk id="5" creationId="{00000000-0000-0000-0000-000000000000}"/>
          </ac:spMkLst>
        </pc:spChg>
      </pc:sldChg>
      <pc:sldChg chg="modSp mod">
        <pc:chgData name="Gustavo Hernandez" userId="a40e14ba802a2cca" providerId="LiveId" clId="{C75090F6-5E4D-4A4D-AA2F-6E678A491A0E}" dt="2024-09-23T00:37:14.111" v="3260" actId="123"/>
        <pc:sldMkLst>
          <pc:docMk/>
          <pc:sldMk cId="2017739834" sldId="293"/>
        </pc:sldMkLst>
        <pc:spChg chg="mod">
          <ac:chgData name="Gustavo Hernandez" userId="a40e14ba802a2cca" providerId="LiveId" clId="{C75090F6-5E4D-4A4D-AA2F-6E678A491A0E}" dt="2024-09-23T00:37:14.111" v="3260" actId="123"/>
          <ac:spMkLst>
            <pc:docMk/>
            <pc:sldMk cId="2017739834" sldId="293"/>
            <ac:spMk id="3" creationId="{00000000-0000-0000-0000-000000000000}"/>
          </ac:spMkLst>
        </pc:spChg>
        <pc:spChg chg="mod">
          <ac:chgData name="Gustavo Hernandez" userId="a40e14ba802a2cca" providerId="LiveId" clId="{C75090F6-5E4D-4A4D-AA2F-6E678A491A0E}" dt="2024-09-23T00:37:07.703" v="3258" actId="20577"/>
          <ac:spMkLst>
            <pc:docMk/>
            <pc:sldMk cId="2017739834" sldId="293"/>
            <ac:spMk id="5" creationId="{00000000-0000-0000-0000-000000000000}"/>
          </ac:spMkLst>
        </pc:spChg>
      </pc:sldChg>
      <pc:sldChg chg="modSp mod">
        <pc:chgData name="Gustavo Hernandez" userId="a40e14ba802a2cca" providerId="LiveId" clId="{C75090F6-5E4D-4A4D-AA2F-6E678A491A0E}" dt="2024-09-23T00:37:40.825" v="3265" actId="1076"/>
        <pc:sldMkLst>
          <pc:docMk/>
          <pc:sldMk cId="1311857348" sldId="294"/>
        </pc:sldMkLst>
        <pc:spChg chg="mod">
          <ac:chgData name="Gustavo Hernandez" userId="a40e14ba802a2cca" providerId="LiveId" clId="{C75090F6-5E4D-4A4D-AA2F-6E678A491A0E}" dt="2024-09-23T00:37:40.825" v="3265" actId="1076"/>
          <ac:spMkLst>
            <pc:docMk/>
            <pc:sldMk cId="1311857348" sldId="294"/>
            <ac:spMk id="3" creationId="{00000000-0000-0000-0000-000000000000}"/>
          </ac:spMkLst>
        </pc:spChg>
        <pc:spChg chg="mod">
          <ac:chgData name="Gustavo Hernandez" userId="a40e14ba802a2cca" providerId="LiveId" clId="{C75090F6-5E4D-4A4D-AA2F-6E678A491A0E}" dt="2024-09-23T00:37:30.996" v="3262" actId="20577"/>
          <ac:spMkLst>
            <pc:docMk/>
            <pc:sldMk cId="1311857348" sldId="294"/>
            <ac:spMk id="5" creationId="{00000000-0000-0000-0000-000000000000}"/>
          </ac:spMkLst>
        </pc:spChg>
      </pc:sldChg>
      <pc:sldChg chg="modSp mod">
        <pc:chgData name="Gustavo Hernandez" userId="a40e14ba802a2cca" providerId="LiveId" clId="{C75090F6-5E4D-4A4D-AA2F-6E678A491A0E}" dt="2024-09-23T00:38:18.423" v="3271" actId="20577"/>
        <pc:sldMkLst>
          <pc:docMk/>
          <pc:sldMk cId="857475646" sldId="295"/>
        </pc:sldMkLst>
        <pc:spChg chg="mod">
          <ac:chgData name="Gustavo Hernandez" userId="a40e14ba802a2cca" providerId="LiveId" clId="{C75090F6-5E4D-4A4D-AA2F-6E678A491A0E}" dt="2024-09-23T00:38:15.354" v="3269" actId="207"/>
          <ac:spMkLst>
            <pc:docMk/>
            <pc:sldMk cId="857475646" sldId="295"/>
            <ac:spMk id="4" creationId="{00000000-0000-0000-0000-000000000000}"/>
          </ac:spMkLst>
        </pc:spChg>
        <pc:spChg chg="mod">
          <ac:chgData name="Gustavo Hernandez" userId="a40e14ba802a2cca" providerId="LiveId" clId="{C75090F6-5E4D-4A4D-AA2F-6E678A491A0E}" dt="2024-09-23T00:38:18.423" v="3271" actId="20577"/>
          <ac:spMkLst>
            <pc:docMk/>
            <pc:sldMk cId="857475646" sldId="295"/>
            <ac:spMk id="5" creationId="{00000000-0000-0000-0000-000000000000}"/>
          </ac:spMkLst>
        </pc:spChg>
      </pc:sldChg>
      <pc:sldChg chg="modSp add mod ord">
        <pc:chgData name="Gustavo Hernandez" userId="a40e14ba802a2cca" providerId="LiveId" clId="{C75090F6-5E4D-4A4D-AA2F-6E678A491A0E}" dt="2024-09-23T01:27:29.766" v="3470" actId="20577"/>
        <pc:sldMkLst>
          <pc:docMk/>
          <pc:sldMk cId="2237849024" sldId="296"/>
        </pc:sldMkLst>
        <pc:spChg chg="mod">
          <ac:chgData name="Gustavo Hernandez" userId="a40e14ba802a2cca" providerId="LiveId" clId="{C75090F6-5E4D-4A4D-AA2F-6E678A491A0E}" dt="2024-09-23T01:27:29.766" v="3470" actId="20577"/>
          <ac:spMkLst>
            <pc:docMk/>
            <pc:sldMk cId="2237849024" sldId="296"/>
            <ac:spMk id="4" creationId="{00000000-0000-0000-0000-000000000000}"/>
          </ac:spMkLst>
        </pc:spChg>
        <pc:spChg chg="mod">
          <ac:chgData name="Gustavo Hernandez" userId="a40e14ba802a2cca" providerId="LiveId" clId="{C75090F6-5E4D-4A4D-AA2F-6E678A491A0E}" dt="2024-09-23T01:27:12.849" v="3462" actId="313"/>
          <ac:spMkLst>
            <pc:docMk/>
            <pc:sldMk cId="2237849024" sldId="296"/>
            <ac:spMk id="10" creationId="{00000000-0000-0000-0000-000000000000}"/>
          </ac:spMkLst>
        </pc:spChg>
        <pc:spChg chg="mod">
          <ac:chgData name="Gustavo Hernandez" userId="a40e14ba802a2cca" providerId="LiveId" clId="{C75090F6-5E4D-4A4D-AA2F-6E678A491A0E}" dt="2024-09-23T01:24:54.953" v="3334"/>
          <ac:spMkLst>
            <pc:docMk/>
            <pc:sldMk cId="2237849024" sldId="296"/>
            <ac:spMk id="17" creationId="{3E574AB4-C30A-4982-9E17-2EA188B23C7E}"/>
          </ac:spMkLst>
        </pc:spChg>
      </pc:sldChg>
      <pc:sldChg chg="modSp mod">
        <pc:chgData name="Gustavo Hernandez" userId="a40e14ba802a2cca" providerId="LiveId" clId="{C75090F6-5E4D-4A4D-AA2F-6E678A491A0E}" dt="2024-09-23T02:39:41.887" v="4297" actId="20577"/>
        <pc:sldMkLst>
          <pc:docMk/>
          <pc:sldMk cId="1300618316" sldId="297"/>
        </pc:sldMkLst>
        <pc:spChg chg="mod">
          <ac:chgData name="Gustavo Hernandez" userId="a40e14ba802a2cca" providerId="LiveId" clId="{C75090F6-5E4D-4A4D-AA2F-6E678A491A0E}" dt="2024-09-23T02:39:41.887" v="4297" actId="20577"/>
          <ac:spMkLst>
            <pc:docMk/>
            <pc:sldMk cId="1300618316" sldId="297"/>
            <ac:spMk id="12" creationId="{00000000-0000-0000-0000-000000000000}"/>
          </ac:spMkLst>
        </pc:spChg>
      </pc:sldChg>
      <pc:sldChg chg="modSp add mod">
        <pc:chgData name="Gustavo Hernandez" userId="a40e14ba802a2cca" providerId="LiveId" clId="{C75090F6-5E4D-4A4D-AA2F-6E678A491A0E}" dt="2024-09-23T02:52:41.695" v="5023" actId="20577"/>
        <pc:sldMkLst>
          <pc:docMk/>
          <pc:sldMk cId="909822583" sldId="298"/>
        </pc:sldMkLst>
        <pc:spChg chg="mod">
          <ac:chgData name="Gustavo Hernandez" userId="a40e14ba802a2cca" providerId="LiveId" clId="{C75090F6-5E4D-4A4D-AA2F-6E678A491A0E}" dt="2024-09-23T02:52:41.695" v="5023" actId="20577"/>
          <ac:spMkLst>
            <pc:docMk/>
            <pc:sldMk cId="909822583" sldId="298"/>
            <ac:spMk id="1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AAFCF23-F4AE-491E-9B3B-87E6472F30D7}" type="datetimeFigureOut">
              <a:rPr lang="es-VE" smtClean="0"/>
              <a:t>22/9/2024</a:t>
            </a:fld>
            <a:endParaRPr lang="es-VE"/>
          </a:p>
        </p:txBody>
      </p:sp>
      <p:sp>
        <p:nvSpPr>
          <p:cNvPr id="5" name="Footer Placeholder 4"/>
          <p:cNvSpPr>
            <a:spLocks noGrp="1"/>
          </p:cNvSpPr>
          <p:nvPr>
            <p:ph type="ftr" sz="quarter" idx="11"/>
          </p:nvPr>
        </p:nvSpPr>
        <p:spPr/>
        <p:txBody>
          <a:bodyPr/>
          <a:lstStyle/>
          <a:p>
            <a:endParaRPr lang="es-VE"/>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0F43015-9971-4B8B-98D5-CB868195E554}" type="slidenum">
              <a:rPr lang="es-VE" smtClean="0"/>
              <a:t>‹Nº›</a:t>
            </a:fld>
            <a:endParaRPr lang="es-VE"/>
          </a:p>
        </p:txBody>
      </p:sp>
    </p:spTree>
    <p:extLst>
      <p:ext uri="{BB962C8B-B14F-4D97-AF65-F5344CB8AC3E}">
        <p14:creationId xmlns:p14="http://schemas.microsoft.com/office/powerpoint/2010/main" val="3687130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AAFCF23-F4AE-491E-9B3B-87E6472F30D7}" type="datetimeFigureOut">
              <a:rPr lang="es-VE" smtClean="0"/>
              <a:t>22/9/2024</a:t>
            </a:fld>
            <a:endParaRPr lang="es-VE"/>
          </a:p>
        </p:txBody>
      </p:sp>
      <p:sp>
        <p:nvSpPr>
          <p:cNvPr id="5" name="Footer Placeholder 4"/>
          <p:cNvSpPr>
            <a:spLocks noGrp="1"/>
          </p:cNvSpPr>
          <p:nvPr>
            <p:ph type="ftr" sz="quarter" idx="11"/>
          </p:nvPr>
        </p:nvSpPr>
        <p:spPr/>
        <p:txBody>
          <a:bodyPr/>
          <a:lstStyle/>
          <a:p>
            <a:endParaRPr lang="es-V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0F43015-9971-4B8B-98D5-CB868195E554}" type="slidenum">
              <a:rPr lang="es-VE" smtClean="0"/>
              <a:t>‹Nº›</a:t>
            </a:fld>
            <a:endParaRPr lang="es-VE"/>
          </a:p>
        </p:txBody>
      </p:sp>
    </p:spTree>
    <p:extLst>
      <p:ext uri="{BB962C8B-B14F-4D97-AF65-F5344CB8AC3E}">
        <p14:creationId xmlns:p14="http://schemas.microsoft.com/office/powerpoint/2010/main" val="2284181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AAFCF23-F4AE-491E-9B3B-87E6472F30D7}" type="datetimeFigureOut">
              <a:rPr lang="es-VE" smtClean="0"/>
              <a:t>22/9/2024</a:t>
            </a:fld>
            <a:endParaRPr lang="es-VE"/>
          </a:p>
        </p:txBody>
      </p:sp>
      <p:sp>
        <p:nvSpPr>
          <p:cNvPr id="5" name="Footer Placeholder 4"/>
          <p:cNvSpPr>
            <a:spLocks noGrp="1"/>
          </p:cNvSpPr>
          <p:nvPr>
            <p:ph type="ftr" sz="quarter" idx="11"/>
          </p:nvPr>
        </p:nvSpPr>
        <p:spPr/>
        <p:txBody>
          <a:bodyPr/>
          <a:lstStyle/>
          <a:p>
            <a:endParaRPr lang="es-VE"/>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0F43015-9971-4B8B-98D5-CB868195E554}" type="slidenum">
              <a:rPr lang="es-VE" smtClean="0"/>
              <a:t>‹Nº›</a:t>
            </a:fld>
            <a:endParaRPr lang="es-VE"/>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58904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FAAFCF23-F4AE-491E-9B3B-87E6472F30D7}" type="datetimeFigureOut">
              <a:rPr lang="es-VE" smtClean="0"/>
              <a:t>22/9/2024</a:t>
            </a:fld>
            <a:endParaRPr lang="es-VE"/>
          </a:p>
        </p:txBody>
      </p:sp>
      <p:sp>
        <p:nvSpPr>
          <p:cNvPr id="6" name="Footer Placeholder 5"/>
          <p:cNvSpPr>
            <a:spLocks noGrp="1"/>
          </p:cNvSpPr>
          <p:nvPr>
            <p:ph type="ftr" sz="quarter" idx="11"/>
          </p:nvPr>
        </p:nvSpPr>
        <p:spPr/>
        <p:txBody>
          <a:bodyPr/>
          <a:lstStyle/>
          <a:p>
            <a:endParaRPr lang="es-V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F43015-9971-4B8B-98D5-CB868195E554}" type="slidenum">
              <a:rPr lang="es-VE" smtClean="0"/>
              <a:t>‹Nº›</a:t>
            </a:fld>
            <a:endParaRPr lang="es-VE"/>
          </a:p>
        </p:txBody>
      </p:sp>
    </p:spTree>
    <p:extLst>
      <p:ext uri="{BB962C8B-B14F-4D97-AF65-F5344CB8AC3E}">
        <p14:creationId xmlns:p14="http://schemas.microsoft.com/office/powerpoint/2010/main" val="2579636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FAAFCF23-F4AE-491E-9B3B-87E6472F30D7}" type="datetimeFigureOut">
              <a:rPr lang="es-VE" smtClean="0"/>
              <a:t>22/9/2024</a:t>
            </a:fld>
            <a:endParaRPr lang="es-VE"/>
          </a:p>
        </p:txBody>
      </p:sp>
      <p:sp>
        <p:nvSpPr>
          <p:cNvPr id="6" name="Footer Placeholder 5"/>
          <p:cNvSpPr>
            <a:spLocks noGrp="1"/>
          </p:cNvSpPr>
          <p:nvPr>
            <p:ph type="ftr" sz="quarter" idx="11"/>
          </p:nvPr>
        </p:nvSpPr>
        <p:spPr/>
        <p:txBody>
          <a:bodyPr/>
          <a:lstStyle/>
          <a:p>
            <a:endParaRPr lang="es-VE"/>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F43015-9971-4B8B-98D5-CB868195E554}" type="slidenum">
              <a:rPr lang="es-VE" smtClean="0"/>
              <a:t>‹Nº›</a:t>
            </a:fld>
            <a:endParaRPr lang="es-VE"/>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69187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FAAFCF23-F4AE-491E-9B3B-87E6472F30D7}" type="datetimeFigureOut">
              <a:rPr lang="es-VE" smtClean="0"/>
              <a:t>22/9/2024</a:t>
            </a:fld>
            <a:endParaRPr lang="es-VE"/>
          </a:p>
        </p:txBody>
      </p:sp>
      <p:sp>
        <p:nvSpPr>
          <p:cNvPr id="6" name="Footer Placeholder 5"/>
          <p:cNvSpPr>
            <a:spLocks noGrp="1"/>
          </p:cNvSpPr>
          <p:nvPr>
            <p:ph type="ftr" sz="quarter" idx="11"/>
          </p:nvPr>
        </p:nvSpPr>
        <p:spPr/>
        <p:txBody>
          <a:bodyPr/>
          <a:lstStyle/>
          <a:p>
            <a:endParaRPr lang="es-V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F43015-9971-4B8B-98D5-CB868195E554}" type="slidenum">
              <a:rPr lang="es-VE" smtClean="0"/>
              <a:t>‹Nº›</a:t>
            </a:fld>
            <a:endParaRPr lang="es-VE"/>
          </a:p>
        </p:txBody>
      </p:sp>
    </p:spTree>
    <p:extLst>
      <p:ext uri="{BB962C8B-B14F-4D97-AF65-F5344CB8AC3E}">
        <p14:creationId xmlns:p14="http://schemas.microsoft.com/office/powerpoint/2010/main" val="21807460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AAFCF23-F4AE-491E-9B3B-87E6472F30D7}" type="datetimeFigureOut">
              <a:rPr lang="es-VE" smtClean="0"/>
              <a:t>22/9/2024</a:t>
            </a:fld>
            <a:endParaRPr lang="es-VE"/>
          </a:p>
        </p:txBody>
      </p:sp>
      <p:sp>
        <p:nvSpPr>
          <p:cNvPr id="5" name="Footer Placeholder 4"/>
          <p:cNvSpPr>
            <a:spLocks noGrp="1"/>
          </p:cNvSpPr>
          <p:nvPr>
            <p:ph type="ftr" sz="quarter" idx="11"/>
          </p:nvPr>
        </p:nvSpPr>
        <p:spPr/>
        <p:txBody>
          <a:bodyPr/>
          <a:lstStyle/>
          <a:p>
            <a:endParaRPr lang="es-V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0F43015-9971-4B8B-98D5-CB868195E554}" type="slidenum">
              <a:rPr lang="es-VE" smtClean="0"/>
              <a:t>‹Nº›</a:t>
            </a:fld>
            <a:endParaRPr lang="es-VE"/>
          </a:p>
        </p:txBody>
      </p:sp>
    </p:spTree>
    <p:extLst>
      <p:ext uri="{BB962C8B-B14F-4D97-AF65-F5344CB8AC3E}">
        <p14:creationId xmlns:p14="http://schemas.microsoft.com/office/powerpoint/2010/main" val="22252192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AAFCF23-F4AE-491E-9B3B-87E6472F30D7}" type="datetimeFigureOut">
              <a:rPr lang="es-VE" smtClean="0"/>
              <a:t>22/9/2024</a:t>
            </a:fld>
            <a:endParaRPr lang="es-VE"/>
          </a:p>
        </p:txBody>
      </p:sp>
      <p:sp>
        <p:nvSpPr>
          <p:cNvPr id="5" name="Footer Placeholder 4"/>
          <p:cNvSpPr>
            <a:spLocks noGrp="1"/>
          </p:cNvSpPr>
          <p:nvPr>
            <p:ph type="ftr" sz="quarter" idx="11"/>
          </p:nvPr>
        </p:nvSpPr>
        <p:spPr/>
        <p:txBody>
          <a:bodyPr/>
          <a:lstStyle/>
          <a:p>
            <a:endParaRPr lang="es-V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0F43015-9971-4B8B-98D5-CB868195E554}" type="slidenum">
              <a:rPr lang="es-VE" smtClean="0"/>
              <a:t>‹Nº›</a:t>
            </a:fld>
            <a:endParaRPr lang="es-VE"/>
          </a:p>
        </p:txBody>
      </p:sp>
    </p:spTree>
    <p:extLst>
      <p:ext uri="{BB962C8B-B14F-4D97-AF65-F5344CB8AC3E}">
        <p14:creationId xmlns:p14="http://schemas.microsoft.com/office/powerpoint/2010/main" val="2303240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AAFCF23-F4AE-491E-9B3B-87E6472F30D7}" type="datetimeFigureOut">
              <a:rPr lang="es-VE" smtClean="0"/>
              <a:t>22/9/2024</a:t>
            </a:fld>
            <a:endParaRPr lang="es-VE"/>
          </a:p>
        </p:txBody>
      </p:sp>
      <p:sp>
        <p:nvSpPr>
          <p:cNvPr id="5" name="Footer Placeholder 4"/>
          <p:cNvSpPr>
            <a:spLocks noGrp="1"/>
          </p:cNvSpPr>
          <p:nvPr>
            <p:ph type="ftr" sz="quarter" idx="11"/>
          </p:nvPr>
        </p:nvSpPr>
        <p:spPr/>
        <p:txBody>
          <a:bodyPr/>
          <a:lstStyle/>
          <a:p>
            <a:endParaRPr lang="es-V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0F43015-9971-4B8B-98D5-CB868195E554}" type="slidenum">
              <a:rPr lang="es-VE" smtClean="0"/>
              <a:t>‹Nº›</a:t>
            </a:fld>
            <a:endParaRPr lang="es-VE"/>
          </a:p>
        </p:txBody>
      </p:sp>
    </p:spTree>
    <p:extLst>
      <p:ext uri="{BB962C8B-B14F-4D97-AF65-F5344CB8AC3E}">
        <p14:creationId xmlns:p14="http://schemas.microsoft.com/office/powerpoint/2010/main" val="2176925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AAFCF23-F4AE-491E-9B3B-87E6472F30D7}" type="datetimeFigureOut">
              <a:rPr lang="es-VE" smtClean="0"/>
              <a:t>22/9/2024</a:t>
            </a:fld>
            <a:endParaRPr lang="es-VE"/>
          </a:p>
        </p:txBody>
      </p:sp>
      <p:sp>
        <p:nvSpPr>
          <p:cNvPr id="5" name="Footer Placeholder 4"/>
          <p:cNvSpPr>
            <a:spLocks noGrp="1"/>
          </p:cNvSpPr>
          <p:nvPr>
            <p:ph type="ftr" sz="quarter" idx="11"/>
          </p:nvPr>
        </p:nvSpPr>
        <p:spPr/>
        <p:txBody>
          <a:bodyPr/>
          <a:lstStyle/>
          <a:p>
            <a:endParaRPr lang="es-V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0F43015-9971-4B8B-98D5-CB868195E554}" type="slidenum">
              <a:rPr lang="es-VE" smtClean="0"/>
              <a:t>‹Nº›</a:t>
            </a:fld>
            <a:endParaRPr lang="es-VE"/>
          </a:p>
        </p:txBody>
      </p:sp>
    </p:spTree>
    <p:extLst>
      <p:ext uri="{BB962C8B-B14F-4D97-AF65-F5344CB8AC3E}">
        <p14:creationId xmlns:p14="http://schemas.microsoft.com/office/powerpoint/2010/main" val="2067015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AAFCF23-F4AE-491E-9B3B-87E6472F30D7}" type="datetimeFigureOut">
              <a:rPr lang="es-VE" smtClean="0"/>
              <a:t>22/9/2024</a:t>
            </a:fld>
            <a:endParaRPr lang="es-VE"/>
          </a:p>
        </p:txBody>
      </p:sp>
      <p:sp>
        <p:nvSpPr>
          <p:cNvPr id="6" name="Footer Placeholder 5"/>
          <p:cNvSpPr>
            <a:spLocks noGrp="1"/>
          </p:cNvSpPr>
          <p:nvPr>
            <p:ph type="ftr" sz="quarter" idx="11"/>
          </p:nvPr>
        </p:nvSpPr>
        <p:spPr/>
        <p:txBody>
          <a:bodyPr/>
          <a:lstStyle/>
          <a:p>
            <a:endParaRPr lang="es-VE"/>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0F43015-9971-4B8B-98D5-CB868195E554}" type="slidenum">
              <a:rPr lang="es-VE" smtClean="0"/>
              <a:t>‹Nº›</a:t>
            </a:fld>
            <a:endParaRPr lang="es-VE"/>
          </a:p>
        </p:txBody>
      </p:sp>
    </p:spTree>
    <p:extLst>
      <p:ext uri="{BB962C8B-B14F-4D97-AF65-F5344CB8AC3E}">
        <p14:creationId xmlns:p14="http://schemas.microsoft.com/office/powerpoint/2010/main" val="2232306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AAFCF23-F4AE-491E-9B3B-87E6472F30D7}" type="datetimeFigureOut">
              <a:rPr lang="es-VE" smtClean="0"/>
              <a:t>22/9/2024</a:t>
            </a:fld>
            <a:endParaRPr lang="es-VE"/>
          </a:p>
        </p:txBody>
      </p:sp>
      <p:sp>
        <p:nvSpPr>
          <p:cNvPr id="8" name="Footer Placeholder 7"/>
          <p:cNvSpPr>
            <a:spLocks noGrp="1"/>
          </p:cNvSpPr>
          <p:nvPr>
            <p:ph type="ftr" sz="quarter" idx="11"/>
          </p:nvPr>
        </p:nvSpPr>
        <p:spPr/>
        <p:txBody>
          <a:bodyPr/>
          <a:lstStyle/>
          <a:p>
            <a:endParaRPr lang="es-VE"/>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0F43015-9971-4B8B-98D5-CB868195E554}" type="slidenum">
              <a:rPr lang="es-VE" smtClean="0"/>
              <a:t>‹Nº›</a:t>
            </a:fld>
            <a:endParaRPr lang="es-VE"/>
          </a:p>
        </p:txBody>
      </p:sp>
    </p:spTree>
    <p:extLst>
      <p:ext uri="{BB962C8B-B14F-4D97-AF65-F5344CB8AC3E}">
        <p14:creationId xmlns:p14="http://schemas.microsoft.com/office/powerpoint/2010/main" val="2110186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AAFCF23-F4AE-491E-9B3B-87E6472F30D7}" type="datetimeFigureOut">
              <a:rPr lang="es-VE" smtClean="0"/>
              <a:t>22/9/2024</a:t>
            </a:fld>
            <a:endParaRPr lang="es-VE"/>
          </a:p>
        </p:txBody>
      </p:sp>
      <p:sp>
        <p:nvSpPr>
          <p:cNvPr id="4" name="Footer Placeholder 3"/>
          <p:cNvSpPr>
            <a:spLocks noGrp="1"/>
          </p:cNvSpPr>
          <p:nvPr>
            <p:ph type="ftr" sz="quarter" idx="11"/>
          </p:nvPr>
        </p:nvSpPr>
        <p:spPr/>
        <p:txBody>
          <a:bodyPr/>
          <a:lstStyle/>
          <a:p>
            <a:endParaRPr lang="es-VE"/>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0F43015-9971-4B8B-98D5-CB868195E554}" type="slidenum">
              <a:rPr lang="es-VE" smtClean="0"/>
              <a:t>‹Nº›</a:t>
            </a:fld>
            <a:endParaRPr lang="es-VE"/>
          </a:p>
        </p:txBody>
      </p:sp>
    </p:spTree>
    <p:extLst>
      <p:ext uri="{BB962C8B-B14F-4D97-AF65-F5344CB8AC3E}">
        <p14:creationId xmlns:p14="http://schemas.microsoft.com/office/powerpoint/2010/main" val="1895968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AFCF23-F4AE-491E-9B3B-87E6472F30D7}" type="datetimeFigureOut">
              <a:rPr lang="es-VE" smtClean="0"/>
              <a:t>22/9/2024</a:t>
            </a:fld>
            <a:endParaRPr lang="es-VE"/>
          </a:p>
        </p:txBody>
      </p:sp>
      <p:sp>
        <p:nvSpPr>
          <p:cNvPr id="3" name="Footer Placeholder 2"/>
          <p:cNvSpPr>
            <a:spLocks noGrp="1"/>
          </p:cNvSpPr>
          <p:nvPr>
            <p:ph type="ftr" sz="quarter" idx="11"/>
          </p:nvPr>
        </p:nvSpPr>
        <p:spPr/>
        <p:txBody>
          <a:bodyPr/>
          <a:lstStyle/>
          <a:p>
            <a:endParaRPr lang="es-VE"/>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0F43015-9971-4B8B-98D5-CB868195E554}" type="slidenum">
              <a:rPr lang="es-VE" smtClean="0"/>
              <a:t>‹Nº›</a:t>
            </a:fld>
            <a:endParaRPr lang="es-VE"/>
          </a:p>
        </p:txBody>
      </p:sp>
    </p:spTree>
    <p:extLst>
      <p:ext uri="{BB962C8B-B14F-4D97-AF65-F5344CB8AC3E}">
        <p14:creationId xmlns:p14="http://schemas.microsoft.com/office/powerpoint/2010/main" val="3641071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AAFCF23-F4AE-491E-9B3B-87E6472F30D7}" type="datetimeFigureOut">
              <a:rPr lang="es-VE" smtClean="0"/>
              <a:t>22/9/2024</a:t>
            </a:fld>
            <a:endParaRPr lang="es-VE"/>
          </a:p>
        </p:txBody>
      </p:sp>
      <p:sp>
        <p:nvSpPr>
          <p:cNvPr id="6" name="Footer Placeholder 5"/>
          <p:cNvSpPr>
            <a:spLocks noGrp="1"/>
          </p:cNvSpPr>
          <p:nvPr>
            <p:ph type="ftr" sz="quarter" idx="11"/>
          </p:nvPr>
        </p:nvSpPr>
        <p:spPr/>
        <p:txBody>
          <a:bodyPr/>
          <a:lstStyle/>
          <a:p>
            <a:endParaRPr lang="es-VE"/>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0F43015-9971-4B8B-98D5-CB868195E554}" type="slidenum">
              <a:rPr lang="es-VE" smtClean="0"/>
              <a:t>‹Nº›</a:t>
            </a:fld>
            <a:endParaRPr lang="es-VE"/>
          </a:p>
        </p:txBody>
      </p:sp>
    </p:spTree>
    <p:extLst>
      <p:ext uri="{BB962C8B-B14F-4D97-AF65-F5344CB8AC3E}">
        <p14:creationId xmlns:p14="http://schemas.microsoft.com/office/powerpoint/2010/main" val="165430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AAFCF23-F4AE-491E-9B3B-87E6472F30D7}" type="datetimeFigureOut">
              <a:rPr lang="es-VE" smtClean="0"/>
              <a:t>22/9/2024</a:t>
            </a:fld>
            <a:endParaRPr lang="es-VE"/>
          </a:p>
        </p:txBody>
      </p:sp>
      <p:sp>
        <p:nvSpPr>
          <p:cNvPr id="6" name="Footer Placeholder 5"/>
          <p:cNvSpPr>
            <a:spLocks noGrp="1"/>
          </p:cNvSpPr>
          <p:nvPr>
            <p:ph type="ftr" sz="quarter" idx="11"/>
          </p:nvPr>
        </p:nvSpPr>
        <p:spPr/>
        <p:txBody>
          <a:bodyPr/>
          <a:lstStyle/>
          <a:p>
            <a:endParaRPr lang="es-V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F43015-9971-4B8B-98D5-CB868195E554}" type="slidenum">
              <a:rPr lang="es-VE" smtClean="0"/>
              <a:t>‹Nº›</a:t>
            </a:fld>
            <a:endParaRPr lang="es-VE"/>
          </a:p>
        </p:txBody>
      </p:sp>
    </p:spTree>
    <p:extLst>
      <p:ext uri="{BB962C8B-B14F-4D97-AF65-F5344CB8AC3E}">
        <p14:creationId xmlns:p14="http://schemas.microsoft.com/office/powerpoint/2010/main" val="3123688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AAFCF23-F4AE-491E-9B3B-87E6472F30D7}" type="datetimeFigureOut">
              <a:rPr lang="es-VE" smtClean="0"/>
              <a:t>22/9/2024</a:t>
            </a:fld>
            <a:endParaRPr lang="es-VE"/>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VE"/>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0F43015-9971-4B8B-98D5-CB868195E554}" type="slidenum">
              <a:rPr lang="es-VE" smtClean="0"/>
              <a:t>‹Nº›</a:t>
            </a:fld>
            <a:endParaRPr lang="es-VE"/>
          </a:p>
        </p:txBody>
      </p:sp>
    </p:spTree>
    <p:extLst>
      <p:ext uri="{BB962C8B-B14F-4D97-AF65-F5344CB8AC3E}">
        <p14:creationId xmlns:p14="http://schemas.microsoft.com/office/powerpoint/2010/main" val="162897652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Layout" Target="../slideLayouts/slideLayout1.xml"/><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0.png"/><Relationship Id="rId1" Type="http://schemas.openxmlformats.org/officeDocument/2006/relationships/slideLayout" Target="../slideLayouts/slideLayout1.xml"/><Relationship Id="rId5" Type="http://schemas.microsoft.com/office/2007/relationships/hdphoto" Target="../media/hdphoto3.wdp"/><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AutoShape 2" descr="Gestión de archivos en la nube: ventajas y desventajas"/>
          <p:cNvSpPr>
            <a:spLocks noChangeAspect="1" noChangeArrowheads="1"/>
          </p:cNvSpPr>
          <p:nvPr/>
        </p:nvSpPr>
        <p:spPr bwMode="auto">
          <a:xfrm>
            <a:off x="1822579" y="-28754"/>
            <a:ext cx="294931" cy="294932"/>
          </a:xfrm>
          <a:prstGeom prst="rect">
            <a:avLst/>
          </a:prstGeom>
          <a:noFill/>
        </p:spPr>
        <p:txBody>
          <a:bodyPr vert="horz" wrap="square" lIns="88479" tIns="44240" rIns="88479" bIns="44240" numCol="1" anchor="t" anchorCtr="0" compatLnSpc="1">
            <a:prstTxWarp prst="textNoShape">
              <a:avLst/>
            </a:prstTxWarp>
          </a:bodyPr>
          <a:lstStyle/>
          <a:p>
            <a:endParaRPr lang="es-ES" sz="1742"/>
          </a:p>
        </p:txBody>
      </p:sp>
      <p:sp>
        <p:nvSpPr>
          <p:cNvPr id="49154" name="AutoShape 2" descr="USM . Sistema de Gestión Integral para Control de Estudios TernaNet"/>
          <p:cNvSpPr>
            <a:spLocks noChangeAspect="1" noChangeArrowheads="1"/>
          </p:cNvSpPr>
          <p:nvPr/>
        </p:nvSpPr>
        <p:spPr bwMode="auto">
          <a:xfrm>
            <a:off x="1822579" y="-28754"/>
            <a:ext cx="294931" cy="294932"/>
          </a:xfrm>
          <a:prstGeom prst="rect">
            <a:avLst/>
          </a:prstGeom>
          <a:noFill/>
        </p:spPr>
        <p:txBody>
          <a:bodyPr vert="horz" wrap="square" lIns="88479" tIns="44240" rIns="88479" bIns="44240" numCol="1" anchor="t" anchorCtr="0" compatLnSpc="1">
            <a:prstTxWarp prst="textNoShape">
              <a:avLst/>
            </a:prstTxWarp>
          </a:bodyPr>
          <a:lstStyle/>
          <a:p>
            <a:endParaRPr lang="es-ES" sz="1742"/>
          </a:p>
        </p:txBody>
      </p:sp>
      <p:sp>
        <p:nvSpPr>
          <p:cNvPr id="10" name="9 CuadroTexto"/>
          <p:cNvSpPr txBox="1"/>
          <p:nvPr/>
        </p:nvSpPr>
        <p:spPr>
          <a:xfrm>
            <a:off x="7180409" y="4086339"/>
            <a:ext cx="4776412" cy="1730345"/>
          </a:xfrm>
          <a:prstGeom prst="rect">
            <a:avLst/>
          </a:prstGeom>
          <a:noFill/>
        </p:spPr>
        <p:txBody>
          <a:bodyPr wrap="square" rtlCol="0">
            <a:spAutoFit/>
          </a:bodyPr>
          <a:lstStyle/>
          <a:p>
            <a:r>
              <a:rPr lang="es-ES" sz="2322" dirty="0">
                <a:latin typeface="Arial" panose="020B0604020202020204" pitchFamily="34" charset="0"/>
                <a:cs typeface="Arial" panose="020B0604020202020204" pitchFamily="34" charset="0"/>
              </a:rPr>
              <a:t>Grupo 2:</a:t>
            </a:r>
          </a:p>
          <a:p>
            <a:r>
              <a:rPr lang="es-ES" sz="2000" dirty="0">
                <a:latin typeface="Arial" panose="020B0604020202020204" pitchFamily="34" charset="0"/>
                <a:cs typeface="Arial" panose="020B0604020202020204" pitchFamily="34" charset="0"/>
              </a:rPr>
              <a:t>Álvarez, Orlando C.I</a:t>
            </a:r>
            <a:r>
              <a:rPr lang="en-US" sz="2000" dirty="0">
                <a:latin typeface="Arial" panose="020B0604020202020204" pitchFamily="34" charset="0"/>
                <a:cs typeface="Arial" panose="020B0604020202020204" pitchFamily="34" charset="0"/>
              </a:rPr>
              <a:t>:28.407.638</a:t>
            </a:r>
            <a:endParaRPr lang="es-ES" sz="2000" dirty="0">
              <a:latin typeface="Arial" panose="020B0604020202020204" pitchFamily="34" charset="0"/>
              <a:cs typeface="Arial" panose="020B0604020202020204" pitchFamily="34" charset="0"/>
            </a:endParaRPr>
          </a:p>
          <a:p>
            <a:r>
              <a:rPr lang="es-ES" sz="2000" dirty="0">
                <a:latin typeface="Arial" panose="020B0604020202020204" pitchFamily="34" charset="0"/>
                <a:cs typeface="Arial" panose="020B0604020202020204" pitchFamily="34" charset="0"/>
              </a:rPr>
              <a:t>Hernández, Gabriel  C.I: 28.535.892</a:t>
            </a:r>
          </a:p>
          <a:p>
            <a:r>
              <a:rPr lang="es-ES" sz="2000" dirty="0">
                <a:latin typeface="Arial" panose="020B0604020202020204" pitchFamily="34" charset="0"/>
                <a:cs typeface="Arial" panose="020B0604020202020204" pitchFamily="34" charset="0"/>
              </a:rPr>
              <a:t>Hernández, Gustavo C.I: 28.352.417</a:t>
            </a:r>
          </a:p>
          <a:p>
            <a:r>
              <a:rPr lang="es-ES" sz="2322" dirty="0">
                <a:latin typeface="Arial" panose="020B0604020202020204" pitchFamily="34" charset="0"/>
                <a:cs typeface="Arial" panose="020B0604020202020204" pitchFamily="34" charset="0"/>
              </a:rPr>
              <a:t>								</a:t>
            </a:r>
          </a:p>
        </p:txBody>
      </p:sp>
      <p:sp>
        <p:nvSpPr>
          <p:cNvPr id="49156" name="AutoShape 4" descr="Pin on USM"/>
          <p:cNvSpPr>
            <a:spLocks noChangeAspect="1" noChangeArrowheads="1"/>
          </p:cNvSpPr>
          <p:nvPr/>
        </p:nvSpPr>
        <p:spPr bwMode="auto">
          <a:xfrm>
            <a:off x="1822579" y="-28754"/>
            <a:ext cx="294931" cy="294932"/>
          </a:xfrm>
          <a:prstGeom prst="rect">
            <a:avLst/>
          </a:prstGeom>
          <a:noFill/>
        </p:spPr>
        <p:txBody>
          <a:bodyPr vert="horz" wrap="square" lIns="88479" tIns="44240" rIns="88479" bIns="44240" numCol="1" anchor="t" anchorCtr="0" compatLnSpc="1">
            <a:prstTxWarp prst="textNoShape">
              <a:avLst/>
            </a:prstTxWarp>
          </a:bodyPr>
          <a:lstStyle/>
          <a:p>
            <a:endParaRPr lang="es-ES" sz="1742"/>
          </a:p>
        </p:txBody>
      </p:sp>
      <p:sp>
        <p:nvSpPr>
          <p:cNvPr id="49158" name="AutoShape 6" descr="En Construcción... - Universidad Santa Maria"/>
          <p:cNvSpPr>
            <a:spLocks noChangeAspect="1" noChangeArrowheads="1"/>
          </p:cNvSpPr>
          <p:nvPr/>
        </p:nvSpPr>
        <p:spPr bwMode="auto">
          <a:xfrm>
            <a:off x="1822579" y="-28754"/>
            <a:ext cx="294931" cy="294932"/>
          </a:xfrm>
          <a:prstGeom prst="rect">
            <a:avLst/>
          </a:prstGeom>
          <a:noFill/>
        </p:spPr>
        <p:txBody>
          <a:bodyPr vert="horz" wrap="square" lIns="88479" tIns="44240" rIns="88479" bIns="44240" numCol="1" anchor="t" anchorCtr="0" compatLnSpc="1">
            <a:prstTxWarp prst="textNoShape">
              <a:avLst/>
            </a:prstTxWarp>
          </a:bodyPr>
          <a:lstStyle/>
          <a:p>
            <a:endParaRPr lang="es-ES" sz="1742"/>
          </a:p>
        </p:txBody>
      </p:sp>
      <p:pic>
        <p:nvPicPr>
          <p:cNvPr id="49160" name="Picture 8" descr="En Construcción... - Universidad Santa Maria"/>
          <p:cNvPicPr>
            <a:picLocks noChangeAspect="1" noChangeArrowheads="1"/>
          </p:cNvPicPr>
          <p:nvPr/>
        </p:nvPicPr>
        <p:blipFill>
          <a:blip r:embed="rId2"/>
          <a:srcRect/>
          <a:stretch>
            <a:fillRect/>
          </a:stretch>
        </p:blipFill>
        <p:spPr bwMode="auto">
          <a:xfrm>
            <a:off x="2632261" y="142879"/>
            <a:ext cx="6152111" cy="1382497"/>
          </a:xfrm>
          <a:prstGeom prst="rect">
            <a:avLst/>
          </a:prstGeom>
          <a:noFill/>
        </p:spPr>
      </p:pic>
      <p:sp>
        <p:nvSpPr>
          <p:cNvPr id="7" name="TextBox 6">
            <a:extLst>
              <a:ext uri="{FF2B5EF4-FFF2-40B4-BE49-F238E27FC236}">
                <a16:creationId xmlns:a16="http://schemas.microsoft.com/office/drawing/2014/main" id="{2964A9F7-2004-4A04-A8F5-19BA626BA848}"/>
              </a:ext>
            </a:extLst>
          </p:cNvPr>
          <p:cNvSpPr txBox="1"/>
          <p:nvPr/>
        </p:nvSpPr>
        <p:spPr>
          <a:xfrm>
            <a:off x="373457" y="4658684"/>
            <a:ext cx="4105779" cy="400110"/>
          </a:xfrm>
          <a:prstGeom prst="rect">
            <a:avLst/>
          </a:prstGeom>
          <a:noFill/>
        </p:spPr>
        <p:txBody>
          <a:bodyPr wrap="square" rtlCol="0">
            <a:spAutoFit/>
          </a:bodyPr>
          <a:lstStyle/>
          <a:p>
            <a:r>
              <a:rPr lang="en-US" sz="2000" dirty="0" err="1">
                <a:latin typeface="Arial" panose="020B0604020202020204" pitchFamily="34" charset="0"/>
                <a:cs typeface="Arial" panose="020B0604020202020204" pitchFamily="34" charset="0"/>
              </a:rPr>
              <a:t>Profesor</a:t>
            </a:r>
            <a:r>
              <a:rPr lang="en-US" sz="2000" dirty="0">
                <a:latin typeface="Arial" panose="020B0604020202020204" pitchFamily="34" charset="0"/>
                <a:cs typeface="Arial" panose="020B0604020202020204" pitchFamily="34" charset="0"/>
              </a:rPr>
              <a:t>: Francisco Fuentes</a:t>
            </a:r>
            <a:endParaRPr lang="es-VE" sz="2000" dirty="0">
              <a:latin typeface="Arial" panose="020B0604020202020204" pitchFamily="34" charset="0"/>
              <a:cs typeface="Arial" panose="020B0604020202020204" pitchFamily="34" charset="0"/>
            </a:endParaRPr>
          </a:p>
        </p:txBody>
      </p:sp>
      <p:sp>
        <p:nvSpPr>
          <p:cNvPr id="17" name="5 Título">
            <a:extLst>
              <a:ext uri="{FF2B5EF4-FFF2-40B4-BE49-F238E27FC236}">
                <a16:creationId xmlns:a16="http://schemas.microsoft.com/office/drawing/2014/main" id="{3E574AB4-C30A-4982-9E17-2EA188B23C7E}"/>
              </a:ext>
            </a:extLst>
          </p:cNvPr>
          <p:cNvSpPr txBox="1">
            <a:spLocks/>
          </p:cNvSpPr>
          <p:nvPr/>
        </p:nvSpPr>
        <p:spPr>
          <a:xfrm>
            <a:off x="3322501" y="2107853"/>
            <a:ext cx="4771630" cy="1222139"/>
          </a:xfrm>
          <a:prstGeom prst="roundRect">
            <a:avLst/>
          </a:prstGeom>
          <a:solidFill>
            <a:schemeClr val="accent4">
              <a:lumMod val="75000"/>
            </a:schemeClr>
          </a:solidFill>
          <a:ln/>
        </p:spPr>
        <p:style>
          <a:lnRef idx="0">
            <a:schemeClr val="accent4"/>
          </a:lnRef>
          <a:fillRef idx="3">
            <a:schemeClr val="accent4"/>
          </a:fillRef>
          <a:effectRef idx="3">
            <a:schemeClr val="accent4"/>
          </a:effectRef>
          <a:fontRef idx="minor">
            <a:schemeClr val="lt1"/>
          </a:fontRef>
        </p:style>
        <p:txBody>
          <a:bodyPr vert="horz" lIns="88479" tIns="44240" rIns="88479" bIns="44240" rtlCol="0" anchor="ctr">
            <a:noAutofit/>
          </a:bodyPr>
          <a:lstStyle>
            <a:lvl1pPr algn="l" defTabSz="457200" rtl="0" eaLnBrk="1" latinLnBrk="0" hangingPunct="1">
              <a:spcBef>
                <a:spcPct val="0"/>
              </a:spcBef>
              <a:buNone/>
              <a:defRPr sz="4200" b="0" i="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ctr"/>
            <a:r>
              <a:rPr lang="es-VE" sz="4064" b="1" dirty="0">
                <a:latin typeface="Arial" panose="020B0604020202020204" pitchFamily="34" charset="0"/>
                <a:cs typeface="Arial" panose="020B0604020202020204" pitchFamily="34" charset="0"/>
              </a:rPr>
              <a:t>SIMULACIÓN DE SISTEMAS</a:t>
            </a:r>
          </a:p>
        </p:txBody>
      </p:sp>
      <p:sp>
        <p:nvSpPr>
          <p:cNvPr id="4" name="CuadroTexto 3"/>
          <p:cNvSpPr txBox="1"/>
          <p:nvPr/>
        </p:nvSpPr>
        <p:spPr>
          <a:xfrm>
            <a:off x="4289645" y="6151359"/>
            <a:ext cx="4494727"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Puerto La Cruz, 23/22/2024</a:t>
            </a:r>
            <a:endParaRPr lang="es-V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849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3">
            <a:extLst>
              <a:ext uri="{FF2B5EF4-FFF2-40B4-BE49-F238E27FC236}">
                <a16:creationId xmlns:a16="http://schemas.microsoft.com/office/drawing/2014/main" id="{A9C5A3B8-F48D-6CE7-A1DD-2ECFEFBC0E99}"/>
              </a:ext>
            </a:extLst>
          </p:cNvPr>
          <p:cNvSpPr>
            <a:spLocks noGrp="1"/>
          </p:cNvSpPr>
          <p:nvPr>
            <p:ph type="title"/>
          </p:nvPr>
        </p:nvSpPr>
        <p:spPr>
          <a:xfrm>
            <a:off x="3485323" y="222589"/>
            <a:ext cx="10515600" cy="1325563"/>
          </a:xfrm>
        </p:spPr>
        <p:txBody>
          <a:bodyPr>
            <a:normAutofit/>
          </a:bodyPr>
          <a:lstStyle/>
          <a:p>
            <a:r>
              <a:rPr lang="es-VE" sz="2800" b="1" u="sng" dirty="0">
                <a:solidFill>
                  <a:schemeClr val="tx1"/>
                </a:solidFill>
                <a:latin typeface="Arial" panose="020B0604020202020204" pitchFamily="34" charset="0"/>
                <a:cs typeface="Arial" panose="020B0604020202020204" pitchFamily="34" charset="0"/>
              </a:rPr>
              <a:t>3) TIPOS DE SISTEMAS</a:t>
            </a:r>
          </a:p>
        </p:txBody>
      </p:sp>
      <p:sp>
        <p:nvSpPr>
          <p:cNvPr id="3" name="Marcador de contenido 2">
            <a:extLst>
              <a:ext uri="{FF2B5EF4-FFF2-40B4-BE49-F238E27FC236}">
                <a16:creationId xmlns:a16="http://schemas.microsoft.com/office/drawing/2014/main" id="{93DFE227-FB51-DB66-8F74-55A8978CEEB8}"/>
              </a:ext>
            </a:extLst>
          </p:cNvPr>
          <p:cNvSpPr>
            <a:spLocks noGrp="1"/>
          </p:cNvSpPr>
          <p:nvPr>
            <p:ph idx="1"/>
          </p:nvPr>
        </p:nvSpPr>
        <p:spPr>
          <a:xfrm>
            <a:off x="593036" y="815797"/>
            <a:ext cx="11711171" cy="5606980"/>
          </a:xfrm>
        </p:spPr>
        <p:txBody>
          <a:bodyPr/>
          <a:lstStyle/>
          <a:p>
            <a:pPr marL="0" indent="0" algn="just">
              <a:buNone/>
            </a:pPr>
            <a:r>
              <a:rPr lang="es-VE" sz="2400" b="1" u="sng" dirty="0">
                <a:solidFill>
                  <a:schemeClr val="tx1"/>
                </a:solidFill>
                <a:latin typeface="Arial" panose="020B0604020202020204" pitchFamily="34" charset="0"/>
                <a:cs typeface="Arial" panose="020B0604020202020204" pitchFamily="34" charset="0"/>
              </a:rPr>
              <a:t>3.1) Sistemas Abiertos/Realimentados: </a:t>
            </a:r>
            <a:r>
              <a:rPr lang="es-VE" sz="2400" dirty="0">
                <a:solidFill>
                  <a:schemeClr val="tx1"/>
                </a:solidFill>
                <a:latin typeface="Arial" panose="020B0604020202020204" pitchFamily="34" charset="0"/>
                <a:cs typeface="Arial" panose="020B0604020202020204" pitchFamily="34" charset="0"/>
              </a:rPr>
              <a:t>Son aquellos que están relacionados en el cómo controlan el comportamiento de un sistema mediante el ajuste de sus entradas para alcanzar una salida deseada.</a:t>
            </a:r>
          </a:p>
          <a:p>
            <a:pPr marL="0" indent="0">
              <a:buNone/>
            </a:pPr>
            <a:endParaRPr lang="es-VE" sz="2400" dirty="0">
              <a:solidFill>
                <a:schemeClr val="tx1"/>
              </a:solidFill>
              <a:latin typeface="Arial" panose="020B0604020202020204" pitchFamily="34" charset="0"/>
              <a:cs typeface="Arial" panose="020B0604020202020204" pitchFamily="34" charset="0"/>
            </a:endParaRPr>
          </a:p>
          <a:p>
            <a:pPr marL="0" indent="0" algn="just">
              <a:buNone/>
            </a:pPr>
            <a:r>
              <a:rPr lang="es-VE" sz="2400" dirty="0">
                <a:solidFill>
                  <a:schemeClr val="tx1"/>
                </a:solidFill>
                <a:latin typeface="Arial" panose="020B0604020202020204" pitchFamily="34" charset="0"/>
                <a:cs typeface="Arial" panose="020B0604020202020204" pitchFamily="34" charset="0"/>
              </a:rPr>
              <a:t>       </a:t>
            </a:r>
            <a:r>
              <a:rPr lang="es-VE" sz="2400" b="1" u="sng" dirty="0">
                <a:solidFill>
                  <a:schemeClr val="tx1"/>
                </a:solidFill>
                <a:latin typeface="Arial" panose="020B0604020202020204" pitchFamily="34" charset="0"/>
                <a:cs typeface="Arial" panose="020B0604020202020204" pitchFamily="34" charset="0"/>
              </a:rPr>
              <a:t>3.1) Sistemas Abiertos: </a:t>
            </a:r>
            <a:r>
              <a:rPr lang="es-ES" sz="2400" dirty="0">
                <a:solidFill>
                  <a:schemeClr val="tx1"/>
                </a:solidFill>
                <a:latin typeface="Arial" panose="020B0604020202020204" pitchFamily="34" charset="0"/>
                <a:cs typeface="Arial" panose="020B0604020202020204" pitchFamily="34" charset="0"/>
              </a:rPr>
              <a:t>Es aquel que interactúa con su entorno, intercambiando materia, energía o información con el exterior. En este tipo de sistema, las entradas provienen del entorno y las salidas influyen o regresan al entorno. Un bosque es un sistema abierto que recibe energía del sol (entrada), lo cual permite que las plantas realicen la fotosíntesis. A su vez, el bosque libera oxígeno (salida), y recicla nutrientes dentro del entorno, interactuando constantemente con él.</a:t>
            </a:r>
            <a:endParaRPr lang="es-VE" sz="2400" dirty="0">
              <a:solidFill>
                <a:schemeClr val="tx1"/>
              </a:solidFill>
              <a:latin typeface="Arial" panose="020B0604020202020204" pitchFamily="34" charset="0"/>
              <a:cs typeface="Arial" panose="020B0604020202020204" pitchFamily="34" charset="0"/>
            </a:endParaRPr>
          </a:p>
          <a:p>
            <a:pPr marL="0" indent="0">
              <a:buNone/>
            </a:pPr>
            <a:endParaRPr lang="es-VE" dirty="0">
              <a:solidFill>
                <a:schemeClr val="tx1"/>
              </a:solidFill>
            </a:endParaRPr>
          </a:p>
        </p:txBody>
      </p:sp>
      <p:pic>
        <p:nvPicPr>
          <p:cNvPr id="5122" name="Picture 2" descr="Sistemas Termodinámicos | Salud, Nutrición Y Deporte">
            <a:extLst>
              <a:ext uri="{FF2B5EF4-FFF2-40B4-BE49-F238E27FC236}">
                <a16:creationId xmlns:a16="http://schemas.microsoft.com/office/drawing/2014/main" id="{D098B5D0-D9E3-2253-3758-B1159810946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143" b="12160"/>
          <a:stretch/>
        </p:blipFill>
        <p:spPr bwMode="auto">
          <a:xfrm>
            <a:off x="4700121" y="4981844"/>
            <a:ext cx="3497000" cy="1876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427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5" name="Título 3">
            <a:extLst>
              <a:ext uri="{FF2B5EF4-FFF2-40B4-BE49-F238E27FC236}">
                <a16:creationId xmlns:a16="http://schemas.microsoft.com/office/drawing/2014/main" id="{A9C5A3B8-F48D-6CE7-A1DD-2ECFEFBC0E99}"/>
              </a:ext>
            </a:extLst>
          </p:cNvPr>
          <p:cNvSpPr>
            <a:spLocks noGrp="1"/>
          </p:cNvSpPr>
          <p:nvPr>
            <p:ph type="title"/>
          </p:nvPr>
        </p:nvSpPr>
        <p:spPr>
          <a:xfrm>
            <a:off x="1604447" y="946778"/>
            <a:ext cx="4762827" cy="1280890"/>
          </a:xfrm>
        </p:spPr>
        <p:txBody>
          <a:bodyPr>
            <a:normAutofit/>
          </a:bodyPr>
          <a:lstStyle/>
          <a:p>
            <a:r>
              <a:rPr lang="es-VE" sz="2800" b="1" u="sng" dirty="0">
                <a:latin typeface="Arial" panose="020B0604020202020204" pitchFamily="34" charset="0"/>
                <a:cs typeface="Arial" panose="020B0604020202020204" pitchFamily="34" charset="0"/>
              </a:rPr>
              <a:t>3) TIPOS DE SISTEMAS</a:t>
            </a:r>
          </a:p>
        </p:txBody>
      </p:sp>
      <p:sp>
        <p:nvSpPr>
          <p:cNvPr id="3" name="Marcador de contenido 2">
            <a:extLst>
              <a:ext uri="{FF2B5EF4-FFF2-40B4-BE49-F238E27FC236}">
                <a16:creationId xmlns:a16="http://schemas.microsoft.com/office/drawing/2014/main" id="{93DFE227-FB51-DB66-8F74-55A8978CEEB8}"/>
              </a:ext>
            </a:extLst>
          </p:cNvPr>
          <p:cNvSpPr>
            <a:spLocks noGrp="1"/>
          </p:cNvSpPr>
          <p:nvPr>
            <p:ph idx="1"/>
          </p:nvPr>
        </p:nvSpPr>
        <p:spPr>
          <a:xfrm>
            <a:off x="437322" y="1655471"/>
            <a:ext cx="6072808" cy="4715512"/>
          </a:xfrm>
        </p:spPr>
        <p:txBody>
          <a:bodyPr>
            <a:normAutofit lnSpcReduction="10000"/>
          </a:bodyPr>
          <a:lstStyle/>
          <a:p>
            <a:pPr marL="0" indent="0" algn="just">
              <a:lnSpc>
                <a:spcPct val="90000"/>
              </a:lnSpc>
              <a:buNone/>
            </a:pPr>
            <a:r>
              <a:rPr lang="es-VE" sz="2400" b="1" u="sng" dirty="0">
                <a:solidFill>
                  <a:schemeClr val="tx1"/>
                </a:solidFill>
                <a:latin typeface="Arial" panose="020B0604020202020204" pitchFamily="34" charset="0"/>
                <a:cs typeface="Arial" panose="020B0604020202020204" pitchFamily="34" charset="0"/>
              </a:rPr>
              <a:t>3.1) Sistemas Realimentados: </a:t>
            </a:r>
            <a:r>
              <a:rPr lang="es-ES" sz="2400" dirty="0">
                <a:solidFill>
                  <a:schemeClr val="tx1"/>
                </a:solidFill>
                <a:latin typeface="Arial" panose="020B0604020202020204" pitchFamily="34" charset="0"/>
                <a:cs typeface="Arial" panose="020B0604020202020204" pitchFamily="34" charset="0"/>
              </a:rPr>
              <a:t>es un sistema en el cual una parte de sus salidas se retroalimenta o reintroduce como entrada al sistema para influir en su comportamiento futuro. Esto significa que el sistema se ajusta en función de los resultados que él mismo produce.</a:t>
            </a:r>
          </a:p>
          <a:p>
            <a:pPr marL="0" indent="0" algn="just">
              <a:lnSpc>
                <a:spcPct val="90000"/>
              </a:lnSpc>
              <a:buNone/>
            </a:pPr>
            <a:endParaRPr lang="es-ES" sz="2400" dirty="0">
              <a:solidFill>
                <a:schemeClr val="tx1"/>
              </a:solidFill>
              <a:latin typeface="Arial" panose="020B0604020202020204" pitchFamily="34" charset="0"/>
              <a:cs typeface="Arial" panose="020B0604020202020204" pitchFamily="34" charset="0"/>
            </a:endParaRPr>
          </a:p>
          <a:p>
            <a:pPr marL="0" indent="0" algn="just">
              <a:lnSpc>
                <a:spcPct val="90000"/>
              </a:lnSpc>
              <a:buNone/>
            </a:pPr>
            <a:r>
              <a:rPr lang="es-ES" sz="2400" b="1" dirty="0">
                <a:solidFill>
                  <a:schemeClr val="tx1"/>
                </a:solidFill>
                <a:latin typeface="Arial" panose="020B0604020202020204" pitchFamily="34" charset="0"/>
                <a:cs typeface="Arial" panose="020B0604020202020204" pitchFamily="34" charset="0"/>
              </a:rPr>
              <a:t>Ejemplo</a:t>
            </a:r>
            <a:r>
              <a:rPr lang="es-ES" sz="2400" dirty="0">
                <a:solidFill>
                  <a:schemeClr val="tx1"/>
                </a:solidFill>
                <a:latin typeface="Arial" panose="020B0604020202020204" pitchFamily="34" charset="0"/>
                <a:cs typeface="Arial" panose="020B0604020202020204" pitchFamily="34" charset="0"/>
              </a:rPr>
              <a:t>: El sistema de control de temperatura de un termostato. Si la temperatura sube por encima de lo deseado, el termostato apaga la calefacción o activa el aire acondicionado, corrigiendo el error</a:t>
            </a:r>
            <a:r>
              <a:rPr lang="es-ES" sz="1700" dirty="0">
                <a:solidFill>
                  <a:srgbClr val="000000"/>
                </a:solidFill>
                <a:latin typeface="Arial" panose="020B0604020202020204" pitchFamily="34" charset="0"/>
                <a:cs typeface="Arial" panose="020B0604020202020204" pitchFamily="34" charset="0"/>
              </a:rPr>
              <a:t>.</a:t>
            </a:r>
            <a:endParaRPr lang="es-VE" sz="1700" dirty="0">
              <a:solidFill>
                <a:srgbClr val="000000"/>
              </a:solidFill>
              <a:latin typeface="Arial" panose="020B0604020202020204" pitchFamily="34" charset="0"/>
              <a:cs typeface="Arial" panose="020B0604020202020204" pitchFamily="34" charset="0"/>
            </a:endParaRPr>
          </a:p>
        </p:txBody>
      </p:sp>
      <p:pic>
        <p:nvPicPr>
          <p:cNvPr id="7170" name="Picture 2" descr="EconoHome Termostato no programable para el hogar - Control de temperatura  de calor y refrigeración - Fácil de instalar - Termostato digital para gas  ...">
            <a:extLst>
              <a:ext uri="{FF2B5EF4-FFF2-40B4-BE49-F238E27FC236}">
                <a16:creationId xmlns:a16="http://schemas.microsoft.com/office/drawing/2014/main" id="{B4538334-B996-07DE-4BE9-E5613FCA7C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13" r="4936" b="-1"/>
          <a:stretch/>
        </p:blipFill>
        <p:spPr bwMode="auto">
          <a:xfrm>
            <a:off x="7204219" y="1655470"/>
            <a:ext cx="4237385" cy="4237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0370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3">
            <a:extLst>
              <a:ext uri="{FF2B5EF4-FFF2-40B4-BE49-F238E27FC236}">
                <a16:creationId xmlns:a16="http://schemas.microsoft.com/office/drawing/2014/main" id="{A9C5A3B8-F48D-6CE7-A1DD-2ECFEFBC0E99}"/>
              </a:ext>
            </a:extLst>
          </p:cNvPr>
          <p:cNvSpPr>
            <a:spLocks noGrp="1"/>
          </p:cNvSpPr>
          <p:nvPr>
            <p:ph type="title"/>
          </p:nvPr>
        </p:nvSpPr>
        <p:spPr>
          <a:xfrm>
            <a:off x="3584715" y="150727"/>
            <a:ext cx="10515600" cy="1325563"/>
          </a:xfrm>
        </p:spPr>
        <p:txBody>
          <a:bodyPr>
            <a:normAutofit/>
          </a:bodyPr>
          <a:lstStyle/>
          <a:p>
            <a:r>
              <a:rPr lang="es-VE" sz="2800" b="1" u="sng" dirty="0">
                <a:solidFill>
                  <a:schemeClr val="tx1"/>
                </a:solidFill>
                <a:latin typeface="Arial" panose="020B0604020202020204" pitchFamily="34" charset="0"/>
                <a:cs typeface="Arial" panose="020B0604020202020204" pitchFamily="34" charset="0"/>
              </a:rPr>
              <a:t>3) TIPOS DE SISTEMAS</a:t>
            </a:r>
          </a:p>
        </p:txBody>
      </p:sp>
      <p:sp>
        <p:nvSpPr>
          <p:cNvPr id="3" name="Marcador de contenido 2">
            <a:extLst>
              <a:ext uri="{FF2B5EF4-FFF2-40B4-BE49-F238E27FC236}">
                <a16:creationId xmlns:a16="http://schemas.microsoft.com/office/drawing/2014/main" id="{93DFE227-FB51-DB66-8F74-55A8978CEEB8}"/>
              </a:ext>
            </a:extLst>
          </p:cNvPr>
          <p:cNvSpPr>
            <a:spLocks noGrp="1"/>
          </p:cNvSpPr>
          <p:nvPr>
            <p:ph idx="1"/>
          </p:nvPr>
        </p:nvSpPr>
        <p:spPr>
          <a:xfrm>
            <a:off x="135835" y="994787"/>
            <a:ext cx="11711171" cy="5606980"/>
          </a:xfrm>
        </p:spPr>
        <p:txBody>
          <a:bodyPr/>
          <a:lstStyle/>
          <a:p>
            <a:pPr marL="0" indent="0" algn="just">
              <a:buNone/>
            </a:pPr>
            <a:r>
              <a:rPr lang="es-VE" sz="2400" b="1" u="sng" dirty="0">
                <a:solidFill>
                  <a:schemeClr val="tx1"/>
                </a:solidFill>
                <a:latin typeface="Arial" panose="020B0604020202020204" pitchFamily="34" charset="0"/>
                <a:cs typeface="Arial" panose="020B0604020202020204" pitchFamily="34" charset="0"/>
              </a:rPr>
              <a:t>3.2) Sistemas Lineales/ No Lineales: </a:t>
            </a:r>
            <a:r>
              <a:rPr lang="es-ES" sz="2400" dirty="0">
                <a:solidFill>
                  <a:schemeClr val="tx1"/>
                </a:solidFill>
                <a:latin typeface="Arial" panose="020B0604020202020204" pitchFamily="34" charset="0"/>
                <a:cs typeface="Arial" panose="020B0604020202020204" pitchFamily="34" charset="0"/>
              </a:rPr>
              <a:t>En el contexto de la teoría de sistemas, los sistemas se clasifican como lineales o no lineales según la relación entre las entradas y las salidas del sistema. Esta distinción es crucial en áreas como la ingeniería, la física y el control de sistemas porque define como un sistema puede ser modelado y controlado.</a:t>
            </a:r>
          </a:p>
          <a:p>
            <a:pPr marL="0" indent="0">
              <a:buNone/>
            </a:pPr>
            <a:endParaRPr lang="es-VE" dirty="0">
              <a:solidFill>
                <a:schemeClr val="tx1"/>
              </a:solidFill>
            </a:endParaRPr>
          </a:p>
          <a:p>
            <a:pPr marL="0" indent="0">
              <a:buNone/>
            </a:pPr>
            <a:endParaRPr lang="es-VE" dirty="0">
              <a:solidFill>
                <a:schemeClr val="tx1"/>
              </a:solidFill>
            </a:endParaRPr>
          </a:p>
        </p:txBody>
      </p:sp>
      <p:pic>
        <p:nvPicPr>
          <p:cNvPr id="8194" name="Picture 2" descr="Output possibilities of (a) a linear system and (b) a nonlinear system. |  Download Scientific Diagram">
            <a:extLst>
              <a:ext uri="{FF2B5EF4-FFF2-40B4-BE49-F238E27FC236}">
                <a16:creationId xmlns:a16="http://schemas.microsoft.com/office/drawing/2014/main" id="{9D8334A5-2252-D21B-060F-DAE0C82981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9293" y="2977910"/>
            <a:ext cx="3441892" cy="3729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1138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3">
            <a:extLst>
              <a:ext uri="{FF2B5EF4-FFF2-40B4-BE49-F238E27FC236}">
                <a16:creationId xmlns:a16="http://schemas.microsoft.com/office/drawing/2014/main" id="{A9C5A3B8-F48D-6CE7-A1DD-2ECFEFBC0E99}"/>
              </a:ext>
            </a:extLst>
          </p:cNvPr>
          <p:cNvSpPr>
            <a:spLocks noGrp="1"/>
          </p:cNvSpPr>
          <p:nvPr>
            <p:ph type="title"/>
          </p:nvPr>
        </p:nvSpPr>
        <p:spPr>
          <a:xfrm>
            <a:off x="3624470" y="287922"/>
            <a:ext cx="10515600" cy="1325563"/>
          </a:xfrm>
        </p:spPr>
        <p:txBody>
          <a:bodyPr>
            <a:normAutofit/>
          </a:bodyPr>
          <a:lstStyle/>
          <a:p>
            <a:r>
              <a:rPr lang="es-VE" sz="2800" b="1" u="sng" dirty="0">
                <a:solidFill>
                  <a:schemeClr val="tx1"/>
                </a:solidFill>
                <a:latin typeface="Arial" panose="020B0604020202020204" pitchFamily="34" charset="0"/>
                <a:cs typeface="Arial" panose="020B0604020202020204" pitchFamily="34" charset="0"/>
              </a:rPr>
              <a:t>3) TIPOS DE SISTEMAS</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93DFE227-FB51-DB66-8F74-55A8978CEEB8}"/>
                  </a:ext>
                </a:extLst>
              </p:cNvPr>
              <p:cNvSpPr>
                <a:spLocks noGrp="1"/>
              </p:cNvSpPr>
              <p:nvPr>
                <p:ph idx="1"/>
              </p:nvPr>
            </p:nvSpPr>
            <p:spPr>
              <a:xfrm>
                <a:off x="240415" y="950704"/>
                <a:ext cx="11711170" cy="5828044"/>
              </a:xfrm>
            </p:spPr>
            <p:txBody>
              <a:bodyPr>
                <a:normAutofit fontScale="92500" lnSpcReduction="20000"/>
              </a:bodyPr>
              <a:lstStyle/>
              <a:p>
                <a:pPr marL="0" indent="0">
                  <a:buNone/>
                </a:pPr>
                <a:r>
                  <a:rPr lang="es-VE" sz="2600" b="1" u="sng" dirty="0">
                    <a:solidFill>
                      <a:schemeClr val="tx1"/>
                    </a:solidFill>
                    <a:latin typeface="Arial" panose="020B0604020202020204" pitchFamily="34" charset="0"/>
                    <a:cs typeface="Arial" panose="020B0604020202020204" pitchFamily="34" charset="0"/>
                  </a:rPr>
                  <a:t>3.2) Sistemas Lineales:</a:t>
                </a:r>
              </a:p>
              <a:p>
                <a:pPr marL="0" indent="0" algn="just">
                  <a:buNone/>
                </a:pPr>
                <a:r>
                  <a:rPr lang="es-ES" sz="2600" dirty="0">
                    <a:solidFill>
                      <a:schemeClr val="tx1"/>
                    </a:solidFill>
                    <a:latin typeface="Arial" panose="020B0604020202020204" pitchFamily="34" charset="0"/>
                    <a:cs typeface="Arial" panose="020B0604020202020204" pitchFamily="34" charset="0"/>
                  </a:rPr>
                  <a:t>Un sistema es lineal si satisface dos principios fundamentales: superposición y homogeneidad.</a:t>
                </a:r>
              </a:p>
              <a:p>
                <a:pPr marL="0" indent="0">
                  <a:buNone/>
                </a:pPr>
                <a:endParaRPr lang="es-ES" sz="2600" dirty="0">
                  <a:solidFill>
                    <a:schemeClr val="tx1"/>
                  </a:solidFill>
                  <a:latin typeface="Arial" panose="020B0604020202020204" pitchFamily="34" charset="0"/>
                  <a:cs typeface="Arial" panose="020B0604020202020204" pitchFamily="34" charset="0"/>
                </a:endParaRPr>
              </a:p>
              <a:p>
                <a:pPr algn="just"/>
                <a:r>
                  <a:rPr lang="es-ES" sz="2600" b="1" dirty="0">
                    <a:solidFill>
                      <a:schemeClr val="tx1"/>
                    </a:solidFill>
                    <a:latin typeface="Arial" panose="020B0604020202020204" pitchFamily="34" charset="0"/>
                    <a:cs typeface="Arial" panose="020B0604020202020204" pitchFamily="34" charset="0"/>
                  </a:rPr>
                  <a:t>Superposición (</a:t>
                </a:r>
                <a:r>
                  <a:rPr lang="es-ES" sz="2600" b="1" dirty="0" err="1">
                    <a:solidFill>
                      <a:schemeClr val="tx1"/>
                    </a:solidFill>
                    <a:latin typeface="Arial" panose="020B0604020202020204" pitchFamily="34" charset="0"/>
                    <a:cs typeface="Arial" panose="020B0604020202020204" pitchFamily="34" charset="0"/>
                  </a:rPr>
                  <a:t>Aditividad</a:t>
                </a:r>
                <a:r>
                  <a:rPr lang="es-ES" sz="2600" b="1" dirty="0">
                    <a:solidFill>
                      <a:schemeClr val="tx1"/>
                    </a:solidFill>
                    <a:latin typeface="Arial" panose="020B0604020202020204" pitchFamily="34" charset="0"/>
                    <a:cs typeface="Arial" panose="020B0604020202020204" pitchFamily="34" charset="0"/>
                  </a:rPr>
                  <a:t>)</a:t>
                </a:r>
                <a:r>
                  <a:rPr lang="es-ES" sz="2600" dirty="0">
                    <a:solidFill>
                      <a:schemeClr val="tx1"/>
                    </a:solidFill>
                    <a:latin typeface="Arial" panose="020B0604020202020204" pitchFamily="34" charset="0"/>
                    <a:cs typeface="Arial" panose="020B0604020202020204" pitchFamily="34" charset="0"/>
                  </a:rPr>
                  <a:t>: Si hay dos entradas diferentes </a:t>
                </a:r>
                <a:r>
                  <a:rPr lang="es-ES" sz="2600" i="1" dirty="0">
                    <a:solidFill>
                      <a:schemeClr val="tx1"/>
                    </a:solidFill>
                    <a:latin typeface="Arial" panose="020B0604020202020204" pitchFamily="34" charset="0"/>
                    <a:cs typeface="Arial" panose="020B0604020202020204" pitchFamily="34" charset="0"/>
                  </a:rPr>
                  <a:t>u1</a:t>
                </a:r>
                <a:r>
                  <a:rPr lang="es-ES" sz="2600" dirty="0">
                    <a:solidFill>
                      <a:schemeClr val="tx1"/>
                    </a:solidFill>
                    <a:latin typeface="Arial" panose="020B0604020202020204" pitchFamily="34" charset="0"/>
                    <a:cs typeface="Arial" panose="020B0604020202020204" pitchFamily="34" charset="0"/>
                  </a:rPr>
                  <a:t>​ y </a:t>
                </a:r>
                <a:r>
                  <a:rPr lang="es-ES" sz="2600" i="1" dirty="0">
                    <a:solidFill>
                      <a:schemeClr val="tx1"/>
                    </a:solidFill>
                    <a:latin typeface="Arial" panose="020B0604020202020204" pitchFamily="34" charset="0"/>
                    <a:cs typeface="Arial" panose="020B0604020202020204" pitchFamily="34" charset="0"/>
                  </a:rPr>
                  <a:t>u2</a:t>
                </a:r>
                <a:r>
                  <a:rPr lang="es-ES" sz="2600" dirty="0">
                    <a:solidFill>
                      <a:schemeClr val="tx1"/>
                    </a:solidFill>
                    <a:latin typeface="Arial" panose="020B0604020202020204" pitchFamily="34" charset="0"/>
                    <a:cs typeface="Arial" panose="020B0604020202020204" pitchFamily="34" charset="0"/>
                  </a:rPr>
                  <a:t> que generan dos salidas </a:t>
                </a:r>
                <a:r>
                  <a:rPr lang="es-ES" sz="2600" i="1" dirty="0">
                    <a:solidFill>
                      <a:schemeClr val="tx1"/>
                    </a:solidFill>
                    <a:latin typeface="Arial" panose="020B0604020202020204" pitchFamily="34" charset="0"/>
                    <a:cs typeface="Arial" panose="020B0604020202020204" pitchFamily="34" charset="0"/>
                  </a:rPr>
                  <a:t>y1​ </a:t>
                </a:r>
                <a:r>
                  <a:rPr lang="es-ES" sz="2600" dirty="0">
                    <a:solidFill>
                      <a:schemeClr val="tx1"/>
                    </a:solidFill>
                    <a:latin typeface="Arial" panose="020B0604020202020204" pitchFamily="34" charset="0"/>
                    <a:cs typeface="Arial" panose="020B0604020202020204" pitchFamily="34" charset="0"/>
                  </a:rPr>
                  <a:t>y </a:t>
                </a:r>
                <a:r>
                  <a:rPr lang="es-ES" sz="2600" i="1" dirty="0">
                    <a:solidFill>
                      <a:schemeClr val="tx1"/>
                    </a:solidFill>
                    <a:latin typeface="Arial" panose="020B0604020202020204" pitchFamily="34" charset="0"/>
                    <a:cs typeface="Arial" panose="020B0604020202020204" pitchFamily="34" charset="0"/>
                  </a:rPr>
                  <a:t>y2</a:t>
                </a:r>
                <a:r>
                  <a:rPr lang="es-ES" sz="2600" dirty="0">
                    <a:solidFill>
                      <a:schemeClr val="tx1"/>
                    </a:solidFill>
                    <a:latin typeface="Arial" panose="020B0604020202020204" pitchFamily="34" charset="0"/>
                    <a:cs typeface="Arial" panose="020B0604020202020204" pitchFamily="34" charset="0"/>
                  </a:rPr>
                  <a:t>, entonces la entrada combinada </a:t>
                </a:r>
                <a:r>
                  <a:rPr lang="es-ES" sz="2600" i="1" dirty="0">
                    <a:solidFill>
                      <a:schemeClr val="tx1"/>
                    </a:solidFill>
                    <a:latin typeface="Arial" panose="020B0604020202020204" pitchFamily="34" charset="0"/>
                    <a:cs typeface="Arial" panose="020B0604020202020204" pitchFamily="34" charset="0"/>
                  </a:rPr>
                  <a:t>u1</a:t>
                </a:r>
                <a:r>
                  <a:rPr lang="es-ES" sz="2600" dirty="0">
                    <a:solidFill>
                      <a:schemeClr val="tx1"/>
                    </a:solidFill>
                    <a:latin typeface="Arial" panose="020B0604020202020204" pitchFamily="34" charset="0"/>
                    <a:cs typeface="Arial" panose="020B0604020202020204" pitchFamily="34" charset="0"/>
                  </a:rPr>
                  <a:t>+</a:t>
                </a:r>
                <a:r>
                  <a:rPr lang="es-ES" sz="2600" i="1" dirty="0">
                    <a:solidFill>
                      <a:schemeClr val="tx1"/>
                    </a:solidFill>
                    <a:latin typeface="Arial" panose="020B0604020202020204" pitchFamily="34" charset="0"/>
                    <a:cs typeface="Arial" panose="020B0604020202020204" pitchFamily="34" charset="0"/>
                  </a:rPr>
                  <a:t>u2</a:t>
                </a:r>
                <a:r>
                  <a:rPr lang="es-ES" sz="2600" dirty="0">
                    <a:solidFill>
                      <a:schemeClr val="tx1"/>
                    </a:solidFill>
                    <a:latin typeface="Arial" panose="020B0604020202020204" pitchFamily="34" charset="0"/>
                    <a:cs typeface="Arial" panose="020B0604020202020204" pitchFamily="34" charset="0"/>
                  </a:rPr>
                  <a:t> ​ generará la salida combinada </a:t>
                </a:r>
                <a:r>
                  <a:rPr lang="es-ES" sz="2600" i="1" dirty="0">
                    <a:solidFill>
                      <a:schemeClr val="tx1"/>
                    </a:solidFill>
                    <a:latin typeface="Arial" panose="020B0604020202020204" pitchFamily="34" charset="0"/>
                    <a:cs typeface="Arial" panose="020B0604020202020204" pitchFamily="34" charset="0"/>
                  </a:rPr>
                  <a:t>y1</a:t>
                </a:r>
                <a:r>
                  <a:rPr lang="es-ES" sz="2600" dirty="0">
                    <a:solidFill>
                      <a:schemeClr val="tx1"/>
                    </a:solidFill>
                    <a:latin typeface="Arial" panose="020B0604020202020204" pitchFamily="34" charset="0"/>
                    <a:cs typeface="Arial" panose="020B0604020202020204" pitchFamily="34" charset="0"/>
                  </a:rPr>
                  <a:t>+</a:t>
                </a:r>
                <a:r>
                  <a:rPr lang="es-ES" sz="2600" i="1" dirty="0">
                    <a:solidFill>
                      <a:schemeClr val="tx1"/>
                    </a:solidFill>
                    <a:latin typeface="Arial" panose="020B0604020202020204" pitchFamily="34" charset="0"/>
                    <a:cs typeface="Arial" panose="020B0604020202020204" pitchFamily="34" charset="0"/>
                  </a:rPr>
                  <a:t>y2</a:t>
                </a:r>
                <a:r>
                  <a:rPr lang="es-ES" sz="2600" dirty="0">
                    <a:solidFill>
                      <a:schemeClr val="tx1"/>
                    </a:solidFill>
                    <a:latin typeface="Arial" panose="020B0604020202020204" pitchFamily="34" charset="0"/>
                    <a:cs typeface="Arial" panose="020B0604020202020204" pitchFamily="34" charset="0"/>
                  </a:rPr>
                  <a:t>. En otras palabras, las respuestas del sistema se suman.</a:t>
                </a:r>
              </a:p>
              <a:p>
                <a:pPr marL="457200" lvl="1" indent="0">
                  <a:buNone/>
                </a:pPr>
                <a:endParaRPr lang="es-ES" sz="2600" dirty="0">
                  <a:solidFill>
                    <a:schemeClr val="tx1"/>
                  </a:solidFill>
                  <a:latin typeface="Arial" panose="020B0604020202020204" pitchFamily="34" charset="0"/>
                  <a:cs typeface="Arial" panose="020B0604020202020204" pitchFamily="34" charset="0"/>
                </a:endParaRPr>
              </a:p>
              <a:p>
                <a:pPr marL="457200" lvl="1" indent="0" algn="ctr">
                  <a:buNone/>
                </a:pPr>
                <a14:m>
                  <m:oMathPara xmlns:m="http://schemas.openxmlformats.org/officeDocument/2006/math">
                    <m:oMathParaPr>
                      <m:jc m:val="centerGroup"/>
                    </m:oMathParaPr>
                    <m:oMath xmlns:m="http://schemas.openxmlformats.org/officeDocument/2006/math">
                      <m:r>
                        <a:rPr lang="en-US" sz="2600" b="0" i="1" smtClean="0">
                          <a:solidFill>
                            <a:schemeClr val="tx1"/>
                          </a:solidFill>
                          <a:latin typeface="Cambria Math" panose="02040503050406030204" pitchFamily="18" charset="0"/>
                          <a:cs typeface="Arial" panose="020B0604020202020204" pitchFamily="34" charset="0"/>
                        </a:rPr>
                        <m:t>𝑈</m:t>
                      </m:r>
                      <m:r>
                        <a:rPr lang="en-US" sz="2600" b="0" i="1" smtClean="0">
                          <a:solidFill>
                            <a:schemeClr val="tx1"/>
                          </a:solidFill>
                          <a:latin typeface="Cambria Math" panose="02040503050406030204" pitchFamily="18" charset="0"/>
                          <a:cs typeface="Arial" panose="020B0604020202020204" pitchFamily="34" charset="0"/>
                        </a:rPr>
                        <m:t>1→</m:t>
                      </m:r>
                      <m:r>
                        <a:rPr lang="en-US" sz="26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𝑌</m:t>
                      </m:r>
                      <m:r>
                        <a:rPr lang="en-US" sz="26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1, </m:t>
                      </m:r>
                      <m:r>
                        <a:rPr lang="en-US" sz="26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𝑈</m:t>
                      </m:r>
                      <m:r>
                        <a:rPr lang="en-US" sz="26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2→</m:t>
                      </m:r>
                      <m:r>
                        <a:rPr lang="en-US" sz="26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𝑌</m:t>
                      </m:r>
                      <m:r>
                        <a:rPr lang="en-US" sz="26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2  −≫  </m:t>
                      </m:r>
                      <m:r>
                        <a:rPr lang="en-US" sz="26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𝑈</m:t>
                      </m:r>
                      <m:r>
                        <a:rPr lang="en-US" sz="26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1+</m:t>
                      </m:r>
                      <m:r>
                        <a:rPr lang="en-US" sz="26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𝑈</m:t>
                      </m:r>
                      <m:r>
                        <a:rPr lang="en-US" sz="26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2→</m:t>
                      </m:r>
                      <m:r>
                        <a:rPr lang="en-US" sz="26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𝑌</m:t>
                      </m:r>
                      <m:r>
                        <a:rPr lang="en-US" sz="26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1+</m:t>
                      </m:r>
                      <m:r>
                        <a:rPr lang="en-US" sz="26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𝑌</m:t>
                      </m:r>
                      <m:r>
                        <a:rPr lang="en-US" sz="26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2</m:t>
                      </m:r>
                    </m:oMath>
                  </m:oMathPara>
                </a14:m>
                <a:endParaRPr lang="es-ES" sz="2600" dirty="0">
                  <a:solidFill>
                    <a:schemeClr val="tx1"/>
                  </a:solidFill>
                  <a:latin typeface="Arial" panose="020B0604020202020204" pitchFamily="34" charset="0"/>
                  <a:cs typeface="Arial" panose="020B0604020202020204" pitchFamily="34" charset="0"/>
                </a:endParaRPr>
              </a:p>
              <a:p>
                <a:pPr marL="457200" lvl="1" indent="0" algn="ctr">
                  <a:buNone/>
                </a:pPr>
                <a:endParaRPr lang="es-ES" sz="2600" dirty="0">
                  <a:solidFill>
                    <a:schemeClr val="tx1"/>
                  </a:solidFill>
                  <a:latin typeface="Arial" panose="020B0604020202020204" pitchFamily="34" charset="0"/>
                  <a:cs typeface="Arial" panose="020B0604020202020204" pitchFamily="34" charset="0"/>
                </a:endParaRPr>
              </a:p>
              <a:p>
                <a:pPr algn="just"/>
                <a:r>
                  <a:rPr lang="es-ES" sz="2600" b="1" dirty="0">
                    <a:solidFill>
                      <a:schemeClr val="tx1"/>
                    </a:solidFill>
                    <a:latin typeface="Arial" panose="020B0604020202020204" pitchFamily="34" charset="0"/>
                    <a:cs typeface="Arial" panose="020B0604020202020204" pitchFamily="34" charset="0"/>
                  </a:rPr>
                  <a:t>Homogeneidad (Escalabilidad)</a:t>
                </a:r>
                <a:r>
                  <a:rPr lang="es-ES" sz="2600" dirty="0">
                    <a:solidFill>
                      <a:schemeClr val="tx1"/>
                    </a:solidFill>
                    <a:latin typeface="Arial" panose="020B0604020202020204" pitchFamily="34" charset="0"/>
                    <a:cs typeface="Arial" panose="020B0604020202020204" pitchFamily="34" charset="0"/>
                  </a:rPr>
                  <a:t>: Si se multiplica una entrada por una constante </a:t>
                </a:r>
                <a:r>
                  <a:rPr lang="es-ES" sz="2600" i="1" dirty="0">
                    <a:solidFill>
                      <a:schemeClr val="tx1"/>
                    </a:solidFill>
                    <a:latin typeface="Arial" panose="020B0604020202020204" pitchFamily="34" charset="0"/>
                    <a:cs typeface="Arial" panose="020B0604020202020204" pitchFamily="34" charset="0"/>
                  </a:rPr>
                  <a:t>k</a:t>
                </a:r>
                <a:r>
                  <a:rPr lang="es-ES" sz="2600" dirty="0">
                    <a:solidFill>
                      <a:schemeClr val="tx1"/>
                    </a:solidFill>
                    <a:latin typeface="Arial" panose="020B0604020202020204" pitchFamily="34" charset="0"/>
                    <a:cs typeface="Arial" panose="020B0604020202020204" pitchFamily="34" charset="0"/>
                  </a:rPr>
                  <a:t>, la salida también se multiplica por esa misma constante. Es decir, si la entrada se escala, la salida se escala proporcionalmente.</a:t>
                </a:r>
              </a:p>
              <a:p>
                <a:pPr marL="0" indent="0">
                  <a:buNone/>
                </a:pPr>
                <a:endParaRPr lang="es-VE" sz="2400" dirty="0">
                  <a:solidFill>
                    <a:schemeClr val="tx1"/>
                  </a:solidFill>
                  <a:latin typeface="Arial" panose="020B0604020202020204" pitchFamily="34" charset="0"/>
                  <a:cs typeface="Arial" panose="020B0604020202020204" pitchFamily="34" charset="0"/>
                </a:endParaRPr>
              </a:p>
              <a:p>
                <a:pPr marL="0" indent="0">
                  <a:buNone/>
                </a:pPr>
                <a:r>
                  <a:rPr lang="es-VE" sz="2400" dirty="0">
                    <a:solidFill>
                      <a:schemeClr val="tx1"/>
                    </a:solidFill>
                    <a:latin typeface="Arial" panose="020B0604020202020204" pitchFamily="34" charset="0"/>
                    <a:cs typeface="Arial" panose="020B0604020202020204" pitchFamily="34" charset="0"/>
                  </a:rPr>
                  <a:t> </a:t>
                </a:r>
                <a:endParaRPr lang="es-VE" dirty="0">
                  <a:solidFill>
                    <a:schemeClr val="tx1"/>
                  </a:solidFill>
                </a:endParaRPr>
              </a:p>
            </p:txBody>
          </p:sp>
        </mc:Choice>
        <mc:Fallback>
          <p:sp>
            <p:nvSpPr>
              <p:cNvPr id="3" name="Marcador de contenido 2">
                <a:extLst>
                  <a:ext uri="{FF2B5EF4-FFF2-40B4-BE49-F238E27FC236}">
                    <a16:creationId xmlns:a16="http://schemas.microsoft.com/office/drawing/2014/main" id="{93DFE227-FB51-DB66-8F74-55A8978CEEB8}"/>
                  </a:ext>
                </a:extLst>
              </p:cNvPr>
              <p:cNvSpPr>
                <a:spLocks noGrp="1" noRot="1" noChangeAspect="1" noMove="1" noResize="1" noEditPoints="1" noAdjustHandles="1" noChangeArrowheads="1" noChangeShapeType="1" noTextEdit="1"/>
              </p:cNvSpPr>
              <p:nvPr>
                <p:ph idx="1"/>
              </p:nvPr>
            </p:nvSpPr>
            <p:spPr>
              <a:xfrm>
                <a:off x="240415" y="950704"/>
                <a:ext cx="11711170" cy="5828044"/>
              </a:xfrm>
              <a:blipFill>
                <a:blip r:embed="rId2"/>
                <a:stretch>
                  <a:fillRect l="-780" t="-1987" r="-780"/>
                </a:stretch>
              </a:blipFill>
            </p:spPr>
            <p:txBody>
              <a:bodyPr/>
              <a:lstStyle/>
              <a:p>
                <a:r>
                  <a:rPr lang="es-VE">
                    <a:noFill/>
                  </a:rPr>
                  <a:t> </a:t>
                </a:r>
              </a:p>
            </p:txBody>
          </p:sp>
        </mc:Fallback>
      </mc:AlternateContent>
      <mc:AlternateContent xmlns:mc="http://schemas.openxmlformats.org/markup-compatibility/2006">
        <mc:Choice xmlns:a14="http://schemas.microsoft.com/office/drawing/2010/main" Requires="a14">
          <p:sp>
            <p:nvSpPr>
              <p:cNvPr id="4" name="CuadroTexto 3">
                <a:extLst>
                  <a:ext uri="{FF2B5EF4-FFF2-40B4-BE49-F238E27FC236}">
                    <a16:creationId xmlns:a16="http://schemas.microsoft.com/office/drawing/2014/main" id="{C043F1D3-BEED-CBCD-8A89-97C2C395F22A}"/>
                  </a:ext>
                </a:extLst>
              </p:cNvPr>
              <p:cNvSpPr txBox="1"/>
              <p:nvPr/>
            </p:nvSpPr>
            <p:spPr>
              <a:xfrm>
                <a:off x="4011806" y="5853444"/>
                <a:ext cx="6094324" cy="461665"/>
              </a:xfrm>
              <a:prstGeom prst="rect">
                <a:avLst/>
              </a:prstGeom>
              <a:noFill/>
            </p:spPr>
            <p:txBody>
              <a:bodyPr wrap="square">
                <a:spAutoFit/>
              </a:bodyPr>
              <a:lstStyle/>
              <a:p>
                <a14:m>
                  <m:oMath xmlns:m="http://schemas.openxmlformats.org/officeDocument/2006/math">
                    <m:r>
                      <a:rPr lang="en-US" sz="2400" b="0" i="1" smtClean="0">
                        <a:solidFill>
                          <a:schemeClr val="tx1"/>
                        </a:solidFill>
                        <a:latin typeface="Cambria Math" panose="02040503050406030204" pitchFamily="18" charset="0"/>
                        <a:cs typeface="Arial" panose="020B0604020202020204" pitchFamily="34" charset="0"/>
                      </a:rPr>
                      <m:t>𝑈</m:t>
                    </m:r>
                    <m:r>
                      <a:rPr lang="en-US" sz="2400" b="0" i="1" smtClean="0">
                        <a:solidFill>
                          <a:schemeClr val="tx1"/>
                        </a:solidFill>
                        <a:latin typeface="Cambria Math" panose="02040503050406030204" pitchFamily="18" charset="0"/>
                        <a:cs typeface="Arial" panose="020B0604020202020204" pitchFamily="34" charset="0"/>
                      </a:rPr>
                      <m:t>1→</m:t>
                    </m:r>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𝑌</m:t>
                    </m:r>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1−≫</m:t>
                    </m:r>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𝐾</m:t>
                    </m:r>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𝑈</m:t>
                    </m:r>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1 →</m:t>
                    </m:r>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𝑌</m:t>
                    </m:r>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1</m:t>
                    </m:r>
                  </m:oMath>
                </a14:m>
                <a:r>
                  <a:rPr lang="es-VE" sz="2400" dirty="0">
                    <a:solidFill>
                      <a:schemeClr val="tx1"/>
                    </a:solidFill>
                  </a:rPr>
                  <a:t> </a:t>
                </a:r>
              </a:p>
            </p:txBody>
          </p:sp>
        </mc:Choice>
        <mc:Fallback>
          <p:sp>
            <p:nvSpPr>
              <p:cNvPr id="4" name="CuadroTexto 3">
                <a:extLst>
                  <a:ext uri="{FF2B5EF4-FFF2-40B4-BE49-F238E27FC236}">
                    <a16:creationId xmlns:a16="http://schemas.microsoft.com/office/drawing/2014/main" id="{C043F1D3-BEED-CBCD-8A89-97C2C395F22A}"/>
                  </a:ext>
                </a:extLst>
              </p:cNvPr>
              <p:cNvSpPr txBox="1">
                <a:spLocks noRot="1" noChangeAspect="1" noMove="1" noResize="1" noEditPoints="1" noAdjustHandles="1" noChangeArrowheads="1" noChangeShapeType="1" noTextEdit="1"/>
              </p:cNvSpPr>
              <p:nvPr/>
            </p:nvSpPr>
            <p:spPr>
              <a:xfrm>
                <a:off x="4011806" y="5853444"/>
                <a:ext cx="6094324" cy="461665"/>
              </a:xfrm>
              <a:prstGeom prst="rect">
                <a:avLst/>
              </a:prstGeom>
              <a:blipFill>
                <a:blip r:embed="rId3"/>
                <a:stretch>
                  <a:fillRect l="-200"/>
                </a:stretch>
              </a:blipFill>
            </p:spPr>
            <p:txBody>
              <a:bodyPr/>
              <a:lstStyle/>
              <a:p>
                <a:r>
                  <a:rPr lang="es-VE">
                    <a:noFill/>
                  </a:rPr>
                  <a:t> </a:t>
                </a:r>
              </a:p>
            </p:txBody>
          </p:sp>
        </mc:Fallback>
      </mc:AlternateContent>
    </p:spTree>
    <p:extLst>
      <p:ext uri="{BB962C8B-B14F-4D97-AF65-F5344CB8AC3E}">
        <p14:creationId xmlns:p14="http://schemas.microsoft.com/office/powerpoint/2010/main" val="1337391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3">
            <a:extLst>
              <a:ext uri="{FF2B5EF4-FFF2-40B4-BE49-F238E27FC236}">
                <a16:creationId xmlns:a16="http://schemas.microsoft.com/office/drawing/2014/main" id="{A9C5A3B8-F48D-6CE7-A1DD-2ECFEFBC0E99}"/>
              </a:ext>
            </a:extLst>
          </p:cNvPr>
          <p:cNvSpPr>
            <a:spLocks noGrp="1"/>
          </p:cNvSpPr>
          <p:nvPr>
            <p:ph type="title"/>
          </p:nvPr>
        </p:nvSpPr>
        <p:spPr>
          <a:xfrm>
            <a:off x="3306418" y="236053"/>
            <a:ext cx="10515600" cy="1192186"/>
          </a:xfrm>
        </p:spPr>
        <p:txBody>
          <a:bodyPr>
            <a:normAutofit/>
          </a:bodyPr>
          <a:lstStyle/>
          <a:p>
            <a:r>
              <a:rPr lang="es-VE" sz="2800" b="1" dirty="0">
                <a:solidFill>
                  <a:schemeClr val="tx1"/>
                </a:solidFill>
                <a:latin typeface="Arial" panose="020B0604020202020204" pitchFamily="34" charset="0"/>
                <a:cs typeface="Arial" panose="020B0604020202020204" pitchFamily="34" charset="0"/>
              </a:rPr>
              <a:t>3) TIPOS DE SISTEMAS</a:t>
            </a:r>
          </a:p>
        </p:txBody>
      </p:sp>
      <p:sp>
        <p:nvSpPr>
          <p:cNvPr id="3" name="Marcador de contenido 2">
            <a:extLst>
              <a:ext uri="{FF2B5EF4-FFF2-40B4-BE49-F238E27FC236}">
                <a16:creationId xmlns:a16="http://schemas.microsoft.com/office/drawing/2014/main" id="{93DFE227-FB51-DB66-8F74-55A8978CEEB8}"/>
              </a:ext>
            </a:extLst>
          </p:cNvPr>
          <p:cNvSpPr>
            <a:spLocks noGrp="1"/>
          </p:cNvSpPr>
          <p:nvPr>
            <p:ph idx="1"/>
          </p:nvPr>
        </p:nvSpPr>
        <p:spPr>
          <a:xfrm>
            <a:off x="959799" y="864158"/>
            <a:ext cx="12686589" cy="7046282"/>
          </a:xfrm>
        </p:spPr>
        <p:txBody>
          <a:bodyPr>
            <a:normAutofit/>
          </a:bodyPr>
          <a:lstStyle/>
          <a:p>
            <a:pPr marL="0" indent="0">
              <a:buNone/>
            </a:pPr>
            <a:r>
              <a:rPr lang="es-VE" sz="2600" b="1" u="sng" dirty="0">
                <a:solidFill>
                  <a:schemeClr val="tx1"/>
                </a:solidFill>
                <a:latin typeface="Arial" panose="020B0604020202020204" pitchFamily="34" charset="0"/>
                <a:cs typeface="Arial" panose="020B0604020202020204" pitchFamily="34" charset="0"/>
              </a:rPr>
              <a:t>3.2) Sistemas Lineales:</a:t>
            </a:r>
          </a:p>
          <a:p>
            <a:pPr marL="0" indent="0">
              <a:buNone/>
            </a:pPr>
            <a:endParaRPr lang="es-ES" sz="2600" dirty="0">
              <a:solidFill>
                <a:schemeClr val="tx1"/>
              </a:solidFill>
              <a:latin typeface="Arial" panose="020B0604020202020204" pitchFamily="34" charset="0"/>
              <a:cs typeface="Arial" panose="020B0604020202020204" pitchFamily="34" charset="0"/>
            </a:endParaRPr>
          </a:p>
          <a:p>
            <a:endParaRPr lang="es-ES" sz="2600" b="1" dirty="0">
              <a:solidFill>
                <a:schemeClr val="tx1"/>
              </a:solidFill>
              <a:latin typeface="Arial" panose="020B0604020202020204" pitchFamily="34" charset="0"/>
              <a:cs typeface="Arial" panose="020B0604020202020204" pitchFamily="34" charset="0"/>
            </a:endParaRPr>
          </a:p>
          <a:p>
            <a:endParaRPr lang="es-ES" sz="2600" b="1" dirty="0">
              <a:solidFill>
                <a:schemeClr val="tx1"/>
              </a:solidFill>
              <a:latin typeface="Arial" panose="020B0604020202020204" pitchFamily="34" charset="0"/>
              <a:cs typeface="Arial" panose="020B0604020202020204" pitchFamily="34" charset="0"/>
            </a:endParaRPr>
          </a:p>
          <a:p>
            <a:endParaRPr lang="es-ES" sz="2600" dirty="0">
              <a:solidFill>
                <a:schemeClr val="tx1"/>
              </a:solidFill>
              <a:latin typeface="Arial" panose="020B0604020202020204" pitchFamily="34" charset="0"/>
              <a:cs typeface="Arial" panose="020B0604020202020204" pitchFamily="34" charset="0"/>
            </a:endParaRPr>
          </a:p>
          <a:p>
            <a:pPr marL="457200" lvl="1" indent="0" algn="ctr">
              <a:buNone/>
            </a:pPr>
            <a:endParaRPr lang="es-ES" sz="2600" dirty="0">
              <a:solidFill>
                <a:schemeClr val="tx1"/>
              </a:solidFill>
              <a:latin typeface="Arial" panose="020B0604020202020204" pitchFamily="34" charset="0"/>
              <a:cs typeface="Arial" panose="020B0604020202020204" pitchFamily="34" charset="0"/>
            </a:endParaRPr>
          </a:p>
          <a:p>
            <a:pPr marL="0" indent="0">
              <a:buNone/>
            </a:pPr>
            <a:r>
              <a:rPr lang="es-VE" sz="2400" dirty="0">
                <a:solidFill>
                  <a:schemeClr val="tx1"/>
                </a:solidFill>
                <a:latin typeface="Arial" panose="020B0604020202020204" pitchFamily="34" charset="0"/>
                <a:cs typeface="Arial" panose="020B0604020202020204" pitchFamily="34" charset="0"/>
              </a:rPr>
              <a:t> </a:t>
            </a:r>
            <a:endParaRPr lang="es-VE" dirty="0">
              <a:solidFill>
                <a:schemeClr val="tx1"/>
              </a:solidFill>
            </a:endParaRPr>
          </a:p>
        </p:txBody>
      </p:sp>
      <p:pic>
        <p:nvPicPr>
          <p:cNvPr id="9218" name="Picture 2" descr="2.2 Sistemas Lineales y No Lineales con Sympy-Python – Señales y Sistemas">
            <a:extLst>
              <a:ext uri="{FF2B5EF4-FFF2-40B4-BE49-F238E27FC236}">
                <a16:creationId xmlns:a16="http://schemas.microsoft.com/office/drawing/2014/main" id="{90345E44-5AC5-0192-114C-552C6E473B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670" y="1992320"/>
            <a:ext cx="3203131" cy="2171448"/>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280553C6-F26A-420A-7583-10DE095229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5710" y="2293532"/>
            <a:ext cx="3415214" cy="1870236"/>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B213CD3B-A418-ADB5-D5BE-1EC3C02F85F0}"/>
              </a:ext>
            </a:extLst>
          </p:cNvPr>
          <p:cNvSpPr txBox="1"/>
          <p:nvPr/>
        </p:nvSpPr>
        <p:spPr>
          <a:xfrm>
            <a:off x="512462" y="4489715"/>
            <a:ext cx="4283545" cy="738664"/>
          </a:xfrm>
          <a:prstGeom prst="rect">
            <a:avLst/>
          </a:prstGeom>
          <a:noFill/>
        </p:spPr>
        <p:txBody>
          <a:bodyPr wrap="none" rtlCol="0">
            <a:spAutoFit/>
          </a:bodyPr>
          <a:lstStyle/>
          <a:p>
            <a:r>
              <a:rPr lang="es-ES" sz="2400" b="1" dirty="0">
                <a:latin typeface="Arial" panose="020B0604020202020204" pitchFamily="34" charset="0"/>
                <a:cs typeface="Arial" panose="020B0604020202020204" pitchFamily="34" charset="0"/>
              </a:rPr>
              <a:t>Superposición (</a:t>
            </a:r>
            <a:r>
              <a:rPr lang="es-ES" sz="2400" b="1" dirty="0" err="1">
                <a:latin typeface="Arial" panose="020B0604020202020204" pitchFamily="34" charset="0"/>
                <a:cs typeface="Arial" panose="020B0604020202020204" pitchFamily="34" charset="0"/>
              </a:rPr>
              <a:t>Aditividad</a:t>
            </a:r>
            <a:r>
              <a:rPr lang="es-ES" sz="2400" b="1" dirty="0">
                <a:latin typeface="Arial" panose="020B0604020202020204" pitchFamily="34" charset="0"/>
                <a:cs typeface="Arial" panose="020B0604020202020204" pitchFamily="34" charset="0"/>
              </a:rPr>
              <a:t>) </a:t>
            </a:r>
          </a:p>
          <a:p>
            <a:endParaRPr lang="es-VE" dirty="0"/>
          </a:p>
        </p:txBody>
      </p:sp>
      <p:sp>
        <p:nvSpPr>
          <p:cNvPr id="6" name="CuadroTexto 5">
            <a:extLst>
              <a:ext uri="{FF2B5EF4-FFF2-40B4-BE49-F238E27FC236}">
                <a16:creationId xmlns:a16="http://schemas.microsoft.com/office/drawing/2014/main" id="{E3BC441B-D890-6BEB-9C84-C7FFB92611E7}"/>
              </a:ext>
            </a:extLst>
          </p:cNvPr>
          <p:cNvSpPr txBox="1"/>
          <p:nvPr/>
        </p:nvSpPr>
        <p:spPr>
          <a:xfrm>
            <a:off x="6432390" y="4489715"/>
            <a:ext cx="4661854" cy="461665"/>
          </a:xfrm>
          <a:prstGeom prst="rect">
            <a:avLst/>
          </a:prstGeom>
          <a:noFill/>
        </p:spPr>
        <p:txBody>
          <a:bodyPr wrap="none" rtlCol="0">
            <a:spAutoFit/>
          </a:bodyPr>
          <a:lstStyle/>
          <a:p>
            <a:r>
              <a:rPr lang="es-ES" sz="2400" b="1" dirty="0">
                <a:latin typeface="Arial" panose="020B0604020202020204" pitchFamily="34" charset="0"/>
                <a:cs typeface="Arial" panose="020B0604020202020204" pitchFamily="34" charset="0"/>
              </a:rPr>
              <a:t>Homogeneidad (Escalabilidad)</a:t>
            </a:r>
            <a:endParaRPr lang="es-VE"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2311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3">
            <a:extLst>
              <a:ext uri="{FF2B5EF4-FFF2-40B4-BE49-F238E27FC236}">
                <a16:creationId xmlns:a16="http://schemas.microsoft.com/office/drawing/2014/main" id="{A9C5A3B8-F48D-6CE7-A1DD-2ECFEFBC0E99}"/>
              </a:ext>
            </a:extLst>
          </p:cNvPr>
          <p:cNvSpPr>
            <a:spLocks noGrp="1"/>
          </p:cNvSpPr>
          <p:nvPr>
            <p:ph type="title"/>
          </p:nvPr>
        </p:nvSpPr>
        <p:spPr>
          <a:xfrm>
            <a:off x="3846443" y="-710648"/>
            <a:ext cx="4903596" cy="1600200"/>
          </a:xfrm>
        </p:spPr>
        <p:txBody>
          <a:bodyPr>
            <a:normAutofit/>
          </a:bodyPr>
          <a:lstStyle/>
          <a:p>
            <a:r>
              <a:rPr lang="es-VE" sz="2800" b="1" u="sng" dirty="0">
                <a:solidFill>
                  <a:schemeClr val="tx1"/>
                </a:solidFill>
                <a:latin typeface="Arial" panose="020B0604020202020204" pitchFamily="34" charset="0"/>
                <a:cs typeface="Arial" panose="020B0604020202020204" pitchFamily="34" charset="0"/>
              </a:rPr>
              <a:t>3) TIPOS DE SISTEMAS</a:t>
            </a:r>
          </a:p>
        </p:txBody>
      </p:sp>
      <p:sp>
        <p:nvSpPr>
          <p:cNvPr id="3" name="Marcador de contenido 2">
            <a:extLst>
              <a:ext uri="{FF2B5EF4-FFF2-40B4-BE49-F238E27FC236}">
                <a16:creationId xmlns:a16="http://schemas.microsoft.com/office/drawing/2014/main" id="{93DFE227-FB51-DB66-8F74-55A8978CEEB8}"/>
              </a:ext>
            </a:extLst>
          </p:cNvPr>
          <p:cNvSpPr>
            <a:spLocks noGrp="1"/>
          </p:cNvSpPr>
          <p:nvPr>
            <p:ph idx="1"/>
          </p:nvPr>
        </p:nvSpPr>
        <p:spPr>
          <a:xfrm>
            <a:off x="-1" y="1072279"/>
            <a:ext cx="6802735" cy="5288328"/>
          </a:xfrm>
        </p:spPr>
        <p:txBody>
          <a:bodyPr>
            <a:normAutofit/>
          </a:bodyPr>
          <a:lstStyle/>
          <a:p>
            <a:pPr marL="0" indent="0" algn="just">
              <a:buNone/>
            </a:pPr>
            <a:r>
              <a:rPr lang="es-VE" sz="2600" b="1" u="sng" dirty="0">
                <a:solidFill>
                  <a:schemeClr val="tx1"/>
                </a:solidFill>
                <a:latin typeface="Arial" panose="020B0604020202020204" pitchFamily="34" charset="0"/>
                <a:cs typeface="Arial" panose="020B0604020202020204" pitchFamily="34" charset="0"/>
              </a:rPr>
              <a:t>3.2) Sistemas No Lineales:</a:t>
            </a:r>
          </a:p>
          <a:p>
            <a:pPr marL="0" indent="0" algn="just">
              <a:buNone/>
            </a:pPr>
            <a:r>
              <a:rPr lang="es-ES" sz="2400" dirty="0">
                <a:solidFill>
                  <a:schemeClr val="tx1"/>
                </a:solidFill>
                <a:latin typeface="Arial" panose="020B0604020202020204" pitchFamily="34" charset="0"/>
                <a:cs typeface="Arial" panose="020B0604020202020204" pitchFamily="34" charset="0"/>
              </a:rPr>
              <a:t>Un sistema es no lineal si no cumple con las propiedades de superposición y homogeneidad. </a:t>
            </a:r>
          </a:p>
          <a:p>
            <a:pPr marL="0" indent="0" algn="just">
              <a:buNone/>
            </a:pPr>
            <a:endParaRPr lang="es-ES" sz="2400" dirty="0">
              <a:solidFill>
                <a:schemeClr val="tx1"/>
              </a:solidFill>
              <a:latin typeface="Arial" panose="020B0604020202020204" pitchFamily="34" charset="0"/>
              <a:cs typeface="Arial" panose="020B0604020202020204" pitchFamily="34" charset="0"/>
            </a:endParaRPr>
          </a:p>
          <a:p>
            <a:pPr marL="0" indent="0" algn="just">
              <a:buNone/>
            </a:pPr>
            <a:r>
              <a:rPr lang="es-ES" sz="2400" dirty="0">
                <a:solidFill>
                  <a:schemeClr val="tx1"/>
                </a:solidFill>
                <a:latin typeface="Arial" panose="020B0604020202020204" pitchFamily="34" charset="0"/>
                <a:cs typeface="Arial" panose="020B0604020202020204" pitchFamily="34" charset="0"/>
              </a:rPr>
              <a:t>En los sistemas no lineales, las entradas y las salidas no se relacionan de manera directa o proporcional.</a:t>
            </a:r>
          </a:p>
          <a:p>
            <a:pPr marL="0" indent="0" algn="just">
              <a:buNone/>
            </a:pPr>
            <a:endParaRPr lang="es-ES" sz="2400" dirty="0">
              <a:solidFill>
                <a:schemeClr val="tx1"/>
              </a:solidFill>
              <a:latin typeface="Arial" panose="020B0604020202020204" pitchFamily="34" charset="0"/>
              <a:cs typeface="Arial" panose="020B0604020202020204" pitchFamily="34" charset="0"/>
            </a:endParaRPr>
          </a:p>
          <a:p>
            <a:pPr marL="0" indent="0" algn="just">
              <a:buNone/>
            </a:pPr>
            <a:r>
              <a:rPr lang="es-ES" sz="2400" dirty="0">
                <a:solidFill>
                  <a:schemeClr val="tx1"/>
                </a:solidFill>
                <a:latin typeface="Arial" panose="020B0604020202020204" pitchFamily="34" charset="0"/>
                <a:cs typeface="Arial" panose="020B0604020202020204" pitchFamily="34" charset="0"/>
              </a:rPr>
              <a:t> Estos sistemas son mucho más complejos y difíciles de modelar y predecir debido a su comportamiento no predecible o caótico.</a:t>
            </a:r>
            <a:endParaRPr lang="es-VE" sz="2400" dirty="0">
              <a:solidFill>
                <a:schemeClr val="tx1"/>
              </a:solidFill>
              <a:latin typeface="Arial" panose="020B0604020202020204" pitchFamily="34" charset="0"/>
              <a:cs typeface="Arial" panose="020B0604020202020204" pitchFamily="34" charset="0"/>
            </a:endParaRPr>
          </a:p>
          <a:p>
            <a:pPr marL="0" indent="0" algn="just">
              <a:buNone/>
            </a:pPr>
            <a:endParaRPr lang="es-VE" dirty="0">
              <a:solidFill>
                <a:schemeClr val="tx1"/>
              </a:solidFill>
            </a:endParaRPr>
          </a:p>
        </p:txBody>
      </p:sp>
      <p:pic>
        <p:nvPicPr>
          <p:cNvPr id="11266" name="Picture 2" descr="Vibraciones lineales y no lineales - Ludeca">
            <a:extLst>
              <a:ext uri="{FF2B5EF4-FFF2-40B4-BE49-F238E27FC236}">
                <a16:creationId xmlns:a16="http://schemas.microsoft.com/office/drawing/2014/main" id="{DEBD83DA-A8A8-ABEA-3D7B-B2E53DFD7F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2734" y="2140299"/>
            <a:ext cx="5302253" cy="2803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630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3">
            <a:extLst>
              <a:ext uri="{FF2B5EF4-FFF2-40B4-BE49-F238E27FC236}">
                <a16:creationId xmlns:a16="http://schemas.microsoft.com/office/drawing/2014/main" id="{A9C5A3B8-F48D-6CE7-A1DD-2ECFEFBC0E99}"/>
              </a:ext>
            </a:extLst>
          </p:cNvPr>
          <p:cNvSpPr>
            <a:spLocks noGrp="1"/>
          </p:cNvSpPr>
          <p:nvPr>
            <p:ph type="title"/>
          </p:nvPr>
        </p:nvSpPr>
        <p:spPr>
          <a:xfrm>
            <a:off x="3405810" y="79270"/>
            <a:ext cx="10515600" cy="1325563"/>
          </a:xfrm>
        </p:spPr>
        <p:txBody>
          <a:bodyPr>
            <a:normAutofit/>
          </a:bodyPr>
          <a:lstStyle/>
          <a:p>
            <a:r>
              <a:rPr lang="es-VE" sz="2800" b="1" u="sng" dirty="0">
                <a:solidFill>
                  <a:schemeClr val="tx1"/>
                </a:solidFill>
                <a:latin typeface="Arial" panose="020B0604020202020204" pitchFamily="34" charset="0"/>
                <a:cs typeface="Arial" panose="020B0604020202020204" pitchFamily="34" charset="0"/>
              </a:rPr>
              <a:t>3) TIPOS DE SISTEMAS</a:t>
            </a:r>
          </a:p>
        </p:txBody>
      </p:sp>
      <p:sp>
        <p:nvSpPr>
          <p:cNvPr id="3" name="Marcador de contenido 2">
            <a:extLst>
              <a:ext uri="{FF2B5EF4-FFF2-40B4-BE49-F238E27FC236}">
                <a16:creationId xmlns:a16="http://schemas.microsoft.com/office/drawing/2014/main" id="{93DFE227-FB51-DB66-8F74-55A8978CEEB8}"/>
              </a:ext>
            </a:extLst>
          </p:cNvPr>
          <p:cNvSpPr>
            <a:spLocks noGrp="1"/>
          </p:cNvSpPr>
          <p:nvPr>
            <p:ph idx="1"/>
          </p:nvPr>
        </p:nvSpPr>
        <p:spPr>
          <a:xfrm>
            <a:off x="354496" y="825822"/>
            <a:ext cx="11711171" cy="5606980"/>
          </a:xfrm>
        </p:spPr>
        <p:txBody>
          <a:bodyPr/>
          <a:lstStyle/>
          <a:p>
            <a:pPr marL="0" indent="0" algn="just">
              <a:buNone/>
            </a:pPr>
            <a:r>
              <a:rPr lang="es-VE" sz="2400" b="1" u="sng" dirty="0">
                <a:solidFill>
                  <a:schemeClr val="tx1"/>
                </a:solidFill>
                <a:latin typeface="Arial" panose="020B0604020202020204" pitchFamily="34" charset="0"/>
                <a:cs typeface="Arial" panose="020B0604020202020204" pitchFamily="34" charset="0"/>
              </a:rPr>
              <a:t>3.3) De parámetros Concentrados/ Distribuidos: </a:t>
            </a:r>
            <a:r>
              <a:rPr lang="es-VE" sz="2400" dirty="0">
                <a:solidFill>
                  <a:schemeClr val="tx1"/>
                </a:solidFill>
                <a:latin typeface="Arial" panose="020B0604020202020204" pitchFamily="34" charset="0"/>
                <a:cs typeface="Arial" panose="020B0604020202020204" pitchFamily="34" charset="0"/>
              </a:rPr>
              <a:t>Se </a:t>
            </a:r>
            <a:r>
              <a:rPr lang="es-ES" sz="2400" dirty="0">
                <a:solidFill>
                  <a:schemeClr val="tx1"/>
                </a:solidFill>
                <a:latin typeface="Arial" panose="020B0604020202020204" pitchFamily="34" charset="0"/>
                <a:cs typeface="Arial" panose="020B0604020202020204" pitchFamily="34" charset="0"/>
              </a:rPr>
              <a:t>refieren a cómo se modelan las propiedades físicas o los parámetros de un sistema (como la resistencia, la capacitancia, la inductancia, etc.) en relación con el espacio o la distancia.</a:t>
            </a:r>
            <a:endParaRPr lang="es-VE" sz="2400" dirty="0">
              <a:solidFill>
                <a:schemeClr val="tx1"/>
              </a:solidFill>
              <a:latin typeface="Arial" panose="020B0604020202020204" pitchFamily="34" charset="0"/>
              <a:cs typeface="Arial" panose="020B0604020202020204" pitchFamily="34" charset="0"/>
            </a:endParaRPr>
          </a:p>
          <a:p>
            <a:pPr marL="0" indent="0">
              <a:buNone/>
            </a:pPr>
            <a:endParaRPr lang="es-VE" sz="2400" dirty="0">
              <a:solidFill>
                <a:schemeClr val="tx1"/>
              </a:solidFill>
              <a:latin typeface="Arial" panose="020B0604020202020204" pitchFamily="34" charset="0"/>
              <a:cs typeface="Arial" panose="020B0604020202020204" pitchFamily="34" charset="0"/>
            </a:endParaRPr>
          </a:p>
          <a:p>
            <a:pPr marL="0" indent="0" algn="just">
              <a:buNone/>
            </a:pPr>
            <a:r>
              <a:rPr lang="es-VE" sz="2400" dirty="0">
                <a:solidFill>
                  <a:schemeClr val="tx1"/>
                </a:solidFill>
                <a:latin typeface="Arial" panose="020B0604020202020204" pitchFamily="34" charset="0"/>
                <a:cs typeface="Arial" panose="020B0604020202020204" pitchFamily="34" charset="0"/>
              </a:rPr>
              <a:t>      </a:t>
            </a:r>
            <a:r>
              <a:rPr lang="es-VE" sz="2400" b="1" u="sng" dirty="0">
                <a:solidFill>
                  <a:schemeClr val="tx1"/>
                </a:solidFill>
                <a:latin typeface="Arial" panose="020B0604020202020204" pitchFamily="34" charset="0"/>
                <a:cs typeface="Arial" panose="020B0604020202020204" pitchFamily="34" charset="0"/>
              </a:rPr>
              <a:t>3.3) Sistema de Parámetros Concentrados: </a:t>
            </a:r>
            <a:r>
              <a:rPr lang="es-ES" sz="2400" dirty="0">
                <a:solidFill>
                  <a:schemeClr val="tx1"/>
                </a:solidFill>
                <a:latin typeface="Arial" panose="020B0604020202020204" pitchFamily="34" charset="0"/>
                <a:cs typeface="Arial" panose="020B0604020202020204" pitchFamily="34" charset="0"/>
              </a:rPr>
              <a:t>Es aquel en el que las propiedades físicas (como resistencia, capacitancia, inductancia, etc.) se consideran localizadas en puntos específicos del sistema y no dependen del espacio o de la distancia. Un ejemplo puede ser un circuito RLC (resistencia, inductancia, capacitancia) es un sistema de parámetros concentrados, donde los tres componentes están definidos en puntos específicos.</a:t>
            </a:r>
            <a:endParaRPr lang="es-VE" sz="2400" dirty="0">
              <a:solidFill>
                <a:schemeClr val="tx1"/>
              </a:solidFill>
              <a:latin typeface="Arial" panose="020B0604020202020204" pitchFamily="34" charset="0"/>
              <a:cs typeface="Arial" panose="020B0604020202020204" pitchFamily="34" charset="0"/>
            </a:endParaRPr>
          </a:p>
          <a:p>
            <a:pPr marL="0" indent="0">
              <a:buNone/>
            </a:pPr>
            <a:endParaRPr lang="es-VE" dirty="0">
              <a:solidFill>
                <a:schemeClr val="tx1"/>
              </a:solidFill>
            </a:endParaRPr>
          </a:p>
        </p:txBody>
      </p:sp>
      <p:pic>
        <p:nvPicPr>
          <p:cNvPr id="12294" name="Picture 6" descr="Circuito en serie RLC. Resonancia">
            <a:extLst>
              <a:ext uri="{FF2B5EF4-FFF2-40B4-BE49-F238E27FC236}">
                <a16:creationId xmlns:a16="http://schemas.microsoft.com/office/drawing/2014/main" id="{697E8CA4-A7F2-27A8-34DB-83346F1AA0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4250"/>
          <a:stretch/>
        </p:blipFill>
        <p:spPr bwMode="auto">
          <a:xfrm>
            <a:off x="5059017" y="4843514"/>
            <a:ext cx="2551162" cy="193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024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3">
            <a:extLst>
              <a:ext uri="{FF2B5EF4-FFF2-40B4-BE49-F238E27FC236}">
                <a16:creationId xmlns:a16="http://schemas.microsoft.com/office/drawing/2014/main" id="{A9C5A3B8-F48D-6CE7-A1DD-2ECFEFBC0E99}"/>
              </a:ext>
            </a:extLst>
          </p:cNvPr>
          <p:cNvSpPr>
            <a:spLocks noGrp="1"/>
          </p:cNvSpPr>
          <p:nvPr>
            <p:ph type="title"/>
          </p:nvPr>
        </p:nvSpPr>
        <p:spPr>
          <a:xfrm>
            <a:off x="3078764" y="216449"/>
            <a:ext cx="10515600" cy="1325563"/>
          </a:xfrm>
        </p:spPr>
        <p:txBody>
          <a:bodyPr>
            <a:normAutofit/>
          </a:bodyPr>
          <a:lstStyle/>
          <a:p>
            <a:r>
              <a:rPr lang="es-VE" sz="2800" b="1" u="sng" dirty="0">
                <a:solidFill>
                  <a:schemeClr val="tx1"/>
                </a:solidFill>
                <a:latin typeface="Arial" panose="020B0604020202020204" pitchFamily="34" charset="0"/>
                <a:cs typeface="Arial" panose="020B0604020202020204" pitchFamily="34" charset="0"/>
              </a:rPr>
              <a:t>3) TIPOS DE SISTEMAS</a:t>
            </a:r>
          </a:p>
        </p:txBody>
      </p:sp>
      <p:sp>
        <p:nvSpPr>
          <p:cNvPr id="3" name="Marcador de contenido 2">
            <a:extLst>
              <a:ext uri="{FF2B5EF4-FFF2-40B4-BE49-F238E27FC236}">
                <a16:creationId xmlns:a16="http://schemas.microsoft.com/office/drawing/2014/main" id="{93DFE227-FB51-DB66-8F74-55A8978CEEB8}"/>
              </a:ext>
            </a:extLst>
          </p:cNvPr>
          <p:cNvSpPr>
            <a:spLocks noGrp="1"/>
          </p:cNvSpPr>
          <p:nvPr>
            <p:ph idx="1"/>
          </p:nvPr>
        </p:nvSpPr>
        <p:spPr>
          <a:xfrm>
            <a:off x="315686" y="1192579"/>
            <a:ext cx="11129386" cy="4786190"/>
          </a:xfrm>
        </p:spPr>
        <p:txBody>
          <a:bodyPr>
            <a:normAutofit/>
          </a:bodyPr>
          <a:lstStyle/>
          <a:p>
            <a:pPr marL="0" indent="0" algn="just">
              <a:buNone/>
            </a:pPr>
            <a:r>
              <a:rPr lang="es-VE" sz="2600" b="1" u="sng" dirty="0">
                <a:solidFill>
                  <a:schemeClr val="tx1"/>
                </a:solidFill>
                <a:latin typeface="Arial" panose="020B0604020202020204" pitchFamily="34" charset="0"/>
                <a:cs typeface="Arial" panose="020B0604020202020204" pitchFamily="34" charset="0"/>
              </a:rPr>
              <a:t>3.3) Sistemas Distribuidos: </a:t>
            </a:r>
            <a:r>
              <a:rPr lang="es-ES" sz="2400" dirty="0">
                <a:solidFill>
                  <a:schemeClr val="tx1"/>
                </a:solidFill>
                <a:latin typeface="Arial" panose="020B0604020202020204" pitchFamily="34" charset="0"/>
                <a:cs typeface="Arial" panose="020B0604020202020204" pitchFamily="34" charset="0"/>
              </a:rPr>
              <a:t>En un sistema de parámetros distribuidos, las propiedades físicas (como la resistencia, capacitancia, inductancia, masa, etc.) se distribuyen a lo largo del sistema. Esto significa que estos parámetros dependen de la posición espacial, y no se concentran en un solo punto.</a:t>
            </a:r>
          </a:p>
          <a:p>
            <a:pPr marL="0" indent="0" algn="just">
              <a:buNone/>
            </a:pPr>
            <a:endParaRPr lang="es-ES" sz="2400" dirty="0">
              <a:solidFill>
                <a:schemeClr val="tx1"/>
              </a:solidFill>
              <a:latin typeface="Arial" panose="020B0604020202020204" pitchFamily="34" charset="0"/>
              <a:cs typeface="Arial" panose="020B0604020202020204" pitchFamily="34" charset="0"/>
            </a:endParaRPr>
          </a:p>
          <a:p>
            <a:pPr marL="0" indent="0" algn="just">
              <a:buNone/>
            </a:pPr>
            <a:r>
              <a:rPr lang="es-ES" sz="2400" dirty="0">
                <a:solidFill>
                  <a:schemeClr val="tx1"/>
                </a:solidFill>
                <a:latin typeface="Arial" panose="020B0604020202020204" pitchFamily="34" charset="0"/>
                <a:cs typeface="Arial" panose="020B0604020202020204" pitchFamily="34" charset="0"/>
              </a:rPr>
              <a:t>En ingeniería eléctrica, una línea de transmisión tiene resistencia, inductancia y capacitancia distribuidas a lo largo de toda su longitud. En lugar de modelar la resistencia, inductancia y capacitancia como puntos discretos, se supone que están distribuidos continuamente a lo largo del cable.</a:t>
            </a:r>
            <a:endParaRPr lang="es-VE" sz="2400" dirty="0">
              <a:solidFill>
                <a:schemeClr val="tx1"/>
              </a:solidFill>
              <a:latin typeface="Arial" panose="020B0604020202020204" pitchFamily="34" charset="0"/>
              <a:cs typeface="Arial" panose="020B0604020202020204" pitchFamily="34" charset="0"/>
            </a:endParaRPr>
          </a:p>
        </p:txBody>
      </p:sp>
      <p:pic>
        <p:nvPicPr>
          <p:cNvPr id="13314" name="Picture 2" descr="Red de Parámetros Distribuidos | Análisis de Circuitos En Ingeniería">
            <a:extLst>
              <a:ext uri="{FF2B5EF4-FFF2-40B4-BE49-F238E27FC236}">
                <a16:creationId xmlns:a16="http://schemas.microsoft.com/office/drawing/2014/main" id="{D60F597E-AEC9-7992-CD65-C71ED07454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8764" y="5018926"/>
            <a:ext cx="5672296" cy="1776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1306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3">
            <a:extLst>
              <a:ext uri="{FF2B5EF4-FFF2-40B4-BE49-F238E27FC236}">
                <a16:creationId xmlns:a16="http://schemas.microsoft.com/office/drawing/2014/main" id="{A9C5A3B8-F48D-6CE7-A1DD-2ECFEFBC0E99}"/>
              </a:ext>
            </a:extLst>
          </p:cNvPr>
          <p:cNvSpPr>
            <a:spLocks noGrp="1"/>
          </p:cNvSpPr>
          <p:nvPr>
            <p:ph type="title"/>
          </p:nvPr>
        </p:nvSpPr>
        <p:spPr>
          <a:xfrm>
            <a:off x="3684105" y="129184"/>
            <a:ext cx="10515600" cy="1325563"/>
          </a:xfrm>
        </p:spPr>
        <p:txBody>
          <a:bodyPr>
            <a:normAutofit/>
          </a:bodyPr>
          <a:lstStyle/>
          <a:p>
            <a:r>
              <a:rPr lang="es-VE" sz="2800" b="1" dirty="0">
                <a:latin typeface="Arial" panose="020B0604020202020204" pitchFamily="34" charset="0"/>
                <a:cs typeface="Arial" panose="020B0604020202020204" pitchFamily="34" charset="0"/>
              </a:rPr>
              <a:t>3) TIPOS DE SISTEMAS</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93DFE227-FB51-DB66-8F74-55A8978CEEB8}"/>
                  </a:ext>
                </a:extLst>
              </p:cNvPr>
              <p:cNvSpPr>
                <a:spLocks noGrp="1"/>
              </p:cNvSpPr>
              <p:nvPr>
                <p:ph idx="1"/>
              </p:nvPr>
            </p:nvSpPr>
            <p:spPr>
              <a:xfrm>
                <a:off x="480829" y="845699"/>
                <a:ext cx="11711171" cy="5606980"/>
              </a:xfrm>
            </p:spPr>
            <p:txBody>
              <a:bodyPr/>
              <a:lstStyle/>
              <a:p>
                <a:pPr marL="0" indent="0" algn="just">
                  <a:buNone/>
                </a:pPr>
                <a:r>
                  <a:rPr lang="es-VE" sz="2400" b="1" u="sng" dirty="0">
                    <a:solidFill>
                      <a:schemeClr val="tx1"/>
                    </a:solidFill>
                    <a:latin typeface="Arial" panose="020B0604020202020204" pitchFamily="34" charset="0"/>
                    <a:cs typeface="Arial" panose="020B0604020202020204" pitchFamily="34" charset="0"/>
                  </a:rPr>
                  <a:t>3.4) Sistemas </a:t>
                </a:r>
                <a:r>
                  <a:rPr lang="es-VE" sz="2400" b="1" u="sng" dirty="0" err="1">
                    <a:solidFill>
                      <a:schemeClr val="tx1"/>
                    </a:solidFill>
                    <a:latin typeface="Arial" panose="020B0604020202020204" pitchFamily="34" charset="0"/>
                    <a:cs typeface="Arial" panose="020B0604020202020204" pitchFamily="34" charset="0"/>
                  </a:rPr>
                  <a:t>Monovariables</a:t>
                </a:r>
                <a:r>
                  <a:rPr lang="es-VE" sz="2400" b="1" u="sng" dirty="0">
                    <a:solidFill>
                      <a:schemeClr val="tx1"/>
                    </a:solidFill>
                    <a:latin typeface="Arial" panose="020B0604020202020204" pitchFamily="34" charset="0"/>
                    <a:cs typeface="Arial" panose="020B0604020202020204" pitchFamily="34" charset="0"/>
                  </a:rPr>
                  <a:t>/Multivariables: </a:t>
                </a:r>
                <a:r>
                  <a:rPr lang="es-VE" sz="2400" dirty="0">
                    <a:solidFill>
                      <a:schemeClr val="tx1"/>
                    </a:solidFill>
                    <a:latin typeface="Arial" panose="020B0604020202020204" pitchFamily="34" charset="0"/>
                    <a:cs typeface="Arial" panose="020B0604020202020204" pitchFamily="34" charset="0"/>
                  </a:rPr>
                  <a:t>Estos sistemas hacen referencia a </a:t>
                </a:r>
                <a:r>
                  <a:rPr lang="es-ES" sz="2400" dirty="0">
                    <a:solidFill>
                      <a:schemeClr val="tx1"/>
                    </a:solidFill>
                    <a:latin typeface="Arial" panose="020B0604020202020204" pitchFamily="34" charset="0"/>
                    <a:cs typeface="Arial" panose="020B0604020202020204" pitchFamily="34" charset="0"/>
                  </a:rPr>
                  <a:t>la cantidad de variables que intervienen en un sistema o modelo.</a:t>
                </a:r>
              </a:p>
              <a:p>
                <a:pPr marL="0" indent="0" algn="just">
                  <a:buNone/>
                </a:pPr>
                <a:endParaRPr lang="es-VE" sz="2400" dirty="0">
                  <a:solidFill>
                    <a:schemeClr val="tx1"/>
                  </a:solidFill>
                  <a:latin typeface="Arial" panose="020B0604020202020204" pitchFamily="34" charset="0"/>
                  <a:cs typeface="Arial" panose="020B0604020202020204" pitchFamily="34" charset="0"/>
                </a:endParaRPr>
              </a:p>
              <a:p>
                <a:pPr marL="0" indent="0" algn="just">
                  <a:buNone/>
                </a:pPr>
                <a:r>
                  <a:rPr lang="es-VE" sz="2400" dirty="0">
                    <a:solidFill>
                      <a:schemeClr val="tx1"/>
                    </a:solidFill>
                    <a:latin typeface="Arial" panose="020B0604020202020204" pitchFamily="34" charset="0"/>
                    <a:cs typeface="Arial" panose="020B0604020202020204" pitchFamily="34" charset="0"/>
                  </a:rPr>
                  <a:t>     </a:t>
                </a:r>
                <a:r>
                  <a:rPr lang="es-VE" sz="2400" b="1" u="sng" dirty="0">
                    <a:solidFill>
                      <a:schemeClr val="tx1"/>
                    </a:solidFill>
                    <a:latin typeface="Arial" panose="020B0604020202020204" pitchFamily="34" charset="0"/>
                    <a:cs typeface="Arial" panose="020B0604020202020204" pitchFamily="34" charset="0"/>
                  </a:rPr>
                  <a:t>3.4) Sistema </a:t>
                </a:r>
                <a:r>
                  <a:rPr lang="es-VE" sz="2400" b="1" u="sng" dirty="0" err="1">
                    <a:solidFill>
                      <a:schemeClr val="tx1"/>
                    </a:solidFill>
                    <a:latin typeface="Arial" panose="020B0604020202020204" pitchFamily="34" charset="0"/>
                    <a:cs typeface="Arial" panose="020B0604020202020204" pitchFamily="34" charset="0"/>
                  </a:rPr>
                  <a:t>Monovariables</a:t>
                </a:r>
                <a:r>
                  <a:rPr lang="es-VE" sz="2400" b="1" u="sng" dirty="0">
                    <a:solidFill>
                      <a:schemeClr val="tx1"/>
                    </a:solidFill>
                    <a:latin typeface="Arial" panose="020B0604020202020204" pitchFamily="34" charset="0"/>
                    <a:cs typeface="Arial" panose="020B0604020202020204" pitchFamily="34" charset="0"/>
                  </a:rPr>
                  <a:t>:</a:t>
                </a:r>
                <a:r>
                  <a:rPr lang="es-ES" sz="2400" dirty="0">
                    <a:solidFill>
                      <a:schemeClr val="tx1"/>
                    </a:solidFill>
                  </a:rPr>
                  <a:t>Es un sistema en el cual solo existe una variable independiente que afecta o determina la salida del sistema.</a:t>
                </a:r>
              </a:p>
              <a:p>
                <a:pPr marL="0" indent="0" algn="just">
                  <a:buNone/>
                </a:pPr>
                <a:endParaRPr lang="es-ES" dirty="0">
                  <a:solidFill>
                    <a:schemeClr val="tx1"/>
                  </a:solidFill>
                </a:endParaRPr>
              </a:p>
              <a:p>
                <a:pPr marL="0" indent="0" algn="just">
                  <a:buNone/>
                </a:pPr>
                <a:r>
                  <a:rPr lang="es-ES" sz="2400" b="1" dirty="0">
                    <a:solidFill>
                      <a:schemeClr val="tx1"/>
                    </a:solidFill>
                    <a:latin typeface="Arial" panose="020B0604020202020204" pitchFamily="34" charset="0"/>
                    <a:cs typeface="Arial" panose="020B0604020202020204" pitchFamily="34" charset="0"/>
                  </a:rPr>
                  <a:t>Ejemplo</a:t>
                </a:r>
                <a:r>
                  <a:rPr lang="es-ES" sz="2400" dirty="0">
                    <a:solidFill>
                      <a:schemeClr val="tx1"/>
                    </a:solidFill>
                    <a:latin typeface="Arial" panose="020B0604020202020204" pitchFamily="34" charset="0"/>
                    <a:cs typeface="Arial" panose="020B0604020202020204" pitchFamily="34" charset="0"/>
                  </a:rPr>
                  <a:t> : Un sistema en el que se modela la temperatura de una habitación en función del tiempo. En este caso, el tiempo es la única variable independiente que cambia, mientras que la temperatura es la salida.</a:t>
                </a:r>
              </a:p>
              <a:p>
                <a:pPr marL="0" indent="0" algn="just">
                  <a:buNone/>
                </a:pPr>
                <a:endParaRPr lang="es-ES" sz="2400" i="1" dirty="0">
                  <a:latin typeface="Arial" panose="020B0604020202020204" pitchFamily="34" charset="0"/>
                  <a:cs typeface="Arial" panose="020B0604020202020204" pitchFamily="34" charset="0"/>
                </a:endParaRPr>
              </a:p>
              <a:p>
                <a:pPr marL="0" indent="0" algn="just">
                  <a:buNone/>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cs typeface="Arial" panose="020B0604020202020204" pitchFamily="34" charset="0"/>
                        </a:rPr>
                        <m:t>𝑦</m:t>
                      </m:r>
                      <m:d>
                        <m:dPr>
                          <m:ctrlPr>
                            <a:rPr lang="en-US" sz="3600" b="0" i="1" smtClean="0">
                              <a:latin typeface="Cambria Math" panose="02040503050406030204" pitchFamily="18" charset="0"/>
                              <a:cs typeface="Arial" panose="020B0604020202020204" pitchFamily="34" charset="0"/>
                            </a:rPr>
                          </m:ctrlPr>
                        </m:dPr>
                        <m:e>
                          <m:r>
                            <a:rPr lang="en-US" sz="3600" b="0" i="1" smtClean="0">
                              <a:latin typeface="Cambria Math" panose="02040503050406030204" pitchFamily="18" charset="0"/>
                              <a:cs typeface="Arial" panose="020B0604020202020204" pitchFamily="34" charset="0"/>
                            </a:rPr>
                            <m:t>𝑡</m:t>
                          </m:r>
                        </m:e>
                      </m:d>
                      <m:r>
                        <a:rPr lang="en-US" sz="3600" b="0" i="1" smtClean="0">
                          <a:latin typeface="Cambria Math" panose="02040503050406030204" pitchFamily="18" charset="0"/>
                          <a:cs typeface="Arial" panose="020B0604020202020204" pitchFamily="34" charset="0"/>
                        </a:rPr>
                        <m:t>=</m:t>
                      </m:r>
                      <m:r>
                        <a:rPr lang="en-US" sz="3600" b="0" i="1" smtClean="0">
                          <a:latin typeface="Cambria Math" panose="02040503050406030204" pitchFamily="18" charset="0"/>
                          <a:cs typeface="Arial" panose="020B0604020202020204" pitchFamily="34" charset="0"/>
                        </a:rPr>
                        <m:t>𝑓</m:t>
                      </m:r>
                      <m:r>
                        <a:rPr lang="en-US" sz="3600" b="0" i="1" smtClean="0">
                          <a:latin typeface="Cambria Math" panose="02040503050406030204" pitchFamily="18" charset="0"/>
                          <a:cs typeface="Arial" panose="020B0604020202020204" pitchFamily="34" charset="0"/>
                        </a:rPr>
                        <m:t>(</m:t>
                      </m:r>
                      <m:r>
                        <a:rPr lang="en-US" sz="3600" b="0" i="1" smtClean="0">
                          <a:latin typeface="Cambria Math" panose="02040503050406030204" pitchFamily="18" charset="0"/>
                          <a:cs typeface="Arial" panose="020B0604020202020204" pitchFamily="34" charset="0"/>
                        </a:rPr>
                        <m:t>𝑡</m:t>
                      </m:r>
                      <m:r>
                        <a:rPr lang="en-US" sz="3600" b="0" i="1" smtClean="0">
                          <a:latin typeface="Cambria Math" panose="02040503050406030204" pitchFamily="18" charset="0"/>
                          <a:cs typeface="Arial" panose="020B0604020202020204" pitchFamily="34" charset="0"/>
                        </a:rPr>
                        <m:t>)</m:t>
                      </m:r>
                    </m:oMath>
                  </m:oMathPara>
                </a14:m>
                <a:endParaRPr lang="es-VE" sz="3600" dirty="0">
                  <a:latin typeface="Arial" panose="020B0604020202020204" pitchFamily="34" charset="0"/>
                  <a:cs typeface="Arial" panose="020B0604020202020204" pitchFamily="34" charset="0"/>
                </a:endParaRPr>
              </a:p>
            </p:txBody>
          </p:sp>
        </mc:Choice>
        <mc:Fallback>
          <p:sp>
            <p:nvSpPr>
              <p:cNvPr id="3" name="Marcador de contenido 2">
                <a:extLst>
                  <a:ext uri="{FF2B5EF4-FFF2-40B4-BE49-F238E27FC236}">
                    <a16:creationId xmlns:a16="http://schemas.microsoft.com/office/drawing/2014/main" id="{93DFE227-FB51-DB66-8F74-55A8978CEEB8}"/>
                  </a:ext>
                </a:extLst>
              </p:cNvPr>
              <p:cNvSpPr>
                <a:spLocks noGrp="1" noRot="1" noChangeAspect="1" noMove="1" noResize="1" noEditPoints="1" noAdjustHandles="1" noChangeArrowheads="1" noChangeShapeType="1" noTextEdit="1"/>
              </p:cNvSpPr>
              <p:nvPr>
                <p:ph idx="1"/>
              </p:nvPr>
            </p:nvSpPr>
            <p:spPr>
              <a:xfrm>
                <a:off x="480829" y="845699"/>
                <a:ext cx="11711171" cy="5606980"/>
              </a:xfrm>
              <a:blipFill>
                <a:blip r:embed="rId2"/>
                <a:stretch>
                  <a:fillRect l="-833" t="-761" r="-781"/>
                </a:stretch>
              </a:blipFill>
            </p:spPr>
            <p:txBody>
              <a:bodyPr/>
              <a:lstStyle/>
              <a:p>
                <a:r>
                  <a:rPr lang="es-VE">
                    <a:noFill/>
                  </a:rPr>
                  <a:t> </a:t>
                </a:r>
              </a:p>
            </p:txBody>
          </p:sp>
        </mc:Fallback>
      </mc:AlternateContent>
      <p:sp>
        <p:nvSpPr>
          <p:cNvPr id="2" name="Rectángulo: esquinas redondeadas 1">
            <a:extLst>
              <a:ext uri="{FF2B5EF4-FFF2-40B4-BE49-F238E27FC236}">
                <a16:creationId xmlns:a16="http://schemas.microsoft.com/office/drawing/2014/main" id="{FDDBF27E-30C5-4B0B-4675-AC0C293AD67B}"/>
              </a:ext>
            </a:extLst>
          </p:cNvPr>
          <p:cNvSpPr/>
          <p:nvPr/>
        </p:nvSpPr>
        <p:spPr>
          <a:xfrm>
            <a:off x="653143" y="4754508"/>
            <a:ext cx="3627455" cy="16981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2400" dirty="0"/>
              <a:t>Donde </a:t>
            </a:r>
            <a:r>
              <a:rPr lang="es-VE" sz="2400" i="1" dirty="0"/>
              <a:t>t</a:t>
            </a:r>
            <a:r>
              <a:rPr lang="es-VE" sz="2400" dirty="0"/>
              <a:t> es igual al tiempo y </a:t>
            </a:r>
            <a:r>
              <a:rPr lang="es-VE" sz="2400" i="1" dirty="0"/>
              <a:t>y(t) </a:t>
            </a:r>
            <a:r>
              <a:rPr lang="es-VE" sz="2400" dirty="0"/>
              <a:t>es la salida (temperatura)</a:t>
            </a:r>
          </a:p>
        </p:txBody>
      </p:sp>
    </p:spTree>
    <p:extLst>
      <p:ext uri="{BB962C8B-B14F-4D97-AF65-F5344CB8AC3E}">
        <p14:creationId xmlns:p14="http://schemas.microsoft.com/office/powerpoint/2010/main" val="834813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3">
            <a:extLst>
              <a:ext uri="{FF2B5EF4-FFF2-40B4-BE49-F238E27FC236}">
                <a16:creationId xmlns:a16="http://schemas.microsoft.com/office/drawing/2014/main" id="{A9C5A3B8-F48D-6CE7-A1DD-2ECFEFBC0E99}"/>
              </a:ext>
            </a:extLst>
          </p:cNvPr>
          <p:cNvSpPr>
            <a:spLocks noGrp="1"/>
          </p:cNvSpPr>
          <p:nvPr>
            <p:ph type="title"/>
          </p:nvPr>
        </p:nvSpPr>
        <p:spPr>
          <a:xfrm>
            <a:off x="3425688" y="144365"/>
            <a:ext cx="10515600" cy="1325563"/>
          </a:xfrm>
        </p:spPr>
        <p:txBody>
          <a:bodyPr>
            <a:normAutofit/>
          </a:bodyPr>
          <a:lstStyle/>
          <a:p>
            <a:r>
              <a:rPr lang="es-VE" sz="2800" b="1" u="sng" dirty="0">
                <a:latin typeface="Arial" panose="020B0604020202020204" pitchFamily="34" charset="0"/>
                <a:cs typeface="Arial" panose="020B0604020202020204" pitchFamily="34" charset="0"/>
              </a:rPr>
              <a:t>3) TIPOS DE SISTEMAS</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93DFE227-FB51-DB66-8F74-55A8978CEEB8}"/>
                  </a:ext>
                </a:extLst>
              </p:cNvPr>
              <p:cNvSpPr>
                <a:spLocks noGrp="1"/>
              </p:cNvSpPr>
              <p:nvPr>
                <p:ph idx="1"/>
              </p:nvPr>
            </p:nvSpPr>
            <p:spPr>
              <a:xfrm>
                <a:off x="344993" y="513669"/>
                <a:ext cx="11711171" cy="5606980"/>
              </a:xfrm>
            </p:spPr>
            <p:txBody>
              <a:bodyPr/>
              <a:lstStyle/>
              <a:p>
                <a:pPr marL="0" indent="0" algn="just">
                  <a:buNone/>
                </a:pPr>
                <a:endParaRPr lang="es-VE" sz="2400" dirty="0">
                  <a:latin typeface="Arial" panose="020B0604020202020204" pitchFamily="34" charset="0"/>
                  <a:cs typeface="Arial" panose="020B0604020202020204" pitchFamily="34" charset="0"/>
                </a:endParaRPr>
              </a:p>
              <a:p>
                <a:pPr marL="0" indent="0" algn="just">
                  <a:buNone/>
                </a:pPr>
                <a:r>
                  <a:rPr lang="es-VE" sz="2400" b="1" u="sng" dirty="0">
                    <a:solidFill>
                      <a:schemeClr val="tx1"/>
                    </a:solidFill>
                    <a:latin typeface="Arial" panose="020B0604020202020204" pitchFamily="34" charset="0"/>
                    <a:cs typeface="Arial" panose="020B0604020202020204" pitchFamily="34" charset="0"/>
                  </a:rPr>
                  <a:t>3.4) Sistemas Multivariables:</a:t>
                </a:r>
                <a:r>
                  <a:rPr lang="es-ES" sz="2400" dirty="0">
                    <a:solidFill>
                      <a:schemeClr val="tx1"/>
                    </a:solidFill>
                    <a:latin typeface="Arial" panose="020B0604020202020204" pitchFamily="34" charset="0"/>
                    <a:cs typeface="Arial" panose="020B0604020202020204" pitchFamily="34" charset="0"/>
                  </a:rPr>
                  <a:t>Es un sistema en el que existen dos o más variables independientes que afectan o determinan la salida. Estas variables pueden interactuar entre sí y afectar el comportamiento global del sistema.</a:t>
                </a:r>
              </a:p>
              <a:p>
                <a:pPr marL="0" indent="0" algn="just">
                  <a:buNone/>
                </a:pPr>
                <a:r>
                  <a:rPr lang="es-ES" sz="2400" b="1" dirty="0">
                    <a:solidFill>
                      <a:schemeClr val="tx1"/>
                    </a:solidFill>
                    <a:latin typeface="Arial" panose="020B0604020202020204" pitchFamily="34" charset="0"/>
                    <a:cs typeface="Arial" panose="020B0604020202020204" pitchFamily="34" charset="0"/>
                  </a:rPr>
                  <a:t>Ejemplo</a:t>
                </a:r>
                <a:r>
                  <a:rPr lang="es-ES" sz="2400" dirty="0">
                    <a:solidFill>
                      <a:schemeClr val="tx1"/>
                    </a:solidFill>
                    <a:latin typeface="Arial" panose="020B0604020202020204" pitchFamily="34" charset="0"/>
                    <a:cs typeface="Arial" panose="020B0604020202020204" pitchFamily="34" charset="0"/>
                  </a:rPr>
                  <a:t> : Un sistema de control de temperatura y humedad en una habitación. Aquí, tanto la temperatura como la humedad son variables independientes que deben ser controladas.</a:t>
                </a:r>
              </a:p>
              <a:p>
                <a:pPr marL="0" indent="0" algn="just">
                  <a:buNone/>
                </a:pPr>
                <a:endParaRPr lang="es-ES" sz="1600" i="1" dirty="0">
                  <a:latin typeface="Arial" panose="020B0604020202020204" pitchFamily="34" charset="0"/>
                  <a:cs typeface="Arial" panose="020B0604020202020204" pitchFamily="34" charset="0"/>
                </a:endParaRPr>
              </a:p>
              <a:p>
                <a:pPr marL="0" indent="0" algn="just">
                  <a:buNone/>
                </a:pPr>
                <a:endParaRPr lang="es-ES" sz="2400" i="1" dirty="0">
                  <a:latin typeface="Arial" panose="020B0604020202020204" pitchFamily="34" charset="0"/>
                  <a:cs typeface="Arial" panose="020B0604020202020204" pitchFamily="34" charset="0"/>
                </a:endParaRPr>
              </a:p>
              <a:p>
                <a:pPr marL="0" indent="0" algn="just">
                  <a:buNone/>
                </a:pPr>
                <a:r>
                  <a:rPr lang="en-US" sz="3600" b="0" dirty="0">
                    <a:cs typeface="Arial" panose="020B0604020202020204" pitchFamily="34" charset="0"/>
                  </a:rPr>
                  <a:t>		                              </a:t>
                </a:r>
                <a14:m>
                  <m:oMath xmlns:m="http://schemas.openxmlformats.org/officeDocument/2006/math">
                    <m:r>
                      <a:rPr lang="en-US" sz="3600" b="0" i="1" smtClean="0">
                        <a:latin typeface="Cambria Math" panose="02040503050406030204" pitchFamily="18" charset="0"/>
                        <a:cs typeface="Arial" panose="020B0604020202020204" pitchFamily="34" charset="0"/>
                      </a:rPr>
                      <m:t>𝑦</m:t>
                    </m:r>
                    <m:d>
                      <m:dPr>
                        <m:ctrlPr>
                          <a:rPr lang="en-US" sz="3600" b="0" i="1" smtClean="0">
                            <a:latin typeface="Cambria Math" panose="02040503050406030204" pitchFamily="18" charset="0"/>
                            <a:cs typeface="Arial" panose="020B0604020202020204" pitchFamily="34" charset="0"/>
                          </a:rPr>
                        </m:ctrlPr>
                      </m:dPr>
                      <m:e>
                        <m:r>
                          <a:rPr lang="en-US" sz="3600" b="0" i="1" smtClean="0">
                            <a:latin typeface="Cambria Math" panose="02040503050406030204" pitchFamily="18" charset="0"/>
                            <a:cs typeface="Arial" panose="020B0604020202020204" pitchFamily="34" charset="0"/>
                          </a:rPr>
                          <m:t>𝑡</m:t>
                        </m:r>
                      </m:e>
                    </m:d>
                    <m:r>
                      <a:rPr lang="en-US" sz="3600" b="0" i="1" smtClean="0">
                        <a:latin typeface="Cambria Math" panose="02040503050406030204" pitchFamily="18" charset="0"/>
                        <a:cs typeface="Arial" panose="020B0604020202020204" pitchFamily="34" charset="0"/>
                      </a:rPr>
                      <m:t>=</m:t>
                    </m:r>
                    <m:r>
                      <a:rPr lang="en-US" sz="3600" b="0" i="1" smtClean="0">
                        <a:latin typeface="Cambria Math" panose="02040503050406030204" pitchFamily="18" charset="0"/>
                        <a:cs typeface="Arial" panose="020B0604020202020204" pitchFamily="34" charset="0"/>
                      </a:rPr>
                      <m:t>𝑓</m:t>
                    </m:r>
                    <m:r>
                      <a:rPr lang="en-US" sz="3600" b="0" i="1" smtClean="0">
                        <a:latin typeface="Cambria Math" panose="02040503050406030204" pitchFamily="18" charset="0"/>
                        <a:cs typeface="Arial" panose="020B0604020202020204" pitchFamily="34" charset="0"/>
                      </a:rPr>
                      <m:t>(</m:t>
                    </m:r>
                    <m:sSub>
                      <m:sSubPr>
                        <m:ctrlPr>
                          <a:rPr lang="en-US" sz="3600" b="0" i="1" smtClean="0">
                            <a:latin typeface="Cambria Math" panose="02040503050406030204" pitchFamily="18" charset="0"/>
                            <a:cs typeface="Arial" panose="020B0604020202020204" pitchFamily="34" charset="0"/>
                          </a:rPr>
                        </m:ctrlPr>
                      </m:sSubPr>
                      <m:e>
                        <m:r>
                          <a:rPr lang="en-US" sz="3600" b="0" i="1" smtClean="0">
                            <a:latin typeface="Cambria Math" panose="02040503050406030204" pitchFamily="18" charset="0"/>
                            <a:cs typeface="Arial" panose="020B0604020202020204" pitchFamily="34" charset="0"/>
                          </a:rPr>
                          <m:t>𝑥</m:t>
                        </m:r>
                      </m:e>
                      <m:sub>
                        <m:r>
                          <a:rPr lang="en-US" sz="3600" b="0" i="1" smtClean="0">
                            <a:latin typeface="Cambria Math" panose="02040503050406030204" pitchFamily="18" charset="0"/>
                            <a:cs typeface="Arial" panose="020B0604020202020204" pitchFamily="34" charset="0"/>
                          </a:rPr>
                          <m:t>1</m:t>
                        </m:r>
                      </m:sub>
                    </m:sSub>
                    <m:d>
                      <m:dPr>
                        <m:ctrlPr>
                          <a:rPr lang="en-US" sz="3600" b="0" i="1" smtClean="0">
                            <a:latin typeface="Cambria Math" panose="02040503050406030204" pitchFamily="18" charset="0"/>
                            <a:cs typeface="Arial" panose="020B0604020202020204" pitchFamily="34" charset="0"/>
                          </a:rPr>
                        </m:ctrlPr>
                      </m:dPr>
                      <m:e>
                        <m:r>
                          <a:rPr lang="en-US" sz="3600" b="0" i="1" smtClean="0">
                            <a:latin typeface="Cambria Math" panose="02040503050406030204" pitchFamily="18" charset="0"/>
                            <a:cs typeface="Arial" panose="020B0604020202020204" pitchFamily="34" charset="0"/>
                          </a:rPr>
                          <m:t>𝑡</m:t>
                        </m:r>
                      </m:e>
                    </m:d>
                    <m:r>
                      <a:rPr lang="en-US" sz="3600" b="0" i="1" smtClean="0">
                        <a:latin typeface="Cambria Math" panose="02040503050406030204" pitchFamily="18" charset="0"/>
                        <a:cs typeface="Arial" panose="020B0604020202020204" pitchFamily="34" charset="0"/>
                      </a:rPr>
                      <m:t>, </m:t>
                    </m:r>
                    <m:sSub>
                      <m:sSubPr>
                        <m:ctrlPr>
                          <a:rPr lang="en-US" sz="3600" b="0" i="1" smtClean="0">
                            <a:latin typeface="Cambria Math" panose="02040503050406030204" pitchFamily="18" charset="0"/>
                            <a:cs typeface="Arial" panose="020B0604020202020204" pitchFamily="34" charset="0"/>
                          </a:rPr>
                        </m:ctrlPr>
                      </m:sSubPr>
                      <m:e>
                        <m:r>
                          <a:rPr lang="en-US" sz="3600" b="0" i="1" smtClean="0">
                            <a:latin typeface="Cambria Math" panose="02040503050406030204" pitchFamily="18" charset="0"/>
                            <a:cs typeface="Arial" panose="020B0604020202020204" pitchFamily="34" charset="0"/>
                          </a:rPr>
                          <m:t>𝑥</m:t>
                        </m:r>
                      </m:e>
                      <m:sub>
                        <m:r>
                          <a:rPr lang="en-US" sz="3600" b="0" i="1" smtClean="0">
                            <a:latin typeface="Cambria Math" panose="02040503050406030204" pitchFamily="18" charset="0"/>
                            <a:cs typeface="Arial" panose="020B0604020202020204" pitchFamily="34" charset="0"/>
                          </a:rPr>
                          <m:t>2</m:t>
                        </m:r>
                      </m:sub>
                    </m:sSub>
                    <m:d>
                      <m:dPr>
                        <m:ctrlPr>
                          <a:rPr lang="en-US" sz="3600" b="0" i="1" smtClean="0">
                            <a:latin typeface="Cambria Math" panose="02040503050406030204" pitchFamily="18" charset="0"/>
                            <a:cs typeface="Arial" panose="020B0604020202020204" pitchFamily="34" charset="0"/>
                          </a:rPr>
                        </m:ctrlPr>
                      </m:dPr>
                      <m:e>
                        <m:r>
                          <a:rPr lang="en-US" sz="3600" b="0" i="1" smtClean="0">
                            <a:latin typeface="Cambria Math" panose="02040503050406030204" pitchFamily="18" charset="0"/>
                            <a:cs typeface="Arial" panose="020B0604020202020204" pitchFamily="34" charset="0"/>
                          </a:rPr>
                          <m:t>𝑡</m:t>
                        </m:r>
                      </m:e>
                    </m:d>
                    <m:r>
                      <a:rPr lang="en-US" sz="3600" b="0" i="1" smtClean="0">
                        <a:latin typeface="Cambria Math" panose="02040503050406030204" pitchFamily="18" charset="0"/>
                        <a:cs typeface="Arial" panose="020B0604020202020204" pitchFamily="34" charset="0"/>
                      </a:rPr>
                      <m:t>,…,</m:t>
                    </m:r>
                    <m:sSub>
                      <m:sSubPr>
                        <m:ctrlPr>
                          <a:rPr lang="en-US" sz="3600" b="0" i="1" smtClean="0">
                            <a:latin typeface="Cambria Math" panose="02040503050406030204" pitchFamily="18" charset="0"/>
                            <a:cs typeface="Arial" panose="020B0604020202020204" pitchFamily="34" charset="0"/>
                          </a:rPr>
                        </m:ctrlPr>
                      </m:sSubPr>
                      <m:e>
                        <m:r>
                          <a:rPr lang="en-US" sz="3600" b="0" i="1" smtClean="0">
                            <a:latin typeface="Cambria Math" panose="02040503050406030204" pitchFamily="18" charset="0"/>
                            <a:cs typeface="Arial" panose="020B0604020202020204" pitchFamily="34" charset="0"/>
                          </a:rPr>
                          <m:t>𝑥</m:t>
                        </m:r>
                      </m:e>
                      <m:sub>
                        <m:r>
                          <a:rPr lang="en-US" sz="3600" b="0" i="1" smtClean="0">
                            <a:latin typeface="Cambria Math" panose="02040503050406030204" pitchFamily="18" charset="0"/>
                            <a:cs typeface="Arial" panose="020B0604020202020204" pitchFamily="34" charset="0"/>
                          </a:rPr>
                          <m:t>𝑛</m:t>
                        </m:r>
                      </m:sub>
                    </m:sSub>
                    <m:d>
                      <m:dPr>
                        <m:ctrlPr>
                          <a:rPr lang="en-US" sz="3600" b="0" i="1" smtClean="0">
                            <a:latin typeface="Cambria Math" panose="02040503050406030204" pitchFamily="18" charset="0"/>
                            <a:cs typeface="Arial" panose="020B0604020202020204" pitchFamily="34" charset="0"/>
                          </a:rPr>
                        </m:ctrlPr>
                      </m:dPr>
                      <m:e>
                        <m:r>
                          <a:rPr lang="en-US" sz="3600" b="0" i="1" smtClean="0">
                            <a:latin typeface="Cambria Math" panose="02040503050406030204" pitchFamily="18" charset="0"/>
                            <a:cs typeface="Arial" panose="020B0604020202020204" pitchFamily="34" charset="0"/>
                          </a:rPr>
                          <m:t>𝑡</m:t>
                        </m:r>
                      </m:e>
                    </m:d>
                    <m:r>
                      <a:rPr lang="en-US" sz="3600" b="0" i="1" smtClean="0">
                        <a:latin typeface="Cambria Math" panose="02040503050406030204" pitchFamily="18" charset="0"/>
                        <a:cs typeface="Arial" panose="020B0604020202020204" pitchFamily="34" charset="0"/>
                      </a:rPr>
                      <m:t>)</m:t>
                    </m:r>
                  </m:oMath>
                </a14:m>
                <a:endParaRPr lang="es-VE" sz="3600" dirty="0">
                  <a:latin typeface="Arial" panose="020B0604020202020204" pitchFamily="34" charset="0"/>
                  <a:cs typeface="Arial" panose="020B0604020202020204" pitchFamily="34" charset="0"/>
                </a:endParaRPr>
              </a:p>
            </p:txBody>
          </p:sp>
        </mc:Choice>
        <mc:Fallback>
          <p:sp>
            <p:nvSpPr>
              <p:cNvPr id="3" name="Marcador de contenido 2">
                <a:extLst>
                  <a:ext uri="{FF2B5EF4-FFF2-40B4-BE49-F238E27FC236}">
                    <a16:creationId xmlns:a16="http://schemas.microsoft.com/office/drawing/2014/main" id="{93DFE227-FB51-DB66-8F74-55A8978CEEB8}"/>
                  </a:ext>
                </a:extLst>
              </p:cNvPr>
              <p:cNvSpPr>
                <a:spLocks noGrp="1" noRot="1" noChangeAspect="1" noMove="1" noResize="1" noEditPoints="1" noAdjustHandles="1" noChangeArrowheads="1" noChangeShapeType="1" noTextEdit="1"/>
              </p:cNvSpPr>
              <p:nvPr>
                <p:ph idx="1"/>
              </p:nvPr>
            </p:nvSpPr>
            <p:spPr>
              <a:xfrm>
                <a:off x="344993" y="513669"/>
                <a:ext cx="11711171" cy="5606980"/>
              </a:xfrm>
              <a:blipFill>
                <a:blip r:embed="rId2"/>
                <a:stretch>
                  <a:fillRect l="-833" r="-781"/>
                </a:stretch>
              </a:blipFill>
            </p:spPr>
            <p:txBody>
              <a:bodyPr/>
              <a:lstStyle/>
              <a:p>
                <a:r>
                  <a:rPr lang="es-VE">
                    <a:noFill/>
                  </a:rPr>
                  <a:t> </a:t>
                </a:r>
              </a:p>
            </p:txBody>
          </p:sp>
        </mc:Fallback>
      </mc:AlternateContent>
      <p:sp>
        <p:nvSpPr>
          <p:cNvPr id="2" name="Rectángulo: esquinas redondeadas 1">
            <a:extLst>
              <a:ext uri="{FF2B5EF4-FFF2-40B4-BE49-F238E27FC236}">
                <a16:creationId xmlns:a16="http://schemas.microsoft.com/office/drawing/2014/main" id="{FDDBF27E-30C5-4B0B-4675-AC0C293AD67B}"/>
              </a:ext>
            </a:extLst>
          </p:cNvPr>
          <p:cNvSpPr/>
          <p:nvPr/>
        </p:nvSpPr>
        <p:spPr>
          <a:xfrm>
            <a:off x="495719" y="3677698"/>
            <a:ext cx="4317441" cy="205991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2400" dirty="0">
                <a:latin typeface="Arial" panose="020B0604020202020204" pitchFamily="34" charset="0"/>
                <a:cs typeface="Arial" panose="020B0604020202020204" pitchFamily="34" charset="0"/>
              </a:rPr>
              <a:t>Donde </a:t>
            </a:r>
            <a:r>
              <a:rPr lang="es-VE" sz="2400" i="1" dirty="0">
                <a:latin typeface="Arial" panose="020B0604020202020204" pitchFamily="34" charset="0"/>
                <a:cs typeface="Arial" panose="020B0604020202020204" pitchFamily="34" charset="0"/>
              </a:rPr>
              <a:t>X1</a:t>
            </a:r>
            <a:r>
              <a:rPr lang="es-VE" sz="2400" dirty="0">
                <a:latin typeface="Arial" panose="020B0604020202020204" pitchFamily="34" charset="0"/>
                <a:cs typeface="Arial" panose="020B0604020202020204" pitchFamily="34" charset="0"/>
              </a:rPr>
              <a:t>,</a:t>
            </a:r>
            <a:r>
              <a:rPr lang="es-VE" sz="2400" i="1" dirty="0">
                <a:latin typeface="Arial" panose="020B0604020202020204" pitchFamily="34" charset="0"/>
                <a:cs typeface="Arial" panose="020B0604020202020204" pitchFamily="34" charset="0"/>
              </a:rPr>
              <a:t>X2</a:t>
            </a:r>
            <a:r>
              <a:rPr lang="es-VE" sz="2400" dirty="0">
                <a:latin typeface="Arial" panose="020B0604020202020204" pitchFamily="34" charset="0"/>
                <a:cs typeface="Arial" panose="020B0604020202020204" pitchFamily="34" charset="0"/>
              </a:rPr>
              <a:t> …</a:t>
            </a:r>
            <a:r>
              <a:rPr lang="es-VE" sz="2400" i="1" dirty="0" err="1">
                <a:latin typeface="Arial" panose="020B0604020202020204" pitchFamily="34" charset="0"/>
                <a:cs typeface="Arial" panose="020B0604020202020204" pitchFamily="34" charset="0"/>
              </a:rPr>
              <a:t>Xn</a:t>
            </a:r>
            <a:r>
              <a:rPr lang="es-VE" sz="2400" dirty="0">
                <a:latin typeface="Arial" panose="020B0604020202020204" pitchFamily="34" charset="0"/>
                <a:cs typeface="Arial" panose="020B0604020202020204" pitchFamily="34" charset="0"/>
              </a:rPr>
              <a:t> son variables independientes( temperatura, presión, humedad)</a:t>
            </a:r>
          </a:p>
        </p:txBody>
      </p:sp>
    </p:spTree>
    <p:extLst>
      <p:ext uri="{BB962C8B-B14F-4D97-AF65-F5344CB8AC3E}">
        <p14:creationId xmlns:p14="http://schemas.microsoft.com/office/powerpoint/2010/main" val="2916209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05044-DCBC-C932-98CD-1B6F7132D079}"/>
              </a:ext>
            </a:extLst>
          </p:cNvPr>
          <p:cNvSpPr>
            <a:spLocks noGrp="1"/>
          </p:cNvSpPr>
          <p:nvPr>
            <p:ph type="title"/>
          </p:nvPr>
        </p:nvSpPr>
        <p:spPr>
          <a:xfrm>
            <a:off x="1341783" y="663867"/>
            <a:ext cx="8911687" cy="1280890"/>
          </a:xfrm>
        </p:spPr>
        <p:txBody>
          <a:bodyPr/>
          <a:lstStyle/>
          <a:p>
            <a:pPr algn="ctr"/>
            <a:r>
              <a:rPr lang="es-VE" b="1" u="sng" dirty="0">
                <a:latin typeface="Arial" panose="020B0604020202020204" pitchFamily="34" charset="0"/>
                <a:cs typeface="Arial" panose="020B0604020202020204" pitchFamily="34" charset="0"/>
              </a:rPr>
              <a:t>Introducción </a:t>
            </a:r>
          </a:p>
        </p:txBody>
      </p:sp>
      <p:sp>
        <p:nvSpPr>
          <p:cNvPr id="3" name="Marcador de contenido 2">
            <a:extLst>
              <a:ext uri="{FF2B5EF4-FFF2-40B4-BE49-F238E27FC236}">
                <a16:creationId xmlns:a16="http://schemas.microsoft.com/office/drawing/2014/main" id="{ACCA5A20-2B67-823B-8ADE-EF94F9E5D889}"/>
              </a:ext>
            </a:extLst>
          </p:cNvPr>
          <p:cNvSpPr>
            <a:spLocks noGrp="1"/>
          </p:cNvSpPr>
          <p:nvPr>
            <p:ph idx="1"/>
          </p:nvPr>
        </p:nvSpPr>
        <p:spPr>
          <a:xfrm>
            <a:off x="1341783" y="1739348"/>
            <a:ext cx="10162829" cy="4171874"/>
          </a:xfrm>
        </p:spPr>
        <p:txBody>
          <a:bodyPr>
            <a:normAutofit/>
          </a:bodyPr>
          <a:lstStyle/>
          <a:p>
            <a:pPr marL="0" indent="0" algn="just">
              <a:buNone/>
            </a:pPr>
            <a:r>
              <a:rPr lang="es-ES" sz="2400" dirty="0">
                <a:latin typeface="Arial" panose="020B0604020202020204" pitchFamily="34" charset="0"/>
                <a:cs typeface="Arial" panose="020B0604020202020204" pitchFamily="34" charset="0"/>
              </a:rPr>
              <a:t>Los sistemas son conjuntos de elementos interrelacionados que trabajan en conjunto para alcanzar un objetivo común. Desde sistemas tecnológicos, como los ordenadores y redes, hasta sistemas naturales, como los ecosistemas, la comprensión de cómo funcionan es fundamental para diversos campos del conocimiento. Este trabajo explora el concepto de sistemas, su estructura y funcionamiento, así como también los distintos tipos de sistemas. Además, se tocarán conceptos como la simulación de sistemas, la media, varianza, desviación típica y moda .</a:t>
            </a:r>
            <a:endParaRPr lang="es-VE"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085759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3">
            <a:extLst>
              <a:ext uri="{FF2B5EF4-FFF2-40B4-BE49-F238E27FC236}">
                <a16:creationId xmlns:a16="http://schemas.microsoft.com/office/drawing/2014/main" id="{A9C5A3B8-F48D-6CE7-A1DD-2ECFEFBC0E99}"/>
              </a:ext>
            </a:extLst>
          </p:cNvPr>
          <p:cNvSpPr>
            <a:spLocks noGrp="1"/>
          </p:cNvSpPr>
          <p:nvPr>
            <p:ph type="title"/>
          </p:nvPr>
        </p:nvSpPr>
        <p:spPr>
          <a:xfrm>
            <a:off x="3266662" y="226497"/>
            <a:ext cx="10515600" cy="1325563"/>
          </a:xfrm>
        </p:spPr>
        <p:txBody>
          <a:bodyPr>
            <a:normAutofit/>
          </a:bodyPr>
          <a:lstStyle/>
          <a:p>
            <a:r>
              <a:rPr lang="es-VE" sz="2800" b="1" u="sng" dirty="0">
                <a:solidFill>
                  <a:schemeClr val="tx1"/>
                </a:solidFill>
                <a:latin typeface="Arial" panose="020B0604020202020204" pitchFamily="34" charset="0"/>
                <a:cs typeface="Arial" panose="020B0604020202020204" pitchFamily="34" charset="0"/>
              </a:rPr>
              <a:t>3) TIPOS DE SISTEMAS</a:t>
            </a:r>
          </a:p>
        </p:txBody>
      </p:sp>
      <p:sp>
        <p:nvSpPr>
          <p:cNvPr id="3" name="Marcador de contenido 2">
            <a:extLst>
              <a:ext uri="{FF2B5EF4-FFF2-40B4-BE49-F238E27FC236}">
                <a16:creationId xmlns:a16="http://schemas.microsoft.com/office/drawing/2014/main" id="{93DFE227-FB51-DB66-8F74-55A8978CEEB8}"/>
              </a:ext>
            </a:extLst>
          </p:cNvPr>
          <p:cNvSpPr>
            <a:spLocks noGrp="1"/>
          </p:cNvSpPr>
          <p:nvPr>
            <p:ph idx="1"/>
          </p:nvPr>
        </p:nvSpPr>
        <p:spPr>
          <a:xfrm>
            <a:off x="135835" y="994787"/>
            <a:ext cx="11711171" cy="5606980"/>
          </a:xfrm>
        </p:spPr>
        <p:txBody>
          <a:bodyPr/>
          <a:lstStyle/>
          <a:p>
            <a:pPr marL="0" indent="0" algn="just">
              <a:buNone/>
            </a:pPr>
            <a:r>
              <a:rPr lang="es-VE" sz="2400" b="1" u="sng" dirty="0">
                <a:solidFill>
                  <a:schemeClr val="tx1"/>
                </a:solidFill>
                <a:latin typeface="Arial" panose="020B0604020202020204" pitchFamily="34" charset="0"/>
                <a:cs typeface="Arial" panose="020B0604020202020204" pitchFamily="34" charset="0"/>
              </a:rPr>
              <a:t>3.5) Sistemas Deterministas/Estocásticos: </a:t>
            </a:r>
            <a:r>
              <a:rPr lang="es-VE" sz="2400" dirty="0">
                <a:solidFill>
                  <a:schemeClr val="tx1"/>
                </a:solidFill>
                <a:latin typeface="Arial" panose="020B0604020202020204" pitchFamily="34" charset="0"/>
                <a:cs typeface="Arial" panose="020B0604020202020204" pitchFamily="34" charset="0"/>
              </a:rPr>
              <a:t>Se </a:t>
            </a:r>
            <a:r>
              <a:rPr lang="es-ES" sz="2400" dirty="0">
                <a:solidFill>
                  <a:schemeClr val="tx1"/>
                </a:solidFill>
                <a:latin typeface="Arial" panose="020B0604020202020204" pitchFamily="34" charset="0"/>
                <a:cs typeface="Arial" panose="020B0604020202020204" pitchFamily="34" charset="0"/>
              </a:rPr>
              <a:t>centran en la capacidad de predecir su comportamiento a lo largo del tiempo.</a:t>
            </a:r>
          </a:p>
          <a:p>
            <a:pPr marL="0" indent="0" algn="just">
              <a:buNone/>
            </a:pPr>
            <a:endParaRPr lang="es-VE" sz="2400" dirty="0">
              <a:solidFill>
                <a:schemeClr val="tx1"/>
              </a:solidFill>
              <a:latin typeface="Arial" panose="020B0604020202020204" pitchFamily="34" charset="0"/>
              <a:cs typeface="Arial" panose="020B0604020202020204" pitchFamily="34" charset="0"/>
            </a:endParaRPr>
          </a:p>
          <a:p>
            <a:pPr marL="0" indent="0" algn="just">
              <a:buNone/>
            </a:pPr>
            <a:r>
              <a:rPr lang="es-VE" sz="2400" dirty="0">
                <a:solidFill>
                  <a:schemeClr val="tx1"/>
                </a:solidFill>
                <a:latin typeface="Arial" panose="020B0604020202020204" pitchFamily="34" charset="0"/>
                <a:cs typeface="Arial" panose="020B0604020202020204" pitchFamily="34" charset="0"/>
              </a:rPr>
              <a:t>     </a:t>
            </a:r>
            <a:r>
              <a:rPr lang="es-VE" sz="2400" b="1" u="sng" dirty="0">
                <a:solidFill>
                  <a:schemeClr val="tx1"/>
                </a:solidFill>
                <a:latin typeface="Arial" panose="020B0604020202020204" pitchFamily="34" charset="0"/>
                <a:cs typeface="Arial" panose="020B0604020202020204" pitchFamily="34" charset="0"/>
              </a:rPr>
              <a:t>3.5) Sistema Deterministas: </a:t>
            </a:r>
            <a:r>
              <a:rPr lang="es-VE" sz="2400" dirty="0">
                <a:solidFill>
                  <a:schemeClr val="tx1"/>
                </a:solidFill>
                <a:latin typeface="Arial" panose="020B0604020202020204" pitchFamily="34" charset="0"/>
                <a:cs typeface="Arial" panose="020B0604020202020204" pitchFamily="34" charset="0"/>
              </a:rPr>
              <a:t>E</a:t>
            </a:r>
            <a:r>
              <a:rPr lang="es-ES" sz="2400" dirty="0">
                <a:solidFill>
                  <a:schemeClr val="tx1"/>
                </a:solidFill>
                <a:latin typeface="Arial" panose="020B0604020202020204" pitchFamily="34" charset="0"/>
                <a:cs typeface="Arial" panose="020B0604020202020204" pitchFamily="34" charset="0"/>
              </a:rPr>
              <a:t>s aquel en el que, dadas las condiciones iniciales y las entradas, el resultado o comportamiento futuro del sistema es completamente predecible. En otras palabras, no hay lugar para el azar o la incertidumbre; el sistema sigue reglas bien definidas que producen siempre el mismo resultado a partir de las mismas condiciones iniciales.</a:t>
            </a:r>
            <a:endParaRPr lang="es-VE" sz="2400" dirty="0">
              <a:solidFill>
                <a:schemeClr val="tx1"/>
              </a:solidFill>
              <a:latin typeface="Arial" panose="020B0604020202020204" pitchFamily="34" charset="0"/>
              <a:cs typeface="Arial" panose="020B0604020202020204" pitchFamily="34" charset="0"/>
            </a:endParaRPr>
          </a:p>
        </p:txBody>
      </p:sp>
      <p:pic>
        <p:nvPicPr>
          <p:cNvPr id="14338" name="Picture 2" descr="Cecilia Urbina: Sistemas deterministas: Un carro">
            <a:extLst>
              <a:ext uri="{FF2B5EF4-FFF2-40B4-BE49-F238E27FC236}">
                <a16:creationId xmlns:a16="http://schemas.microsoft.com/office/drawing/2014/main" id="{C76186ED-6485-ABC6-2AD4-B11E61E6D2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3217" y="4315780"/>
            <a:ext cx="3612958" cy="2391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7565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3">
            <a:extLst>
              <a:ext uri="{FF2B5EF4-FFF2-40B4-BE49-F238E27FC236}">
                <a16:creationId xmlns:a16="http://schemas.microsoft.com/office/drawing/2014/main" id="{A9C5A3B8-F48D-6CE7-A1DD-2ECFEFBC0E99}"/>
              </a:ext>
            </a:extLst>
          </p:cNvPr>
          <p:cNvSpPr>
            <a:spLocks noGrp="1"/>
          </p:cNvSpPr>
          <p:nvPr>
            <p:ph type="title"/>
          </p:nvPr>
        </p:nvSpPr>
        <p:spPr>
          <a:xfrm>
            <a:off x="3018184" y="162573"/>
            <a:ext cx="10515600" cy="1325563"/>
          </a:xfrm>
        </p:spPr>
        <p:txBody>
          <a:bodyPr>
            <a:normAutofit/>
          </a:bodyPr>
          <a:lstStyle/>
          <a:p>
            <a:r>
              <a:rPr lang="es-VE" sz="2800" b="1" u="sng" dirty="0">
                <a:latin typeface="Arial" panose="020B0604020202020204" pitchFamily="34" charset="0"/>
                <a:cs typeface="Arial" panose="020B0604020202020204" pitchFamily="34" charset="0"/>
              </a:rPr>
              <a:t>3) TIPOS DE SISTEMAS</a:t>
            </a:r>
          </a:p>
        </p:txBody>
      </p:sp>
      <p:sp>
        <p:nvSpPr>
          <p:cNvPr id="3" name="Marcador de contenido 2">
            <a:extLst>
              <a:ext uri="{FF2B5EF4-FFF2-40B4-BE49-F238E27FC236}">
                <a16:creationId xmlns:a16="http://schemas.microsoft.com/office/drawing/2014/main" id="{93DFE227-FB51-DB66-8F74-55A8978CEEB8}"/>
              </a:ext>
            </a:extLst>
          </p:cNvPr>
          <p:cNvSpPr>
            <a:spLocks noGrp="1"/>
          </p:cNvSpPr>
          <p:nvPr>
            <p:ph idx="1"/>
          </p:nvPr>
        </p:nvSpPr>
        <p:spPr>
          <a:xfrm>
            <a:off x="189884" y="1031624"/>
            <a:ext cx="11711171" cy="5606980"/>
          </a:xfrm>
        </p:spPr>
        <p:txBody>
          <a:bodyPr/>
          <a:lstStyle/>
          <a:p>
            <a:pPr marL="0" indent="0" algn="just">
              <a:buNone/>
            </a:pPr>
            <a:r>
              <a:rPr lang="es-VE" sz="2400" b="1" u="sng" dirty="0">
                <a:solidFill>
                  <a:schemeClr val="tx1"/>
                </a:solidFill>
                <a:latin typeface="Arial" panose="020B0604020202020204" pitchFamily="34" charset="0"/>
                <a:cs typeface="Arial" panose="020B0604020202020204" pitchFamily="34" charset="0"/>
              </a:rPr>
              <a:t>3.5) Sistema Estocásticos:</a:t>
            </a:r>
            <a:r>
              <a:rPr lang="es-ES" sz="2400" dirty="0">
                <a:solidFill>
                  <a:schemeClr val="tx1"/>
                </a:solidFill>
                <a:latin typeface="Arial" panose="020B0604020202020204" pitchFamily="34" charset="0"/>
                <a:cs typeface="Arial" panose="020B0604020202020204" pitchFamily="34" charset="0"/>
              </a:rPr>
              <a:t>Es aquel que tiene un componente de aleatoriedad o incertidumbre. Esto significa que, aunque conozcamos las condiciones iniciales, el comportamiento futuro del sistema no es completamente predecible, ya que puede haber variaciones debido a factores aleatorios o probabilísticos.</a:t>
            </a:r>
          </a:p>
          <a:p>
            <a:pPr marL="0" indent="0" algn="just">
              <a:buNone/>
            </a:pPr>
            <a:endParaRPr lang="es-VE" sz="2400" dirty="0">
              <a:latin typeface="Arial" panose="020B0604020202020204" pitchFamily="34" charset="0"/>
              <a:cs typeface="Arial" panose="020B0604020202020204" pitchFamily="34" charset="0"/>
            </a:endParaRPr>
          </a:p>
        </p:txBody>
      </p:sp>
      <p:pic>
        <p:nvPicPr>
          <p:cNvPr id="15362" name="Picture 2" descr="Servicio Meteorológico Nacional">
            <a:extLst>
              <a:ext uri="{FF2B5EF4-FFF2-40B4-BE49-F238E27FC236}">
                <a16:creationId xmlns:a16="http://schemas.microsoft.com/office/drawing/2014/main" id="{54F9CCCC-0702-20AF-E631-008DFCAA10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5181" y="2863926"/>
            <a:ext cx="3961825" cy="3118979"/>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esquinas redondeadas 1">
            <a:extLst>
              <a:ext uri="{FF2B5EF4-FFF2-40B4-BE49-F238E27FC236}">
                <a16:creationId xmlns:a16="http://schemas.microsoft.com/office/drawing/2014/main" id="{706C0893-AD9C-FCE6-E3FD-A5C4B72C0993}"/>
              </a:ext>
            </a:extLst>
          </p:cNvPr>
          <p:cNvSpPr/>
          <p:nvPr/>
        </p:nvSpPr>
        <p:spPr>
          <a:xfrm>
            <a:off x="466732" y="2678773"/>
            <a:ext cx="5526592" cy="330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400" dirty="0">
                <a:latin typeface="Arial" panose="020B0604020202020204" pitchFamily="34" charset="0"/>
                <a:cs typeface="Arial" panose="020B0604020202020204" pitchFamily="34" charset="0"/>
              </a:rPr>
              <a:t>El tiempo meteorológico es un sistema estocástico. Aunque se tenga datos precisos sobre temperatura, humedad y presión, no se puede predecir el clima con certeza absoluta debido a la naturaleza caótica y aleatoria del sistema.</a:t>
            </a:r>
            <a:endParaRPr lang="es-VE" sz="2400" dirty="0">
              <a:latin typeface="Arial" panose="020B0604020202020204" pitchFamily="34" charset="0"/>
              <a:cs typeface="Arial" panose="020B0604020202020204" pitchFamily="34" charset="0"/>
            </a:endParaRPr>
          </a:p>
        </p:txBody>
      </p:sp>
      <p:sp>
        <p:nvSpPr>
          <p:cNvPr id="4" name="Flecha: a la derecha 3">
            <a:extLst>
              <a:ext uri="{FF2B5EF4-FFF2-40B4-BE49-F238E27FC236}">
                <a16:creationId xmlns:a16="http://schemas.microsoft.com/office/drawing/2014/main" id="{6F91333D-4FDB-04FF-FF3F-9DF13E787819}"/>
              </a:ext>
            </a:extLst>
          </p:cNvPr>
          <p:cNvSpPr/>
          <p:nvPr/>
        </p:nvSpPr>
        <p:spPr>
          <a:xfrm>
            <a:off x="6356448" y="3783203"/>
            <a:ext cx="1165609" cy="10952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Tree>
    <p:extLst>
      <p:ext uri="{BB962C8B-B14F-4D97-AF65-F5344CB8AC3E}">
        <p14:creationId xmlns:p14="http://schemas.microsoft.com/office/powerpoint/2010/main" val="3870539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3DFE227-FB51-DB66-8F74-55A8978CEEB8}"/>
              </a:ext>
            </a:extLst>
          </p:cNvPr>
          <p:cNvSpPr>
            <a:spLocks noGrp="1"/>
          </p:cNvSpPr>
          <p:nvPr>
            <p:ph idx="1"/>
          </p:nvPr>
        </p:nvSpPr>
        <p:spPr>
          <a:xfrm>
            <a:off x="482132" y="633044"/>
            <a:ext cx="6770828" cy="5497879"/>
          </a:xfrm>
        </p:spPr>
        <p:txBody>
          <a:bodyPr>
            <a:normAutofit fontScale="92500" lnSpcReduction="10000"/>
          </a:bodyPr>
          <a:lstStyle/>
          <a:p>
            <a:pPr marL="0" indent="0" algn="just">
              <a:buNone/>
            </a:pPr>
            <a:r>
              <a:rPr lang="es-VE" sz="2600" b="1" u="sng" dirty="0">
                <a:solidFill>
                  <a:schemeClr val="tx1"/>
                </a:solidFill>
                <a:latin typeface="Arial" panose="020B0604020202020204" pitchFamily="34" charset="0"/>
                <a:cs typeface="Arial" panose="020B0604020202020204" pitchFamily="34" charset="0"/>
              </a:rPr>
              <a:t>3.5.1) Método de Montecarlo</a:t>
            </a:r>
          </a:p>
          <a:p>
            <a:pPr marL="0" indent="0" algn="just">
              <a:buNone/>
            </a:pPr>
            <a:endParaRPr lang="es-VE" sz="2600" dirty="0">
              <a:solidFill>
                <a:schemeClr val="tx1"/>
              </a:solidFill>
              <a:latin typeface="Arial" panose="020B0604020202020204" pitchFamily="34" charset="0"/>
              <a:cs typeface="Arial" panose="020B0604020202020204" pitchFamily="34" charset="0"/>
            </a:endParaRPr>
          </a:p>
          <a:p>
            <a:pPr marL="0" indent="0" algn="just">
              <a:buNone/>
            </a:pPr>
            <a:r>
              <a:rPr lang="es-ES" sz="2400" dirty="0">
                <a:solidFill>
                  <a:schemeClr val="tx1"/>
                </a:solidFill>
                <a:latin typeface="Arial" panose="020B0604020202020204" pitchFamily="34" charset="0"/>
                <a:cs typeface="Arial" panose="020B0604020202020204" pitchFamily="34" charset="0"/>
              </a:rPr>
              <a:t>Es una técnica probabilística utilizada para estimar resultados de sistemas estocásticos mediante simulaciones. Consiste en generar una gran cantidad de escenarios aleatorios y luego analizar los resultados para obtener una aproximación estadística.</a:t>
            </a:r>
          </a:p>
          <a:p>
            <a:pPr marL="0" indent="0" algn="just">
              <a:buNone/>
            </a:pPr>
            <a:endParaRPr lang="es-ES" sz="2400" dirty="0">
              <a:solidFill>
                <a:schemeClr val="tx1"/>
              </a:solidFill>
              <a:latin typeface="Arial" panose="020B0604020202020204" pitchFamily="34" charset="0"/>
              <a:cs typeface="Arial" panose="020B0604020202020204" pitchFamily="34" charset="0"/>
            </a:endParaRPr>
          </a:p>
          <a:p>
            <a:pPr marL="0" indent="0" algn="just">
              <a:buNone/>
            </a:pPr>
            <a:r>
              <a:rPr lang="es-ES" sz="2400" dirty="0">
                <a:solidFill>
                  <a:schemeClr val="tx1"/>
                </a:solidFill>
                <a:latin typeface="Arial" panose="020B0604020202020204" pitchFamily="34" charset="0"/>
                <a:cs typeface="Arial" panose="020B0604020202020204" pitchFamily="34" charset="0"/>
              </a:rPr>
              <a:t>En lugar de intentar calcular un resultado exacto, el método de Montecarlo genera muchas simulaciones de un sistema estocástico utilizando diferentes valores aleatorios y luego promedia los resultados. Esto proporciona una estimación de cuál podría ser el resultado bajo la influencia de la incertidumbre.</a:t>
            </a:r>
            <a:endParaRPr lang="es-VE" sz="2400" dirty="0">
              <a:solidFill>
                <a:schemeClr val="tx1"/>
              </a:solidFill>
              <a:latin typeface="Arial" panose="020B0604020202020204" pitchFamily="34" charset="0"/>
              <a:cs typeface="Arial" panose="020B0604020202020204" pitchFamily="34" charset="0"/>
            </a:endParaRPr>
          </a:p>
        </p:txBody>
      </p:sp>
      <p:pic>
        <p:nvPicPr>
          <p:cNvPr id="16386" name="Picture 2" descr="Simulación de Montecarlo: ¿Qué es y para que sirve?">
            <a:extLst>
              <a:ext uri="{FF2B5EF4-FFF2-40B4-BE49-F238E27FC236}">
                <a16:creationId xmlns:a16="http://schemas.microsoft.com/office/drawing/2014/main" id="{926B6EE9-D990-DF57-E415-1B35842E8F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4652" y="1960352"/>
            <a:ext cx="4282026" cy="2843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020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186F59F-968B-B8CF-6839-E97B79733F61}"/>
              </a:ext>
            </a:extLst>
          </p:cNvPr>
          <p:cNvSpPr>
            <a:spLocks noGrp="1"/>
          </p:cNvSpPr>
          <p:nvPr>
            <p:ph idx="1"/>
          </p:nvPr>
        </p:nvSpPr>
        <p:spPr>
          <a:xfrm>
            <a:off x="401934" y="1306286"/>
            <a:ext cx="10951866" cy="4870677"/>
          </a:xfrm>
        </p:spPr>
        <p:txBody>
          <a:bodyPr/>
          <a:lstStyle/>
          <a:p>
            <a:r>
              <a:rPr lang="es-VE" sz="2400" dirty="0">
                <a:solidFill>
                  <a:schemeClr val="tx1"/>
                </a:solidFill>
                <a:latin typeface="Arial" panose="020B0604020202020204" pitchFamily="34" charset="0"/>
                <a:cs typeface="Arial" panose="020B0604020202020204" pitchFamily="34" charset="0"/>
              </a:rPr>
              <a:t>Pasos:</a:t>
            </a:r>
          </a:p>
          <a:p>
            <a:pPr marL="0" indent="0">
              <a:buNone/>
            </a:pPr>
            <a:endParaRPr lang="es-VE" dirty="0">
              <a:solidFill>
                <a:schemeClr val="tx1"/>
              </a:solidFill>
            </a:endParaRPr>
          </a:p>
          <a:p>
            <a:pPr marL="342900" marR="0" lvl="0" indent="-342900">
              <a:lnSpc>
                <a:spcPct val="115000"/>
              </a:lnSpc>
              <a:spcBef>
                <a:spcPts val="0"/>
              </a:spcBef>
              <a:spcAft>
                <a:spcPts val="0"/>
              </a:spcAft>
              <a:buFont typeface="+mj-lt"/>
              <a:buAutoNum type="arabicPeriod"/>
            </a:pPr>
            <a:r>
              <a:rPr lang="es-VE" sz="2400" b="1"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Definir el problema</a:t>
            </a:r>
            <a:r>
              <a:rPr lang="es-VE"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 : Determinar qué variable o conjunto de variables necesitan ser modeladas.</a:t>
            </a:r>
          </a:p>
          <a:p>
            <a:pPr marL="342900" marR="0" lvl="0" indent="-342900">
              <a:lnSpc>
                <a:spcPct val="115000"/>
              </a:lnSpc>
              <a:spcBef>
                <a:spcPts val="0"/>
              </a:spcBef>
              <a:spcAft>
                <a:spcPts val="0"/>
              </a:spcAft>
              <a:buFont typeface="+mj-lt"/>
              <a:buAutoNum type="arabicPeriod"/>
            </a:pPr>
            <a:r>
              <a:rPr lang="es-VE" sz="2400" b="1"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Generar números aleatorios</a:t>
            </a:r>
            <a:r>
              <a:rPr lang="es-VE"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 : Asignar valores aleatorios a las variables involucradas en base a distribuciones conocidas (normal, uniforme, etc.).</a:t>
            </a:r>
          </a:p>
          <a:p>
            <a:pPr marL="342900" marR="0" lvl="0" indent="-342900">
              <a:lnSpc>
                <a:spcPct val="115000"/>
              </a:lnSpc>
              <a:spcBef>
                <a:spcPts val="0"/>
              </a:spcBef>
              <a:spcAft>
                <a:spcPts val="0"/>
              </a:spcAft>
              <a:buFont typeface="+mj-lt"/>
              <a:buAutoNum type="arabicPeriod"/>
            </a:pPr>
            <a:r>
              <a:rPr lang="es-VE" sz="2400" b="1"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Simular muchas veces</a:t>
            </a:r>
            <a:r>
              <a:rPr lang="es-VE"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 : Ejecutar una gran cantidad de simulaciones, cada una con diferentes valores aleatorios.</a:t>
            </a:r>
          </a:p>
          <a:p>
            <a:pPr marL="342900" marR="0" lvl="0" indent="-342900">
              <a:lnSpc>
                <a:spcPct val="115000"/>
              </a:lnSpc>
              <a:spcBef>
                <a:spcPts val="0"/>
              </a:spcBef>
              <a:spcAft>
                <a:spcPts val="800"/>
              </a:spcAft>
              <a:buFont typeface="+mj-lt"/>
              <a:buAutoNum type="arabicPeriod"/>
            </a:pPr>
            <a:r>
              <a:rPr lang="es-VE" sz="2400" b="1"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Calcular los resultados</a:t>
            </a:r>
            <a:r>
              <a:rPr lang="es-VE"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 : Promediar los resultados de las simulaciones para obtener una estimación.</a:t>
            </a:r>
          </a:p>
          <a:p>
            <a:pPr marL="0" indent="0">
              <a:buNone/>
            </a:pPr>
            <a:endParaRPr lang="es-VE" dirty="0">
              <a:solidFill>
                <a:schemeClr val="tx1"/>
              </a:solidFill>
            </a:endParaRPr>
          </a:p>
        </p:txBody>
      </p:sp>
      <p:sp>
        <p:nvSpPr>
          <p:cNvPr id="5" name="CuadroTexto 4">
            <a:extLst>
              <a:ext uri="{FF2B5EF4-FFF2-40B4-BE49-F238E27FC236}">
                <a16:creationId xmlns:a16="http://schemas.microsoft.com/office/drawing/2014/main" id="{9FBD66F1-499D-8AB0-691C-68E49239C9A2}"/>
              </a:ext>
            </a:extLst>
          </p:cNvPr>
          <p:cNvSpPr txBox="1"/>
          <p:nvPr/>
        </p:nvSpPr>
        <p:spPr>
          <a:xfrm>
            <a:off x="255396" y="450204"/>
            <a:ext cx="6094324" cy="461665"/>
          </a:xfrm>
          <a:prstGeom prst="rect">
            <a:avLst/>
          </a:prstGeom>
          <a:noFill/>
        </p:spPr>
        <p:txBody>
          <a:bodyPr wrap="square">
            <a:spAutoFit/>
          </a:bodyPr>
          <a:lstStyle/>
          <a:p>
            <a:pPr marL="0" indent="0" algn="just">
              <a:buNone/>
            </a:pPr>
            <a:r>
              <a:rPr lang="es-VE" sz="2400" b="1" u="sng" dirty="0">
                <a:latin typeface="Arial" panose="020B0604020202020204" pitchFamily="34" charset="0"/>
                <a:cs typeface="Arial" panose="020B0604020202020204" pitchFamily="34" charset="0"/>
              </a:rPr>
              <a:t>3.5.1) Método de Montecarlo</a:t>
            </a:r>
          </a:p>
        </p:txBody>
      </p:sp>
    </p:spTree>
    <p:extLst>
      <p:ext uri="{BB962C8B-B14F-4D97-AF65-F5344CB8AC3E}">
        <p14:creationId xmlns:p14="http://schemas.microsoft.com/office/powerpoint/2010/main" val="9787471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186F59F-968B-B8CF-6839-E97B79733F61}"/>
              </a:ext>
            </a:extLst>
          </p:cNvPr>
          <p:cNvSpPr>
            <a:spLocks noGrp="1"/>
          </p:cNvSpPr>
          <p:nvPr>
            <p:ph idx="1"/>
          </p:nvPr>
        </p:nvSpPr>
        <p:spPr>
          <a:xfrm>
            <a:off x="401934" y="1306286"/>
            <a:ext cx="10951866" cy="4870677"/>
          </a:xfrm>
        </p:spPr>
        <p:txBody>
          <a:bodyPr/>
          <a:lstStyle/>
          <a:p>
            <a:r>
              <a:rPr lang="es-VE" sz="2400" dirty="0">
                <a:solidFill>
                  <a:schemeClr val="tx1"/>
                </a:solidFill>
                <a:latin typeface="Arial" panose="020B0604020202020204" pitchFamily="34" charset="0"/>
                <a:cs typeface="Arial" panose="020B0604020202020204" pitchFamily="34" charset="0"/>
              </a:rPr>
              <a:t>Ejemplo: </a:t>
            </a:r>
            <a:r>
              <a:rPr lang="es-ES" sz="2400" dirty="0">
                <a:solidFill>
                  <a:schemeClr val="tx1"/>
                </a:solidFill>
                <a:latin typeface="Arial" panose="020B0604020202020204" pitchFamily="34" charset="0"/>
                <a:cs typeface="Arial" panose="020B0604020202020204" pitchFamily="34" charset="0"/>
              </a:rPr>
              <a:t>Supongamos que se quiere estimar el valor de π. El método de Montecarlo podría usarse para "lanzar" puntos aleatorios en un cuadrado y contar cuántos caen dentro de un círculo inscrito en ese cuadrado. Luego, usando la proporción de puntos dentro del círculo, se puede aproximar π.</a:t>
            </a:r>
          </a:p>
          <a:p>
            <a:endParaRPr lang="es-VE" dirty="0"/>
          </a:p>
          <a:p>
            <a:pPr marL="0" indent="0">
              <a:buNone/>
            </a:pPr>
            <a:endParaRPr lang="es-VE" dirty="0"/>
          </a:p>
          <a:p>
            <a:pPr marL="0" indent="0">
              <a:buNone/>
            </a:pPr>
            <a:endParaRPr lang="es-VE" dirty="0"/>
          </a:p>
        </p:txBody>
      </p:sp>
      <p:sp>
        <p:nvSpPr>
          <p:cNvPr id="5" name="CuadroTexto 4">
            <a:extLst>
              <a:ext uri="{FF2B5EF4-FFF2-40B4-BE49-F238E27FC236}">
                <a16:creationId xmlns:a16="http://schemas.microsoft.com/office/drawing/2014/main" id="{9FBD66F1-499D-8AB0-691C-68E49239C9A2}"/>
              </a:ext>
            </a:extLst>
          </p:cNvPr>
          <p:cNvSpPr txBox="1"/>
          <p:nvPr/>
        </p:nvSpPr>
        <p:spPr>
          <a:xfrm>
            <a:off x="255396" y="450204"/>
            <a:ext cx="6094324" cy="461665"/>
          </a:xfrm>
          <a:prstGeom prst="rect">
            <a:avLst/>
          </a:prstGeom>
          <a:noFill/>
        </p:spPr>
        <p:txBody>
          <a:bodyPr wrap="square">
            <a:spAutoFit/>
          </a:bodyPr>
          <a:lstStyle/>
          <a:p>
            <a:pPr marL="0" indent="0" algn="just">
              <a:buNone/>
            </a:pPr>
            <a:r>
              <a:rPr lang="es-VE" sz="2400" b="1" u="sng" dirty="0">
                <a:latin typeface="Arial" panose="020B0604020202020204" pitchFamily="34" charset="0"/>
                <a:cs typeface="Arial" panose="020B0604020202020204" pitchFamily="34" charset="0"/>
              </a:rPr>
              <a:t>3.5.1) Método de Montecarlo</a:t>
            </a:r>
          </a:p>
        </p:txBody>
      </p:sp>
      <p:pic>
        <p:nvPicPr>
          <p:cNvPr id="18434" name="Picture 2" descr="El Método Monte Carlo. Estimación del Valor de Pi. – GeoGebra">
            <a:extLst>
              <a:ext uri="{FF2B5EF4-FFF2-40B4-BE49-F238E27FC236}">
                <a16:creationId xmlns:a16="http://schemas.microsoft.com/office/drawing/2014/main" id="{C20DBE88-365F-D7AC-8404-988547B869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2146" y="3198677"/>
            <a:ext cx="5820298" cy="3466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7321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3">
            <a:extLst>
              <a:ext uri="{FF2B5EF4-FFF2-40B4-BE49-F238E27FC236}">
                <a16:creationId xmlns:a16="http://schemas.microsoft.com/office/drawing/2014/main" id="{A9C5A3B8-F48D-6CE7-A1DD-2ECFEFBC0E99}"/>
              </a:ext>
            </a:extLst>
          </p:cNvPr>
          <p:cNvSpPr>
            <a:spLocks noGrp="1"/>
          </p:cNvSpPr>
          <p:nvPr>
            <p:ph type="title"/>
          </p:nvPr>
        </p:nvSpPr>
        <p:spPr>
          <a:xfrm>
            <a:off x="3246784" y="118536"/>
            <a:ext cx="10515600" cy="1325563"/>
          </a:xfrm>
        </p:spPr>
        <p:txBody>
          <a:bodyPr>
            <a:normAutofit/>
          </a:bodyPr>
          <a:lstStyle/>
          <a:p>
            <a:r>
              <a:rPr lang="es-VE" sz="2800" b="1" u="sng" dirty="0">
                <a:latin typeface="Arial" panose="020B0604020202020204" pitchFamily="34" charset="0"/>
                <a:cs typeface="Arial" panose="020B0604020202020204" pitchFamily="34" charset="0"/>
              </a:rPr>
              <a:t>3) TIPOS DE SISTEMAS</a:t>
            </a:r>
          </a:p>
        </p:txBody>
      </p:sp>
      <p:sp>
        <p:nvSpPr>
          <p:cNvPr id="3" name="Marcador de contenido 2">
            <a:extLst>
              <a:ext uri="{FF2B5EF4-FFF2-40B4-BE49-F238E27FC236}">
                <a16:creationId xmlns:a16="http://schemas.microsoft.com/office/drawing/2014/main" id="{93DFE227-FB51-DB66-8F74-55A8978CEEB8}"/>
              </a:ext>
            </a:extLst>
          </p:cNvPr>
          <p:cNvSpPr>
            <a:spLocks noGrp="1"/>
          </p:cNvSpPr>
          <p:nvPr>
            <p:ph idx="1"/>
          </p:nvPr>
        </p:nvSpPr>
        <p:spPr>
          <a:xfrm>
            <a:off x="135836" y="923029"/>
            <a:ext cx="11711171" cy="5606980"/>
          </a:xfrm>
        </p:spPr>
        <p:txBody>
          <a:bodyPr/>
          <a:lstStyle/>
          <a:p>
            <a:pPr marL="0" indent="0" algn="just">
              <a:buNone/>
            </a:pPr>
            <a:r>
              <a:rPr lang="es-VE" sz="2400" b="1" u="sng" dirty="0">
                <a:solidFill>
                  <a:schemeClr val="tx1"/>
                </a:solidFill>
                <a:latin typeface="Arial" panose="020B0604020202020204" pitchFamily="34" charset="0"/>
                <a:cs typeface="Arial" panose="020B0604020202020204" pitchFamily="34" charset="0"/>
              </a:rPr>
              <a:t>3.6) Sistemas Estacionarios/Variantes: </a:t>
            </a:r>
            <a:r>
              <a:rPr lang="es-ES" sz="2400" dirty="0">
                <a:solidFill>
                  <a:schemeClr val="tx1"/>
                </a:solidFill>
                <a:latin typeface="Arial" panose="020B0604020202020204" pitchFamily="34" charset="0"/>
                <a:cs typeface="Arial" panose="020B0604020202020204" pitchFamily="34" charset="0"/>
              </a:rPr>
              <a:t>Se distinguen principalmente por cómo varía su comportamiento en el tiempo o frente a otras condiciones.</a:t>
            </a:r>
          </a:p>
          <a:p>
            <a:pPr marL="0" indent="0" algn="just">
              <a:buNone/>
            </a:pPr>
            <a:endParaRPr lang="es-ES" sz="2400" dirty="0">
              <a:solidFill>
                <a:schemeClr val="tx1"/>
              </a:solidFill>
              <a:latin typeface="Arial" panose="020B0604020202020204" pitchFamily="34" charset="0"/>
              <a:cs typeface="Arial" panose="020B0604020202020204" pitchFamily="34" charset="0"/>
            </a:endParaRPr>
          </a:p>
          <a:p>
            <a:pPr marL="0" indent="0" algn="just">
              <a:buNone/>
            </a:pPr>
            <a:r>
              <a:rPr lang="es-VE" sz="2400" dirty="0">
                <a:solidFill>
                  <a:schemeClr val="tx1"/>
                </a:solidFill>
                <a:latin typeface="Arial" panose="020B0604020202020204" pitchFamily="34" charset="0"/>
                <a:cs typeface="Arial" panose="020B0604020202020204" pitchFamily="34" charset="0"/>
              </a:rPr>
              <a:t>     </a:t>
            </a:r>
            <a:r>
              <a:rPr lang="es-VE" sz="2400" b="1" u="sng" dirty="0">
                <a:solidFill>
                  <a:schemeClr val="tx1"/>
                </a:solidFill>
                <a:latin typeface="Arial" panose="020B0604020202020204" pitchFamily="34" charset="0"/>
                <a:cs typeface="Arial" panose="020B0604020202020204" pitchFamily="34" charset="0"/>
              </a:rPr>
              <a:t>3.6.1) Sistemas Estacionarios: </a:t>
            </a:r>
            <a:r>
              <a:rPr lang="es-ES" sz="2400" dirty="0">
                <a:solidFill>
                  <a:schemeClr val="tx1"/>
                </a:solidFill>
                <a:latin typeface="Arial" panose="020B0604020202020204" pitchFamily="34" charset="0"/>
                <a:cs typeface="Arial" panose="020B0604020202020204" pitchFamily="34" charset="0"/>
              </a:rPr>
              <a:t>Es aquel cuyo comportamiento no cambia con el tiempo. Las características del sistema (por ejemplo, la relación entre las entradas y las salidas) permanecen constantes sin importar en qué momento se observe el sistema. Esto significa que las propiedades del sistema, como su respuesta a las entradas, no dependen del instante temporal en que se analiza.</a:t>
            </a:r>
            <a:endParaRPr lang="es-VE" sz="2400" dirty="0">
              <a:solidFill>
                <a:schemeClr val="tx1"/>
              </a:solidFill>
              <a:latin typeface="Arial" panose="020B0604020202020204" pitchFamily="34" charset="0"/>
              <a:cs typeface="Arial" panose="020B0604020202020204" pitchFamily="34" charset="0"/>
            </a:endParaRPr>
          </a:p>
        </p:txBody>
      </p:sp>
      <p:pic>
        <p:nvPicPr>
          <p:cNvPr id="19458" name="Picture 2" descr="Concepto de estado estacionario">
            <a:extLst>
              <a:ext uri="{FF2B5EF4-FFF2-40B4-BE49-F238E27FC236}">
                <a16:creationId xmlns:a16="http://schemas.microsoft.com/office/drawing/2014/main" id="{0B0AD891-2749-1E41-3C20-5AD92B10F8C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4631" r="41962"/>
          <a:stretch/>
        </p:blipFill>
        <p:spPr bwMode="auto">
          <a:xfrm>
            <a:off x="4701209" y="4352867"/>
            <a:ext cx="2450392" cy="2386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151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3">
            <a:extLst>
              <a:ext uri="{FF2B5EF4-FFF2-40B4-BE49-F238E27FC236}">
                <a16:creationId xmlns:a16="http://schemas.microsoft.com/office/drawing/2014/main" id="{A9C5A3B8-F48D-6CE7-A1DD-2ECFEFBC0E99}"/>
              </a:ext>
            </a:extLst>
          </p:cNvPr>
          <p:cNvSpPr>
            <a:spLocks noGrp="1"/>
          </p:cNvSpPr>
          <p:nvPr>
            <p:ph type="title"/>
          </p:nvPr>
        </p:nvSpPr>
        <p:spPr>
          <a:xfrm>
            <a:off x="135836" y="-228625"/>
            <a:ext cx="10515600" cy="1325563"/>
          </a:xfrm>
        </p:spPr>
        <p:txBody>
          <a:bodyPr>
            <a:normAutofit/>
          </a:bodyPr>
          <a:lstStyle/>
          <a:p>
            <a:r>
              <a:rPr lang="es-VE" sz="2800" b="1" u="sng" dirty="0">
                <a:latin typeface="Arial" panose="020B0604020202020204" pitchFamily="34" charset="0"/>
                <a:cs typeface="Arial" panose="020B0604020202020204" pitchFamily="34" charset="0"/>
              </a:rPr>
              <a:t>3) TIPOS DE SISTEMAS</a:t>
            </a:r>
          </a:p>
        </p:txBody>
      </p:sp>
      <p:sp>
        <p:nvSpPr>
          <p:cNvPr id="3" name="Marcador de contenido 2">
            <a:extLst>
              <a:ext uri="{FF2B5EF4-FFF2-40B4-BE49-F238E27FC236}">
                <a16:creationId xmlns:a16="http://schemas.microsoft.com/office/drawing/2014/main" id="{93DFE227-FB51-DB66-8F74-55A8978CEEB8}"/>
              </a:ext>
            </a:extLst>
          </p:cNvPr>
          <p:cNvSpPr>
            <a:spLocks noGrp="1"/>
          </p:cNvSpPr>
          <p:nvPr>
            <p:ph idx="1"/>
          </p:nvPr>
        </p:nvSpPr>
        <p:spPr>
          <a:xfrm>
            <a:off x="135836" y="773723"/>
            <a:ext cx="11711171" cy="5606980"/>
          </a:xfrm>
        </p:spPr>
        <p:txBody>
          <a:bodyPr/>
          <a:lstStyle/>
          <a:p>
            <a:pPr marL="0" indent="0" algn="just">
              <a:buNone/>
            </a:pPr>
            <a:endParaRPr lang="es-ES" sz="2400" dirty="0">
              <a:latin typeface="Arial" panose="020B0604020202020204" pitchFamily="34" charset="0"/>
              <a:cs typeface="Arial" panose="020B0604020202020204" pitchFamily="34" charset="0"/>
            </a:endParaRPr>
          </a:p>
          <a:p>
            <a:pPr marL="0" indent="0" algn="just">
              <a:buNone/>
            </a:pPr>
            <a:r>
              <a:rPr lang="es-VE" sz="2400" b="1" u="sng" dirty="0">
                <a:latin typeface="Arial" panose="020B0604020202020204" pitchFamily="34" charset="0"/>
                <a:cs typeface="Arial" panose="020B0604020202020204" pitchFamily="34" charset="0"/>
              </a:rPr>
              <a:t>3.6) Sistemas Variantes:</a:t>
            </a:r>
            <a:r>
              <a:rPr lang="es-ES" sz="2400" dirty="0">
                <a:latin typeface="Arial" panose="020B0604020202020204" pitchFamily="34" charset="0"/>
                <a:cs typeface="Arial" panose="020B0604020202020204" pitchFamily="34" charset="0"/>
              </a:rPr>
              <a:t>Es aquel cuyo comportamiento o características cambian con el tiempo. En estos sistemas, las ecuaciones o reglas que describen la relación entre las entradas y las salidas no son constantes a lo largo del tiempo, sino que variaban en función del tiempo</a:t>
            </a:r>
            <a:endParaRPr lang="es-VE" sz="2400" dirty="0">
              <a:latin typeface="Arial" panose="020B0604020202020204" pitchFamily="34" charset="0"/>
              <a:cs typeface="Arial" panose="020B0604020202020204" pitchFamily="34" charset="0"/>
            </a:endParaRPr>
          </a:p>
        </p:txBody>
      </p:sp>
      <p:pic>
        <p:nvPicPr>
          <p:cNvPr id="20482" name="Picture 2" descr="Cómo evade la variante delta al sistema inmunitario? - Salud con lupa">
            <a:extLst>
              <a:ext uri="{FF2B5EF4-FFF2-40B4-BE49-F238E27FC236}">
                <a16:creationId xmlns:a16="http://schemas.microsoft.com/office/drawing/2014/main" id="{21E504B7-18EB-CF48-D377-EB8DE3E3DE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9825" y="2812773"/>
            <a:ext cx="5157182" cy="2900915"/>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esquinas redondeadas 1">
            <a:extLst>
              <a:ext uri="{FF2B5EF4-FFF2-40B4-BE49-F238E27FC236}">
                <a16:creationId xmlns:a16="http://schemas.microsoft.com/office/drawing/2014/main" id="{D8CF9F89-6F16-EEDA-0904-B4262312B704}"/>
              </a:ext>
            </a:extLst>
          </p:cNvPr>
          <p:cNvSpPr/>
          <p:nvPr/>
        </p:nvSpPr>
        <p:spPr>
          <a:xfrm>
            <a:off x="135836" y="2812773"/>
            <a:ext cx="5526592" cy="330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400" dirty="0">
                <a:latin typeface="Arial" panose="020B0604020202020204" pitchFamily="34" charset="0"/>
                <a:cs typeface="Arial" panose="020B0604020202020204" pitchFamily="34" charset="0"/>
              </a:rPr>
              <a:t>El cuerpo humano es un sistema no estacionario, ya que sus respuestas fisiológicas (como la frecuencia cardíaca o la temperatura corporal) cambian con el tiempo debido a factores como la actividad física, el estrés o la temperatura ambiental.</a:t>
            </a:r>
            <a:endParaRPr lang="es-VE"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1698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3">
            <a:extLst>
              <a:ext uri="{FF2B5EF4-FFF2-40B4-BE49-F238E27FC236}">
                <a16:creationId xmlns:a16="http://schemas.microsoft.com/office/drawing/2014/main" id="{A9C5A3B8-F48D-6CE7-A1DD-2ECFEFBC0E99}"/>
              </a:ext>
            </a:extLst>
          </p:cNvPr>
          <p:cNvSpPr>
            <a:spLocks noGrp="1"/>
          </p:cNvSpPr>
          <p:nvPr>
            <p:ph type="title"/>
          </p:nvPr>
        </p:nvSpPr>
        <p:spPr>
          <a:xfrm>
            <a:off x="3694045" y="282309"/>
            <a:ext cx="10515600" cy="1325563"/>
          </a:xfrm>
        </p:spPr>
        <p:txBody>
          <a:bodyPr>
            <a:normAutofit/>
          </a:bodyPr>
          <a:lstStyle/>
          <a:p>
            <a:r>
              <a:rPr lang="es-VE" sz="2800" b="1" u="sng" dirty="0">
                <a:latin typeface="Arial" panose="020B0604020202020204" pitchFamily="34" charset="0"/>
                <a:cs typeface="Arial" panose="020B0604020202020204" pitchFamily="34" charset="0"/>
              </a:rPr>
              <a:t>3) TIPOS DE SISTEMAS</a:t>
            </a:r>
          </a:p>
        </p:txBody>
      </p:sp>
      <p:sp>
        <p:nvSpPr>
          <p:cNvPr id="3" name="Marcador de contenido 2">
            <a:extLst>
              <a:ext uri="{FF2B5EF4-FFF2-40B4-BE49-F238E27FC236}">
                <a16:creationId xmlns:a16="http://schemas.microsoft.com/office/drawing/2014/main" id="{93DFE227-FB51-DB66-8F74-55A8978CEEB8}"/>
              </a:ext>
            </a:extLst>
          </p:cNvPr>
          <p:cNvSpPr>
            <a:spLocks noGrp="1"/>
          </p:cNvSpPr>
          <p:nvPr>
            <p:ph idx="1"/>
          </p:nvPr>
        </p:nvSpPr>
        <p:spPr>
          <a:xfrm>
            <a:off x="593035" y="945091"/>
            <a:ext cx="11711171" cy="5606980"/>
          </a:xfrm>
        </p:spPr>
        <p:txBody>
          <a:bodyPr/>
          <a:lstStyle/>
          <a:p>
            <a:pPr marL="0" indent="0" algn="just">
              <a:buNone/>
            </a:pPr>
            <a:r>
              <a:rPr lang="es-VE" sz="2400" b="1" u="sng" dirty="0">
                <a:solidFill>
                  <a:schemeClr val="tx1"/>
                </a:solidFill>
                <a:latin typeface="Arial" panose="020B0604020202020204" pitchFamily="34" charset="0"/>
                <a:cs typeface="Arial" panose="020B0604020202020204" pitchFamily="34" charset="0"/>
              </a:rPr>
              <a:t>3.7) Sistemas Continuos/Discretos: </a:t>
            </a:r>
            <a:r>
              <a:rPr lang="es-ES" sz="2400" dirty="0">
                <a:solidFill>
                  <a:schemeClr val="tx1"/>
                </a:solidFill>
                <a:latin typeface="Arial" panose="020B0604020202020204" pitchFamily="34" charset="0"/>
                <a:cs typeface="Arial" panose="020B0604020202020204" pitchFamily="34" charset="0"/>
              </a:rPr>
              <a:t>Son dos categorías de sistemas que se distinguen por la forma en que procesan las variables de entrada, el tiempo y las salidas. </a:t>
            </a:r>
          </a:p>
          <a:p>
            <a:pPr marL="0" indent="0" algn="just">
              <a:buNone/>
            </a:pPr>
            <a:endParaRPr lang="es-VE" sz="2400" dirty="0">
              <a:solidFill>
                <a:schemeClr val="tx1"/>
              </a:solidFill>
              <a:latin typeface="Arial" panose="020B0604020202020204" pitchFamily="34" charset="0"/>
              <a:cs typeface="Arial" panose="020B0604020202020204" pitchFamily="34" charset="0"/>
            </a:endParaRPr>
          </a:p>
          <a:p>
            <a:pPr marL="0" indent="0" algn="just">
              <a:buNone/>
            </a:pPr>
            <a:r>
              <a:rPr lang="es-VE" sz="2400" dirty="0">
                <a:solidFill>
                  <a:schemeClr val="tx1"/>
                </a:solidFill>
                <a:latin typeface="Arial" panose="020B0604020202020204" pitchFamily="34" charset="0"/>
                <a:cs typeface="Arial" panose="020B0604020202020204" pitchFamily="34" charset="0"/>
              </a:rPr>
              <a:t>     </a:t>
            </a:r>
            <a:r>
              <a:rPr lang="es-VE" sz="2400" b="1" u="sng" dirty="0">
                <a:solidFill>
                  <a:schemeClr val="tx1"/>
                </a:solidFill>
                <a:latin typeface="Arial" panose="020B0604020202020204" pitchFamily="34" charset="0"/>
                <a:cs typeface="Arial" panose="020B0604020202020204" pitchFamily="34" charset="0"/>
              </a:rPr>
              <a:t>3.7) Sistema Continuos:</a:t>
            </a:r>
            <a:r>
              <a:rPr lang="es-ES" sz="2400" dirty="0">
                <a:solidFill>
                  <a:schemeClr val="tx1"/>
                </a:solidFill>
                <a:latin typeface="Arial" panose="020B0604020202020204" pitchFamily="34" charset="0"/>
                <a:cs typeface="Arial" panose="020B0604020202020204" pitchFamily="34" charset="0"/>
              </a:rPr>
              <a:t>Un sistema continuo es aquel en el que las variables cambian de manera continua a lo largo del tiempo. Es decir, las entradas, las salidas y el tiempo en el sistema pueden tomar cualquier valor dentro de un rango, no solo en instantes discretos.</a:t>
            </a:r>
          </a:p>
          <a:p>
            <a:pPr marL="0" indent="0" algn="just">
              <a:buNone/>
            </a:pPr>
            <a:endParaRPr lang="es-ES" sz="2400" dirty="0">
              <a:latin typeface="Arial" panose="020B0604020202020204" pitchFamily="34" charset="0"/>
              <a:cs typeface="Arial" panose="020B0604020202020204" pitchFamily="34" charset="0"/>
            </a:endParaRPr>
          </a:p>
          <a:p>
            <a:pPr marL="0" indent="0" algn="just">
              <a:buNone/>
            </a:pPr>
            <a:endParaRPr lang="es-VE" sz="2400" dirty="0">
              <a:latin typeface="Arial" panose="020B0604020202020204" pitchFamily="34" charset="0"/>
              <a:cs typeface="Arial" panose="020B0604020202020204" pitchFamily="34" charset="0"/>
            </a:endParaRPr>
          </a:p>
        </p:txBody>
      </p:sp>
      <p:pic>
        <p:nvPicPr>
          <p:cNvPr id="21506" name="Picture 2" descr="Modelado de un circuito RLC en serie y solución de su ecuación diferencial">
            <a:extLst>
              <a:ext uri="{FF2B5EF4-FFF2-40B4-BE49-F238E27FC236}">
                <a16:creationId xmlns:a16="http://schemas.microsoft.com/office/drawing/2014/main" id="{A8341971-2298-988C-94FA-8B9FE5183D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661"/>
          <a:stretch/>
        </p:blipFill>
        <p:spPr bwMode="auto">
          <a:xfrm>
            <a:off x="6945531" y="4568238"/>
            <a:ext cx="5358675" cy="2090057"/>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esquinas redondeadas 1">
            <a:extLst>
              <a:ext uri="{FF2B5EF4-FFF2-40B4-BE49-F238E27FC236}">
                <a16:creationId xmlns:a16="http://schemas.microsoft.com/office/drawing/2014/main" id="{C43E8705-7B48-E3A7-A6CA-3E61982CB2F2}"/>
              </a:ext>
            </a:extLst>
          </p:cNvPr>
          <p:cNvSpPr/>
          <p:nvPr/>
        </p:nvSpPr>
        <p:spPr>
          <a:xfrm>
            <a:off x="135834" y="4395593"/>
            <a:ext cx="6352496" cy="243534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ES" sz="2400" b="1" dirty="0">
                <a:latin typeface="Arial" panose="020B0604020202020204" pitchFamily="34" charset="0"/>
                <a:cs typeface="Arial" panose="020B0604020202020204" pitchFamily="34" charset="0"/>
              </a:rPr>
              <a:t>Ejemplo</a:t>
            </a:r>
            <a:r>
              <a:rPr lang="es-ES" sz="2400" dirty="0">
                <a:latin typeface="Arial" panose="020B0604020202020204" pitchFamily="34" charset="0"/>
                <a:cs typeface="Arial" panose="020B0604020202020204" pitchFamily="34" charset="0"/>
              </a:rPr>
              <a:t> : Un sistema eléctrico como un circuito RLC (resistencia, inductor y condensador). El voltaje y la corriente en el circuito varían continuamente en el tiempo, y sus ecuaciones se describen mediante ecuaciones diferenciales.</a:t>
            </a:r>
            <a:endParaRPr lang="es-VE" sz="2400" dirty="0">
              <a:latin typeface="Arial" panose="020B0604020202020204" pitchFamily="34" charset="0"/>
              <a:cs typeface="Arial" panose="020B0604020202020204" pitchFamily="34" charset="0"/>
            </a:endParaRPr>
          </a:p>
          <a:p>
            <a:pPr algn="ctr"/>
            <a:endParaRPr lang="es-VE" dirty="0"/>
          </a:p>
        </p:txBody>
      </p:sp>
    </p:spTree>
    <p:extLst>
      <p:ext uri="{BB962C8B-B14F-4D97-AF65-F5344CB8AC3E}">
        <p14:creationId xmlns:p14="http://schemas.microsoft.com/office/powerpoint/2010/main" val="39793195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8D409AE9-3375-6842-0899-6351B257C81E}"/>
              </a:ext>
            </a:extLst>
          </p:cNvPr>
          <p:cNvSpPr/>
          <p:nvPr/>
        </p:nvSpPr>
        <p:spPr>
          <a:xfrm>
            <a:off x="214363" y="3664578"/>
            <a:ext cx="6405098" cy="29847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ES" sz="2400" b="1" dirty="0">
                <a:latin typeface="Arial" panose="020B0604020202020204" pitchFamily="34" charset="0"/>
                <a:cs typeface="Arial" panose="020B0604020202020204" pitchFamily="34" charset="0"/>
              </a:rPr>
              <a:t>Ejemplo</a:t>
            </a:r>
            <a:r>
              <a:rPr lang="es-ES" sz="2400" dirty="0">
                <a:latin typeface="Arial" panose="020B0604020202020204" pitchFamily="34" charset="0"/>
                <a:cs typeface="Arial" panose="020B0604020202020204" pitchFamily="34" charset="0"/>
              </a:rPr>
              <a:t> : Un sistema digital, como un microcontrolador que procesa datos de sensores a intervalos regulares. Las señales se muestrean a intervalos de tiempo discretos (por ejemplo, cada segundo o milisegundo) y los cálculos se realizan solo en esos momentos.</a:t>
            </a:r>
            <a:endParaRPr lang="es-VE" sz="2400" dirty="0">
              <a:latin typeface="Arial" panose="020B0604020202020204" pitchFamily="34" charset="0"/>
              <a:cs typeface="Arial" panose="020B0604020202020204" pitchFamily="34" charset="0"/>
            </a:endParaRPr>
          </a:p>
          <a:p>
            <a:pPr algn="ctr"/>
            <a:endParaRPr lang="es-VE" dirty="0"/>
          </a:p>
        </p:txBody>
      </p:sp>
      <p:sp>
        <p:nvSpPr>
          <p:cNvPr id="5" name="Título 3">
            <a:extLst>
              <a:ext uri="{FF2B5EF4-FFF2-40B4-BE49-F238E27FC236}">
                <a16:creationId xmlns:a16="http://schemas.microsoft.com/office/drawing/2014/main" id="{A9C5A3B8-F48D-6CE7-A1DD-2ECFEFBC0E99}"/>
              </a:ext>
            </a:extLst>
          </p:cNvPr>
          <p:cNvSpPr>
            <a:spLocks noGrp="1"/>
          </p:cNvSpPr>
          <p:nvPr>
            <p:ph type="title"/>
          </p:nvPr>
        </p:nvSpPr>
        <p:spPr>
          <a:xfrm>
            <a:off x="3416912" y="110941"/>
            <a:ext cx="10515600" cy="1325563"/>
          </a:xfrm>
        </p:spPr>
        <p:txBody>
          <a:bodyPr>
            <a:normAutofit/>
          </a:bodyPr>
          <a:lstStyle/>
          <a:p>
            <a:r>
              <a:rPr lang="es-VE" sz="2800" b="1" u="sng" dirty="0">
                <a:latin typeface="Arial" panose="020B0604020202020204" pitchFamily="34" charset="0"/>
                <a:cs typeface="Arial" panose="020B0604020202020204" pitchFamily="34" charset="0"/>
              </a:rPr>
              <a:t>3) TIPOS DE SISTEMAS</a:t>
            </a:r>
          </a:p>
        </p:txBody>
      </p:sp>
      <p:sp>
        <p:nvSpPr>
          <p:cNvPr id="3" name="Marcador de contenido 2">
            <a:extLst>
              <a:ext uri="{FF2B5EF4-FFF2-40B4-BE49-F238E27FC236}">
                <a16:creationId xmlns:a16="http://schemas.microsoft.com/office/drawing/2014/main" id="{93DFE227-FB51-DB66-8F74-55A8978CEEB8}"/>
              </a:ext>
            </a:extLst>
          </p:cNvPr>
          <p:cNvSpPr>
            <a:spLocks noGrp="1"/>
          </p:cNvSpPr>
          <p:nvPr>
            <p:ph idx="1"/>
          </p:nvPr>
        </p:nvSpPr>
        <p:spPr>
          <a:xfrm>
            <a:off x="135836" y="773723"/>
            <a:ext cx="11711171" cy="5606980"/>
          </a:xfrm>
        </p:spPr>
        <p:txBody>
          <a:bodyPr/>
          <a:lstStyle/>
          <a:p>
            <a:pPr marL="0" indent="0" algn="just">
              <a:buNone/>
            </a:pPr>
            <a:endParaRPr lang="es-ES" sz="2400" dirty="0">
              <a:latin typeface="Arial" panose="020B0604020202020204" pitchFamily="34" charset="0"/>
              <a:cs typeface="Arial" panose="020B0604020202020204" pitchFamily="34" charset="0"/>
            </a:endParaRPr>
          </a:p>
          <a:p>
            <a:pPr marL="0" indent="0" algn="just">
              <a:buNone/>
            </a:pPr>
            <a:r>
              <a:rPr lang="es-VE" sz="2400" b="1" u="sng" dirty="0">
                <a:solidFill>
                  <a:schemeClr val="tx1"/>
                </a:solidFill>
                <a:latin typeface="Arial" panose="020B0604020202020204" pitchFamily="34" charset="0"/>
                <a:cs typeface="Arial" panose="020B0604020202020204" pitchFamily="34" charset="0"/>
              </a:rPr>
              <a:t>3.7) Sistemas Discretos: </a:t>
            </a:r>
            <a:r>
              <a:rPr lang="es-ES" sz="2400" dirty="0">
                <a:solidFill>
                  <a:schemeClr val="tx1"/>
                </a:solidFill>
                <a:latin typeface="Arial" panose="020B0604020202020204" pitchFamily="34" charset="0"/>
                <a:cs typeface="Arial" panose="020B0604020202020204" pitchFamily="34" charset="0"/>
              </a:rPr>
              <a:t>Es aquel</a:t>
            </a:r>
            <a:r>
              <a:rPr lang="es-ES" sz="1600" dirty="0">
                <a:solidFill>
                  <a:schemeClr val="tx1"/>
                </a:solidFill>
                <a:latin typeface="Arial" panose="020B0604020202020204" pitchFamily="34" charset="0"/>
                <a:cs typeface="Arial" panose="020B0604020202020204" pitchFamily="34" charset="0"/>
              </a:rPr>
              <a:t> </a:t>
            </a:r>
            <a:r>
              <a:rPr lang="es-ES" sz="2400" dirty="0">
                <a:solidFill>
                  <a:schemeClr val="tx1"/>
                </a:solidFill>
                <a:latin typeface="Arial" panose="020B0604020202020204" pitchFamily="34" charset="0"/>
                <a:cs typeface="Arial" panose="020B0604020202020204" pitchFamily="34" charset="0"/>
              </a:rPr>
              <a:t>en el que las variables cambian en instantes discretos de tiempo. Esto significa que el tiempo y las variables de entrada y salida se procesan solo en determinados puntos (o muestras) separados por intervalos de tiempo. Se describe con ecuaciones en diferencias o secuencias numéricas</a:t>
            </a:r>
            <a:endParaRPr lang="es-VE" sz="2400" dirty="0">
              <a:solidFill>
                <a:schemeClr val="tx1"/>
              </a:solidFill>
              <a:latin typeface="Arial" panose="020B0604020202020204" pitchFamily="34" charset="0"/>
              <a:cs typeface="Arial" panose="020B0604020202020204" pitchFamily="34" charset="0"/>
            </a:endParaRPr>
          </a:p>
        </p:txBody>
      </p:sp>
      <p:pic>
        <p:nvPicPr>
          <p:cNvPr id="22530" name="Picture 2" descr="Cómo funciona un sensor de movimiento - Microsegur Blog Seguridad">
            <a:extLst>
              <a:ext uri="{FF2B5EF4-FFF2-40B4-BE49-F238E27FC236}">
                <a16:creationId xmlns:a16="http://schemas.microsoft.com/office/drawing/2014/main" id="{49C87B4B-AD18-7FDB-CBDC-0C1BE9E9C7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6117" y="3664578"/>
            <a:ext cx="4129873" cy="2754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069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015343" y="550296"/>
            <a:ext cx="6161314" cy="662894"/>
          </a:xfrm>
        </p:spPr>
        <p:txBody>
          <a:bodyPr anchor="t">
            <a:noAutofit/>
          </a:bodyPr>
          <a:lstStyle/>
          <a:p>
            <a:r>
              <a:rPr lang="es-VE" sz="3200" b="1" u="sng" dirty="0">
                <a:latin typeface="Arial" panose="020B0604020202020204" pitchFamily="34" charset="0"/>
                <a:cs typeface="Arial" panose="020B0604020202020204" pitchFamily="34" charset="0"/>
              </a:rPr>
              <a:t>4- Simulación de sistemas</a:t>
            </a:r>
          </a:p>
        </p:txBody>
      </p:sp>
      <p:sp>
        <p:nvSpPr>
          <p:cNvPr id="3" name="Subtítulo 2"/>
          <p:cNvSpPr>
            <a:spLocks noGrp="1"/>
          </p:cNvSpPr>
          <p:nvPr>
            <p:ph type="subTitle" idx="1"/>
          </p:nvPr>
        </p:nvSpPr>
        <p:spPr>
          <a:xfrm>
            <a:off x="1523999" y="1213189"/>
            <a:ext cx="9578009" cy="2066723"/>
          </a:xfrm>
        </p:spPr>
        <p:txBody>
          <a:bodyPr>
            <a:normAutofit/>
          </a:bodyPr>
          <a:lstStyle/>
          <a:p>
            <a:pPr algn="just"/>
            <a:r>
              <a:rPr lang="es-ES" dirty="0">
                <a:latin typeface="Arial" panose="020B0604020202020204" pitchFamily="34" charset="0"/>
                <a:cs typeface="Arial" panose="020B0604020202020204" pitchFamily="34" charset="0"/>
              </a:rPr>
              <a:t>	</a:t>
            </a:r>
            <a:r>
              <a:rPr lang="es-ES" sz="2400" dirty="0">
                <a:solidFill>
                  <a:schemeClr val="tx1"/>
                </a:solidFill>
                <a:latin typeface="Arial" panose="020B0604020202020204" pitchFamily="34" charset="0"/>
                <a:cs typeface="Arial" panose="020B0604020202020204" pitchFamily="34" charset="0"/>
              </a:rPr>
              <a:t>Es la utilización de conocimientos de la ingeniería de sistemas para crear programas lógicos-matemáticos de una situación real, que permita virtualmente, simular su actividad; esto con el fin de analizar su comportamiento, evolución, dinamismo, rendimiento y efectividad de acuerdo a los objetivos planteados.</a:t>
            </a:r>
            <a:endParaRPr lang="es-VE" sz="2400" dirty="0">
              <a:solidFill>
                <a:schemeClr val="tx1"/>
              </a:solidFill>
              <a:latin typeface="Arial" panose="020B0604020202020204" pitchFamily="34" charset="0"/>
              <a:cs typeface="Arial" panose="020B0604020202020204" pitchFamily="34" charset="0"/>
            </a:endParaRPr>
          </a:p>
        </p:txBody>
      </p:sp>
      <p:pic>
        <p:nvPicPr>
          <p:cNvPr id="4" name="Imagen 3"/>
          <p:cNvPicPr>
            <a:picLocks noChangeAspect="1"/>
          </p:cNvPicPr>
          <p:nvPr/>
        </p:nvPicPr>
        <p:blipFill rotWithShape="1">
          <a:blip r:embed="rId2"/>
          <a:srcRect l="1595"/>
          <a:stretch/>
        </p:blipFill>
        <p:spPr>
          <a:xfrm>
            <a:off x="3816599" y="3436581"/>
            <a:ext cx="4558801" cy="2871123"/>
          </a:xfrm>
          <a:prstGeom prst="rect">
            <a:avLst/>
          </a:prstGeom>
        </p:spPr>
      </p:pic>
    </p:spTree>
    <p:extLst>
      <p:ext uri="{BB962C8B-B14F-4D97-AF65-F5344CB8AC3E}">
        <p14:creationId xmlns:p14="http://schemas.microsoft.com/office/powerpoint/2010/main" val="859426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p:cNvSpPr>
            <a:spLocks noGrp="1"/>
          </p:cNvSpPr>
          <p:nvPr>
            <p:ph type="title"/>
          </p:nvPr>
        </p:nvSpPr>
        <p:spPr>
          <a:xfrm>
            <a:off x="124307" y="0"/>
            <a:ext cx="8915399" cy="790576"/>
          </a:xfrm>
        </p:spPr>
        <p:txBody>
          <a:bodyPr>
            <a:normAutofit/>
          </a:bodyPr>
          <a:lstStyle/>
          <a:p>
            <a:r>
              <a:rPr lang="es-VE" sz="2400" b="1" u="sng" dirty="0">
                <a:latin typeface="Arial" panose="020B0604020202020204" pitchFamily="34" charset="0"/>
                <a:cs typeface="Arial" panose="020B0604020202020204" pitchFamily="34" charset="0"/>
              </a:rPr>
              <a:t>CONTENIDO:</a:t>
            </a:r>
          </a:p>
        </p:txBody>
      </p:sp>
      <p:sp>
        <p:nvSpPr>
          <p:cNvPr id="12" name="CuadroTexto 11"/>
          <p:cNvSpPr txBox="1"/>
          <p:nvPr/>
        </p:nvSpPr>
        <p:spPr>
          <a:xfrm>
            <a:off x="2040834" y="1219200"/>
            <a:ext cx="9157252" cy="5262979"/>
          </a:xfrm>
          <a:prstGeom prst="rect">
            <a:avLst/>
          </a:prstGeom>
          <a:noFill/>
        </p:spPr>
        <p:txBody>
          <a:bodyPr wrap="square" rtlCol="0">
            <a:spAutoFit/>
          </a:bodyPr>
          <a:lstStyle/>
          <a:p>
            <a:pPr marL="342900" indent="-342900">
              <a:buAutoNum type="arabicParenR"/>
            </a:pPr>
            <a:r>
              <a:rPr lang="es-VE" sz="2400" dirty="0">
                <a:latin typeface="Arial" panose="020B0604020202020204" pitchFamily="34" charset="0"/>
                <a:cs typeface="Arial" panose="020B0604020202020204" pitchFamily="34" charset="0"/>
              </a:rPr>
              <a:t>Concepto de sistema. </a:t>
            </a:r>
          </a:p>
          <a:p>
            <a:r>
              <a:rPr lang="es-VE" sz="2400" dirty="0">
                <a:latin typeface="Arial" panose="020B0604020202020204" pitchFamily="34" charset="0"/>
                <a:cs typeface="Arial" panose="020B0604020202020204" pitchFamily="34" charset="0"/>
              </a:rPr>
              <a:t>2) Representación de un sistema. </a:t>
            </a:r>
          </a:p>
          <a:p>
            <a:r>
              <a:rPr lang="es-VE" sz="2400" dirty="0">
                <a:latin typeface="Arial" panose="020B0604020202020204" pitchFamily="34" charset="0"/>
                <a:cs typeface="Arial" panose="020B0604020202020204" pitchFamily="34" charset="0"/>
              </a:rPr>
              <a:t>3) Tipos de sistemas.</a:t>
            </a:r>
          </a:p>
          <a:p>
            <a:r>
              <a:rPr lang="es-VE" sz="2400" dirty="0">
                <a:latin typeface="Arial" panose="020B0604020202020204" pitchFamily="34" charset="0"/>
                <a:cs typeface="Arial" panose="020B0604020202020204" pitchFamily="34" charset="0"/>
              </a:rPr>
              <a:t> 	3.1) Abierto/Retroalimentado. </a:t>
            </a:r>
          </a:p>
          <a:p>
            <a:r>
              <a:rPr lang="es-VE" sz="2400" dirty="0">
                <a:latin typeface="Arial" panose="020B0604020202020204" pitchFamily="34" charset="0"/>
                <a:cs typeface="Arial" panose="020B0604020202020204" pitchFamily="34" charset="0"/>
              </a:rPr>
              <a:t>	3.2) Lineales/No Lineales.</a:t>
            </a:r>
          </a:p>
          <a:p>
            <a:r>
              <a:rPr lang="es-VE" sz="2400" dirty="0">
                <a:latin typeface="Arial" panose="020B0604020202020204" pitchFamily="34" charset="0"/>
                <a:cs typeface="Arial" panose="020B0604020202020204" pitchFamily="34" charset="0"/>
              </a:rPr>
              <a:t>	3.3) De parámetros Concentrados/Distribuidos.</a:t>
            </a:r>
          </a:p>
          <a:p>
            <a:pPr lvl="1"/>
            <a:r>
              <a:rPr lang="es-VE" sz="2400" dirty="0">
                <a:latin typeface="Arial" panose="020B0604020202020204" pitchFamily="34" charset="0"/>
                <a:cs typeface="Arial" panose="020B0604020202020204" pitchFamily="34" charset="0"/>
              </a:rPr>
              <a:t>3.4) </a:t>
            </a:r>
            <a:r>
              <a:rPr lang="es-VE" sz="2400" dirty="0" err="1">
                <a:latin typeface="Arial" panose="020B0604020202020204" pitchFamily="34" charset="0"/>
                <a:cs typeface="Arial" panose="020B0604020202020204" pitchFamily="34" charset="0"/>
              </a:rPr>
              <a:t>Monovariables</a:t>
            </a:r>
            <a:r>
              <a:rPr lang="es-VE" sz="2400" dirty="0">
                <a:latin typeface="Arial" panose="020B0604020202020204" pitchFamily="34" charset="0"/>
                <a:cs typeface="Arial" panose="020B0604020202020204" pitchFamily="34" charset="0"/>
              </a:rPr>
              <a:t>/Multivariables. </a:t>
            </a:r>
          </a:p>
          <a:p>
            <a:r>
              <a:rPr lang="es-VE" sz="2400" dirty="0">
                <a:latin typeface="Arial" panose="020B0604020202020204" pitchFamily="34" charset="0"/>
                <a:cs typeface="Arial" panose="020B0604020202020204" pitchFamily="34" charset="0"/>
              </a:rPr>
              <a:t>	3.5) Determinista/</a:t>
            </a:r>
            <a:r>
              <a:rPr lang="es-VE" sz="2400" dirty="0" err="1">
                <a:latin typeface="Arial" panose="020B0604020202020204" pitchFamily="34" charset="0"/>
                <a:cs typeface="Arial" panose="020B0604020202020204" pitchFamily="34" charset="0"/>
              </a:rPr>
              <a:t>Estocastica</a:t>
            </a:r>
            <a:r>
              <a:rPr lang="es-VE" sz="2400" dirty="0">
                <a:latin typeface="Arial" panose="020B0604020202020204" pitchFamily="34" charset="0"/>
                <a:cs typeface="Arial" panose="020B0604020202020204" pitchFamily="34" charset="0"/>
              </a:rPr>
              <a:t>. </a:t>
            </a:r>
          </a:p>
          <a:p>
            <a:r>
              <a:rPr lang="es-VE" sz="2400" dirty="0">
                <a:latin typeface="Arial" panose="020B0604020202020204" pitchFamily="34" charset="0"/>
                <a:cs typeface="Arial" panose="020B0604020202020204" pitchFamily="34" charset="0"/>
              </a:rPr>
              <a:t>		3.5.1) Método de </a:t>
            </a:r>
            <a:r>
              <a:rPr lang="es-VE" sz="2400" dirty="0" err="1">
                <a:latin typeface="Arial" panose="020B0604020202020204" pitchFamily="34" charset="0"/>
                <a:cs typeface="Arial" panose="020B0604020202020204" pitchFamily="34" charset="0"/>
              </a:rPr>
              <a:t>MonteCarlo</a:t>
            </a:r>
            <a:r>
              <a:rPr lang="es-VE" sz="2400" dirty="0">
                <a:latin typeface="Arial" panose="020B0604020202020204" pitchFamily="34" charset="0"/>
                <a:cs typeface="Arial" panose="020B0604020202020204" pitchFamily="34" charset="0"/>
              </a:rPr>
              <a:t>.</a:t>
            </a:r>
          </a:p>
          <a:p>
            <a:r>
              <a:rPr lang="es-VE" sz="2400" dirty="0">
                <a:latin typeface="Arial" panose="020B0604020202020204" pitchFamily="34" charset="0"/>
                <a:cs typeface="Arial" panose="020B0604020202020204" pitchFamily="34" charset="0"/>
              </a:rPr>
              <a:t>	3.6) Estacionarios/Variantes.</a:t>
            </a:r>
          </a:p>
          <a:p>
            <a:r>
              <a:rPr lang="es-VE" sz="2400" dirty="0">
                <a:latin typeface="Arial" panose="020B0604020202020204" pitchFamily="34" charset="0"/>
                <a:cs typeface="Arial" panose="020B0604020202020204" pitchFamily="34" charset="0"/>
              </a:rPr>
              <a:t>	3.7) Continuos/Discretos.</a:t>
            </a:r>
          </a:p>
          <a:p>
            <a:r>
              <a:rPr lang="es-VE" sz="2400" dirty="0">
                <a:latin typeface="Arial" panose="020B0604020202020204" pitchFamily="34" charset="0"/>
                <a:cs typeface="Arial" panose="020B0604020202020204" pitchFamily="34" charset="0"/>
              </a:rPr>
              <a:t>4) Concepto de Simulación de Sistemas.</a:t>
            </a:r>
          </a:p>
          <a:p>
            <a:r>
              <a:rPr lang="es-VE" sz="2400" dirty="0">
                <a:latin typeface="Arial" panose="020B0604020202020204" pitchFamily="34" charset="0"/>
                <a:cs typeface="Arial" panose="020B0604020202020204" pitchFamily="34" charset="0"/>
              </a:rPr>
              <a:t>5)Razones para experimentar con el modelo en lugar del sistema real.</a:t>
            </a:r>
          </a:p>
        </p:txBody>
      </p:sp>
    </p:spTree>
    <p:extLst>
      <p:ext uri="{BB962C8B-B14F-4D97-AF65-F5344CB8AC3E}">
        <p14:creationId xmlns:p14="http://schemas.microsoft.com/office/powerpoint/2010/main" val="13006183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015343" y="550295"/>
            <a:ext cx="6161314" cy="951933"/>
          </a:xfrm>
        </p:spPr>
        <p:txBody>
          <a:bodyPr anchor="t">
            <a:noAutofit/>
          </a:bodyPr>
          <a:lstStyle/>
          <a:p>
            <a:r>
              <a:rPr lang="es-VE" sz="3200" b="1" dirty="0">
                <a:latin typeface="Arial" panose="020B0604020202020204" pitchFamily="34" charset="0"/>
                <a:cs typeface="Arial" panose="020B0604020202020204" pitchFamily="34" charset="0"/>
              </a:rPr>
              <a:t>Elementos de una simulación </a:t>
            </a:r>
          </a:p>
        </p:txBody>
      </p:sp>
      <p:sp>
        <p:nvSpPr>
          <p:cNvPr id="3" name="Subtítulo 2"/>
          <p:cNvSpPr>
            <a:spLocks noGrp="1"/>
          </p:cNvSpPr>
          <p:nvPr>
            <p:ph type="subTitle" idx="1"/>
          </p:nvPr>
        </p:nvSpPr>
        <p:spPr>
          <a:xfrm>
            <a:off x="1142999" y="1203808"/>
            <a:ext cx="10384972" cy="5056981"/>
          </a:xfrm>
        </p:spPr>
        <p:txBody>
          <a:bodyPr numCol="2">
            <a:noAutofit/>
          </a:bodyPr>
          <a:lstStyle/>
          <a:p>
            <a:pPr algn="just"/>
            <a:endParaRPr lang="es-ES" b="1" dirty="0">
              <a:latin typeface="Arial" panose="020B0604020202020204" pitchFamily="34" charset="0"/>
              <a:cs typeface="Arial" panose="020B0604020202020204" pitchFamily="34" charset="0"/>
            </a:endParaRPr>
          </a:p>
          <a:p>
            <a:pPr algn="just"/>
            <a:r>
              <a:rPr lang="es-ES" sz="2400" b="1" dirty="0">
                <a:solidFill>
                  <a:schemeClr val="tx1"/>
                </a:solidFill>
                <a:latin typeface="Arial" panose="020B0604020202020204" pitchFamily="34" charset="0"/>
                <a:cs typeface="Arial" panose="020B0604020202020204" pitchFamily="34" charset="0"/>
              </a:rPr>
              <a:t>Modelo</a:t>
            </a:r>
            <a:r>
              <a:rPr lang="es-ES" sz="2400" dirty="0">
                <a:solidFill>
                  <a:schemeClr val="tx1"/>
                </a:solidFill>
                <a:latin typeface="Arial" panose="020B0604020202020204" pitchFamily="34" charset="0"/>
                <a:cs typeface="Arial" panose="020B0604020202020204" pitchFamily="34" charset="0"/>
              </a:rPr>
              <a:t>: Es una representación simplificada del sistema real. Puede incluir fórmulas matemáticas, reglas o algoritmos que definen cómo se comportan las diferentes partes del sistema.</a:t>
            </a:r>
          </a:p>
          <a:p>
            <a:pPr algn="just"/>
            <a:endParaRPr lang="es-ES" sz="2400" dirty="0">
              <a:solidFill>
                <a:schemeClr val="tx1"/>
              </a:solidFill>
              <a:latin typeface="Arial" panose="020B0604020202020204" pitchFamily="34" charset="0"/>
              <a:cs typeface="Arial" panose="020B0604020202020204" pitchFamily="34" charset="0"/>
            </a:endParaRPr>
          </a:p>
          <a:p>
            <a:pPr algn="just"/>
            <a:endParaRPr lang="es-ES" sz="2400" dirty="0">
              <a:solidFill>
                <a:schemeClr val="tx1"/>
              </a:solidFill>
              <a:latin typeface="Arial" panose="020B0604020202020204" pitchFamily="34" charset="0"/>
              <a:cs typeface="Arial" panose="020B0604020202020204" pitchFamily="34" charset="0"/>
            </a:endParaRPr>
          </a:p>
          <a:p>
            <a:pPr algn="just"/>
            <a:endParaRPr lang="es-ES" sz="2400" dirty="0">
              <a:solidFill>
                <a:schemeClr val="tx1"/>
              </a:solidFill>
              <a:latin typeface="Arial" panose="020B0604020202020204" pitchFamily="34" charset="0"/>
              <a:cs typeface="Arial" panose="020B0604020202020204" pitchFamily="34" charset="0"/>
            </a:endParaRPr>
          </a:p>
          <a:p>
            <a:pPr algn="just"/>
            <a:endParaRPr lang="es-ES" sz="2400" dirty="0">
              <a:solidFill>
                <a:schemeClr val="tx1"/>
              </a:solidFill>
              <a:latin typeface="Arial" panose="020B0604020202020204" pitchFamily="34" charset="0"/>
              <a:cs typeface="Arial" panose="020B0604020202020204" pitchFamily="34" charset="0"/>
            </a:endParaRPr>
          </a:p>
          <a:p>
            <a:pPr algn="just"/>
            <a:endParaRPr lang="es-ES" sz="2400" dirty="0">
              <a:solidFill>
                <a:schemeClr val="tx1"/>
              </a:solidFill>
              <a:latin typeface="Arial" panose="020B0604020202020204" pitchFamily="34" charset="0"/>
              <a:cs typeface="Arial" panose="020B0604020202020204" pitchFamily="34" charset="0"/>
            </a:endParaRPr>
          </a:p>
          <a:p>
            <a:pPr algn="just"/>
            <a:endParaRPr lang="es-ES" sz="2400" dirty="0">
              <a:solidFill>
                <a:schemeClr val="tx1"/>
              </a:solidFill>
              <a:latin typeface="Arial" panose="020B0604020202020204" pitchFamily="34" charset="0"/>
              <a:cs typeface="Arial" panose="020B0604020202020204" pitchFamily="34" charset="0"/>
            </a:endParaRPr>
          </a:p>
          <a:p>
            <a:pPr algn="just"/>
            <a:endParaRPr lang="es-ES" sz="2400" dirty="0">
              <a:solidFill>
                <a:schemeClr val="tx1"/>
              </a:solidFill>
              <a:latin typeface="Arial" panose="020B0604020202020204" pitchFamily="34" charset="0"/>
              <a:cs typeface="Arial" panose="020B0604020202020204" pitchFamily="34" charset="0"/>
            </a:endParaRPr>
          </a:p>
          <a:p>
            <a:pPr algn="just"/>
            <a:endParaRPr lang="es-ES" sz="2400" dirty="0">
              <a:solidFill>
                <a:schemeClr val="tx1"/>
              </a:solidFill>
              <a:latin typeface="Arial" panose="020B0604020202020204" pitchFamily="34" charset="0"/>
              <a:cs typeface="Arial" panose="020B0604020202020204" pitchFamily="34" charset="0"/>
            </a:endParaRPr>
          </a:p>
          <a:p>
            <a:pPr algn="just"/>
            <a:endParaRPr lang="es-ES" sz="2400" dirty="0">
              <a:solidFill>
                <a:schemeClr val="tx1"/>
              </a:solidFill>
              <a:latin typeface="Arial" panose="020B0604020202020204" pitchFamily="34" charset="0"/>
              <a:cs typeface="Arial" panose="020B0604020202020204" pitchFamily="34" charset="0"/>
            </a:endParaRPr>
          </a:p>
          <a:p>
            <a:pPr algn="just"/>
            <a:endParaRPr lang="es-ES" sz="2400" dirty="0">
              <a:solidFill>
                <a:schemeClr val="tx1"/>
              </a:solidFill>
              <a:latin typeface="Arial" panose="020B0604020202020204" pitchFamily="34" charset="0"/>
              <a:cs typeface="Arial" panose="020B0604020202020204" pitchFamily="34" charset="0"/>
            </a:endParaRPr>
          </a:p>
          <a:p>
            <a:pPr algn="just"/>
            <a:endParaRPr lang="es-ES" sz="2400" dirty="0">
              <a:solidFill>
                <a:schemeClr val="tx1"/>
              </a:solidFill>
              <a:latin typeface="Arial" panose="020B0604020202020204" pitchFamily="34" charset="0"/>
              <a:cs typeface="Arial" panose="020B0604020202020204" pitchFamily="34" charset="0"/>
            </a:endParaRPr>
          </a:p>
          <a:p>
            <a:pPr algn="just"/>
            <a:endParaRPr lang="es-ES" sz="2400" b="1" dirty="0">
              <a:solidFill>
                <a:schemeClr val="tx1"/>
              </a:solidFill>
              <a:latin typeface="Arial" panose="020B0604020202020204" pitchFamily="34" charset="0"/>
              <a:cs typeface="Arial" panose="020B0604020202020204" pitchFamily="34" charset="0"/>
            </a:endParaRPr>
          </a:p>
          <a:p>
            <a:pPr algn="just"/>
            <a:r>
              <a:rPr lang="es-ES" sz="2400" b="1" dirty="0">
                <a:solidFill>
                  <a:schemeClr val="tx1"/>
                </a:solidFill>
                <a:latin typeface="Arial" panose="020B0604020202020204" pitchFamily="34" charset="0"/>
                <a:cs typeface="Arial" panose="020B0604020202020204" pitchFamily="34" charset="0"/>
              </a:rPr>
              <a:t>Variables</a:t>
            </a:r>
            <a:r>
              <a:rPr lang="es-ES" sz="2400" dirty="0">
                <a:solidFill>
                  <a:schemeClr val="tx1"/>
                </a:solidFill>
                <a:latin typeface="Arial" panose="020B0604020202020204" pitchFamily="34" charset="0"/>
                <a:cs typeface="Arial" panose="020B0604020202020204" pitchFamily="34" charset="0"/>
              </a:rPr>
              <a:t>: Factores que pueden influir en el sistema y que se pueden ajustar en la simulación para ver cómo afecta a los resultados (por ejemplo, el tiempo, la capacidad de recursos, etc.).</a:t>
            </a:r>
          </a:p>
          <a:p>
            <a:pPr algn="just"/>
            <a:endParaRPr lang="es-ES" dirty="0">
              <a:latin typeface="Arial" panose="020B0604020202020204" pitchFamily="34" charset="0"/>
              <a:cs typeface="Arial" panose="020B0604020202020204" pitchFamily="34" charset="0"/>
            </a:endParaRPr>
          </a:p>
        </p:txBody>
      </p:sp>
      <p:sp>
        <p:nvSpPr>
          <p:cNvPr id="4" name="Subtítulo 2"/>
          <p:cNvSpPr txBox="1">
            <a:spLocks/>
          </p:cNvSpPr>
          <p:nvPr/>
        </p:nvSpPr>
        <p:spPr>
          <a:xfrm>
            <a:off x="6128657" y="4035595"/>
            <a:ext cx="5399314" cy="564481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s-ES" dirty="0">
              <a:latin typeface="Arial" panose="020B0604020202020204" pitchFamily="34" charset="0"/>
              <a:cs typeface="Arial" panose="020B0604020202020204" pitchFamily="34" charset="0"/>
            </a:endParaRPr>
          </a:p>
        </p:txBody>
      </p:sp>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278599">
            <a:off x="8223955" y="2005609"/>
            <a:ext cx="1905404" cy="1693693"/>
          </a:xfrm>
          <a:prstGeom prst="rect">
            <a:avLst/>
          </a:prstGeom>
        </p:spPr>
      </p:pic>
      <p:pic>
        <p:nvPicPr>
          <p:cNvPr id="6" name="Imagen 5"/>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4022" b="100000" l="14130" r="86304">
                        <a14:foregroundMark x1="21630" y1="8043" x2="42935" y2="32717"/>
                        <a14:foregroundMark x1="56522" y1="58478" x2="67717" y2="84348"/>
                      </a14:backgroundRemoval>
                    </a14:imgEffect>
                  </a14:imgLayer>
                </a14:imgProps>
              </a:ext>
              <a:ext uri="{28A0092B-C50C-407E-A947-70E740481C1C}">
                <a14:useLocalDpi xmlns:a14="http://schemas.microsoft.com/office/drawing/2010/main" val="0"/>
              </a:ext>
            </a:extLst>
          </a:blip>
          <a:srcRect l="11111" r="11111"/>
          <a:stretch/>
        </p:blipFill>
        <p:spPr>
          <a:xfrm rot="19103667">
            <a:off x="2540724" y="3873556"/>
            <a:ext cx="1983377" cy="2550056"/>
          </a:xfrm>
          <a:prstGeom prst="rect">
            <a:avLst/>
          </a:prstGeom>
        </p:spPr>
      </p:pic>
    </p:spTree>
    <p:extLst>
      <p:ext uri="{BB962C8B-B14F-4D97-AF65-F5344CB8AC3E}">
        <p14:creationId xmlns:p14="http://schemas.microsoft.com/office/powerpoint/2010/main" val="2452776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015343" y="550296"/>
            <a:ext cx="6161314" cy="662894"/>
          </a:xfrm>
        </p:spPr>
        <p:txBody>
          <a:bodyPr anchor="t">
            <a:noAutofit/>
          </a:bodyPr>
          <a:lstStyle/>
          <a:p>
            <a:r>
              <a:rPr lang="es-VE" sz="3200" b="1" dirty="0">
                <a:latin typeface="Arial" panose="020B0604020202020204" pitchFamily="34" charset="0"/>
                <a:cs typeface="Arial" panose="020B0604020202020204" pitchFamily="34" charset="0"/>
              </a:rPr>
              <a:t>Elementos de una simulación </a:t>
            </a:r>
          </a:p>
        </p:txBody>
      </p:sp>
      <p:sp>
        <p:nvSpPr>
          <p:cNvPr id="3" name="Subtítulo 2"/>
          <p:cNvSpPr>
            <a:spLocks noGrp="1"/>
          </p:cNvSpPr>
          <p:nvPr>
            <p:ph type="subTitle" idx="1"/>
          </p:nvPr>
        </p:nvSpPr>
        <p:spPr>
          <a:xfrm>
            <a:off x="1110343" y="1213190"/>
            <a:ext cx="9971314" cy="5135359"/>
          </a:xfrm>
        </p:spPr>
        <p:txBody>
          <a:bodyPr numCol="2">
            <a:noAutofit/>
          </a:bodyPr>
          <a:lstStyle/>
          <a:p>
            <a:pPr algn="just"/>
            <a:endParaRPr lang="es-ES" dirty="0">
              <a:latin typeface="Arial" panose="020B0604020202020204" pitchFamily="34" charset="0"/>
              <a:cs typeface="Arial" panose="020B0604020202020204" pitchFamily="34" charset="0"/>
            </a:endParaRPr>
          </a:p>
          <a:p>
            <a:pPr algn="just"/>
            <a:r>
              <a:rPr lang="es-ES" sz="2400" b="1" dirty="0">
                <a:solidFill>
                  <a:schemeClr val="tx1"/>
                </a:solidFill>
                <a:latin typeface="Arial" panose="020B0604020202020204" pitchFamily="34" charset="0"/>
                <a:cs typeface="Arial" panose="020B0604020202020204" pitchFamily="34" charset="0"/>
              </a:rPr>
              <a:t>Eventos o Interacciones</a:t>
            </a:r>
            <a:r>
              <a:rPr lang="es-ES" sz="2400" dirty="0">
                <a:solidFill>
                  <a:schemeClr val="tx1"/>
                </a:solidFill>
                <a:latin typeface="Arial" panose="020B0604020202020204" pitchFamily="34" charset="0"/>
                <a:cs typeface="Arial" panose="020B0604020202020204" pitchFamily="34" charset="0"/>
              </a:rPr>
              <a:t>: La simulación modela cómo ocurren eventos o interacciones en el sistema y cómo afectan su comportamiento.</a:t>
            </a:r>
          </a:p>
          <a:p>
            <a:pPr algn="just"/>
            <a:endParaRPr lang="es-ES" sz="2400" dirty="0">
              <a:solidFill>
                <a:schemeClr val="tx1"/>
              </a:solidFill>
              <a:latin typeface="Arial" panose="020B0604020202020204" pitchFamily="34" charset="0"/>
              <a:cs typeface="Arial" panose="020B0604020202020204" pitchFamily="34" charset="0"/>
            </a:endParaRPr>
          </a:p>
          <a:p>
            <a:pPr algn="just"/>
            <a:endParaRPr lang="es-ES" sz="2400" dirty="0">
              <a:solidFill>
                <a:schemeClr val="tx1"/>
              </a:solidFill>
              <a:latin typeface="Arial" panose="020B0604020202020204" pitchFamily="34" charset="0"/>
              <a:cs typeface="Arial" panose="020B0604020202020204" pitchFamily="34" charset="0"/>
            </a:endParaRPr>
          </a:p>
          <a:p>
            <a:pPr algn="just"/>
            <a:endParaRPr lang="es-ES" sz="2400" dirty="0">
              <a:solidFill>
                <a:schemeClr val="tx1"/>
              </a:solidFill>
              <a:latin typeface="Arial" panose="020B0604020202020204" pitchFamily="34" charset="0"/>
              <a:cs typeface="Arial" panose="020B0604020202020204" pitchFamily="34" charset="0"/>
            </a:endParaRPr>
          </a:p>
          <a:p>
            <a:pPr algn="just"/>
            <a:endParaRPr lang="es-ES" sz="2400" dirty="0">
              <a:solidFill>
                <a:schemeClr val="tx1"/>
              </a:solidFill>
              <a:latin typeface="Arial" panose="020B0604020202020204" pitchFamily="34" charset="0"/>
              <a:cs typeface="Arial" panose="020B0604020202020204" pitchFamily="34" charset="0"/>
            </a:endParaRPr>
          </a:p>
          <a:p>
            <a:pPr algn="just"/>
            <a:endParaRPr lang="es-ES" sz="2400" dirty="0">
              <a:solidFill>
                <a:schemeClr val="tx1"/>
              </a:solidFill>
              <a:latin typeface="Arial" panose="020B0604020202020204" pitchFamily="34" charset="0"/>
              <a:cs typeface="Arial" panose="020B0604020202020204" pitchFamily="34" charset="0"/>
            </a:endParaRPr>
          </a:p>
          <a:p>
            <a:pPr algn="just"/>
            <a:endParaRPr lang="es-ES" sz="2400" dirty="0">
              <a:solidFill>
                <a:schemeClr val="tx1"/>
              </a:solidFill>
              <a:latin typeface="Arial" panose="020B0604020202020204" pitchFamily="34" charset="0"/>
              <a:cs typeface="Arial" panose="020B0604020202020204" pitchFamily="34" charset="0"/>
            </a:endParaRPr>
          </a:p>
          <a:p>
            <a:pPr algn="just"/>
            <a:endParaRPr lang="es-ES" sz="2400" dirty="0">
              <a:solidFill>
                <a:schemeClr val="tx1"/>
              </a:solidFill>
              <a:latin typeface="Arial" panose="020B0604020202020204" pitchFamily="34" charset="0"/>
              <a:cs typeface="Arial" panose="020B0604020202020204" pitchFamily="34" charset="0"/>
            </a:endParaRPr>
          </a:p>
          <a:p>
            <a:pPr algn="just"/>
            <a:endParaRPr lang="es-ES" sz="2400" dirty="0">
              <a:solidFill>
                <a:schemeClr val="tx1"/>
              </a:solidFill>
              <a:latin typeface="Arial" panose="020B0604020202020204" pitchFamily="34" charset="0"/>
              <a:cs typeface="Arial" panose="020B0604020202020204" pitchFamily="34" charset="0"/>
            </a:endParaRPr>
          </a:p>
          <a:p>
            <a:pPr algn="just"/>
            <a:endParaRPr lang="es-ES" sz="2400" dirty="0">
              <a:solidFill>
                <a:schemeClr val="tx1"/>
              </a:solidFill>
              <a:latin typeface="Arial" panose="020B0604020202020204" pitchFamily="34" charset="0"/>
              <a:cs typeface="Arial" panose="020B0604020202020204" pitchFamily="34" charset="0"/>
            </a:endParaRPr>
          </a:p>
          <a:p>
            <a:pPr algn="just"/>
            <a:endParaRPr lang="es-ES" sz="2400" dirty="0">
              <a:solidFill>
                <a:schemeClr val="tx1"/>
              </a:solidFill>
              <a:latin typeface="Arial" panose="020B0604020202020204" pitchFamily="34" charset="0"/>
              <a:cs typeface="Arial" panose="020B0604020202020204" pitchFamily="34" charset="0"/>
            </a:endParaRPr>
          </a:p>
          <a:p>
            <a:pPr algn="just"/>
            <a:endParaRPr lang="es-ES" sz="2400" dirty="0">
              <a:solidFill>
                <a:schemeClr val="tx1"/>
              </a:solidFill>
              <a:latin typeface="Arial" panose="020B0604020202020204" pitchFamily="34" charset="0"/>
              <a:cs typeface="Arial" panose="020B0604020202020204" pitchFamily="34" charset="0"/>
            </a:endParaRPr>
          </a:p>
          <a:p>
            <a:pPr algn="just"/>
            <a:endParaRPr lang="es-ES" sz="2400" dirty="0">
              <a:solidFill>
                <a:schemeClr val="tx1"/>
              </a:solidFill>
              <a:latin typeface="Arial" panose="020B0604020202020204" pitchFamily="34" charset="0"/>
              <a:cs typeface="Arial" panose="020B0604020202020204" pitchFamily="34" charset="0"/>
            </a:endParaRPr>
          </a:p>
          <a:p>
            <a:pPr algn="just"/>
            <a:r>
              <a:rPr lang="es-ES" sz="2400" b="1" dirty="0">
                <a:solidFill>
                  <a:schemeClr val="tx1"/>
                </a:solidFill>
                <a:latin typeface="Arial" panose="020B0604020202020204" pitchFamily="34" charset="0"/>
                <a:cs typeface="Arial" panose="020B0604020202020204" pitchFamily="34" charset="0"/>
              </a:rPr>
              <a:t>Iteración</a:t>
            </a:r>
            <a:r>
              <a:rPr lang="es-ES" sz="2400" dirty="0">
                <a:solidFill>
                  <a:schemeClr val="tx1"/>
                </a:solidFill>
                <a:latin typeface="Arial" panose="020B0604020202020204" pitchFamily="34" charset="0"/>
                <a:cs typeface="Arial" panose="020B0604020202020204" pitchFamily="34" charset="0"/>
              </a:rPr>
              <a:t>: La simulación permite ejecutar múltiples escenarios o iteraciones para observar diferentes resultados posibles bajo distintas condiciones.</a:t>
            </a:r>
          </a:p>
        </p:txBody>
      </p:sp>
      <p:pic>
        <p:nvPicPr>
          <p:cNvPr id="4" name="Imagen 3"/>
          <p:cNvPicPr>
            <a:picLocks noChangeAspect="1"/>
          </p:cNvPicPr>
          <p:nvPr/>
        </p:nvPicPr>
        <p:blipFill>
          <a:blip r:embed="rId2"/>
          <a:stretch>
            <a:fillRect/>
          </a:stretch>
        </p:blipFill>
        <p:spPr>
          <a:xfrm>
            <a:off x="7479889" y="1673875"/>
            <a:ext cx="2765651" cy="1892616"/>
          </a:xfrm>
          <a:prstGeom prst="rect">
            <a:avLst/>
          </a:prstGeom>
        </p:spPr>
      </p:pic>
      <p:pic>
        <p:nvPicPr>
          <p:cNvPr id="5" name="Imagen 4"/>
          <p:cNvPicPr>
            <a:picLocks noChangeAspect="1"/>
          </p:cNvPicPr>
          <p:nvPr/>
        </p:nvPicPr>
        <p:blipFill rotWithShape="1">
          <a:blip r:embed="rId3"/>
          <a:srcRect r="994"/>
          <a:stretch/>
        </p:blipFill>
        <p:spPr>
          <a:xfrm>
            <a:off x="2035221" y="4027176"/>
            <a:ext cx="3098482" cy="1942855"/>
          </a:xfrm>
          <a:prstGeom prst="rect">
            <a:avLst/>
          </a:prstGeom>
        </p:spPr>
      </p:pic>
    </p:spTree>
    <p:extLst>
      <p:ext uri="{BB962C8B-B14F-4D97-AF65-F5344CB8AC3E}">
        <p14:creationId xmlns:p14="http://schemas.microsoft.com/office/powerpoint/2010/main" val="24762960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015343" y="182547"/>
            <a:ext cx="6161314" cy="973705"/>
          </a:xfrm>
        </p:spPr>
        <p:txBody>
          <a:bodyPr anchor="t">
            <a:noAutofit/>
          </a:bodyPr>
          <a:lstStyle/>
          <a:p>
            <a:r>
              <a:rPr lang="es-ES" sz="2800" b="1" dirty="0">
                <a:latin typeface="Arial" panose="020B0604020202020204" pitchFamily="34" charset="0"/>
                <a:cs typeface="Arial" panose="020B0604020202020204" pitchFamily="34" charset="0"/>
              </a:rPr>
              <a:t>5- Razones para experimentar con el modelo en lugar del sistema real</a:t>
            </a:r>
            <a:endParaRPr lang="es-VE" sz="1200" b="1" dirty="0">
              <a:latin typeface="Arial" panose="020B0604020202020204" pitchFamily="34" charset="0"/>
              <a:cs typeface="Arial" panose="020B0604020202020204" pitchFamily="34" charset="0"/>
            </a:endParaRPr>
          </a:p>
        </p:txBody>
      </p:sp>
      <p:sp>
        <p:nvSpPr>
          <p:cNvPr id="3" name="Subtítulo 2"/>
          <p:cNvSpPr>
            <a:spLocks noGrp="1"/>
          </p:cNvSpPr>
          <p:nvPr>
            <p:ph type="subTitle" idx="1"/>
          </p:nvPr>
        </p:nvSpPr>
        <p:spPr>
          <a:xfrm>
            <a:off x="1110343" y="1156252"/>
            <a:ext cx="9971314" cy="5050971"/>
          </a:xfrm>
        </p:spPr>
        <p:txBody>
          <a:bodyPr numCol="1">
            <a:noAutofit/>
          </a:bodyPr>
          <a:lstStyle/>
          <a:p>
            <a:pPr marL="342900" indent="-342900" algn="just">
              <a:buFont typeface="Arial" panose="020B0604020202020204" pitchFamily="34" charset="0"/>
              <a:buChar char="•"/>
            </a:pPr>
            <a:r>
              <a:rPr lang="es-ES" sz="2400" b="1" dirty="0">
                <a:solidFill>
                  <a:schemeClr val="tx1"/>
                </a:solidFill>
                <a:latin typeface="Arial" panose="020B0604020202020204" pitchFamily="34" charset="0"/>
                <a:cs typeface="Arial" panose="020B0604020202020204" pitchFamily="34" charset="0"/>
              </a:rPr>
              <a:t>Reducción de riesgos: </a:t>
            </a:r>
            <a:r>
              <a:rPr lang="es-ES" sz="2400" dirty="0">
                <a:solidFill>
                  <a:schemeClr val="tx1"/>
                </a:solidFill>
                <a:latin typeface="Arial" panose="020B0604020202020204" pitchFamily="34" charset="0"/>
                <a:cs typeface="Arial" panose="020B0604020202020204" pitchFamily="34" charset="0"/>
              </a:rPr>
              <a:t>Evita daños o fallos en el sistema real.</a:t>
            </a:r>
          </a:p>
          <a:p>
            <a:pPr marL="342900" indent="-342900" algn="just">
              <a:buFont typeface="Arial" panose="020B0604020202020204" pitchFamily="34" charset="0"/>
              <a:buChar char="•"/>
            </a:pPr>
            <a:r>
              <a:rPr lang="es-ES" sz="2400" b="1" dirty="0">
                <a:solidFill>
                  <a:schemeClr val="tx1"/>
                </a:solidFill>
                <a:latin typeface="Arial" panose="020B0604020202020204" pitchFamily="34" charset="0"/>
                <a:cs typeface="Arial" panose="020B0604020202020204" pitchFamily="34" charset="0"/>
              </a:rPr>
              <a:t>Ahorro de costos: </a:t>
            </a:r>
            <a:r>
              <a:rPr lang="es-ES" sz="2400" dirty="0">
                <a:solidFill>
                  <a:schemeClr val="tx1"/>
                </a:solidFill>
                <a:latin typeface="Arial" panose="020B0604020202020204" pitchFamily="34" charset="0"/>
                <a:cs typeface="Arial" panose="020B0604020202020204" pitchFamily="34" charset="0"/>
              </a:rPr>
              <a:t>Menores gastos comparado con probar el sistema real.</a:t>
            </a:r>
          </a:p>
          <a:p>
            <a:pPr marL="342900" indent="-342900" algn="just">
              <a:buFont typeface="Arial" panose="020B0604020202020204" pitchFamily="34" charset="0"/>
              <a:buChar char="•"/>
            </a:pPr>
            <a:r>
              <a:rPr lang="es-ES" sz="2400" b="1" dirty="0">
                <a:solidFill>
                  <a:schemeClr val="tx1"/>
                </a:solidFill>
                <a:latin typeface="Arial" panose="020B0604020202020204" pitchFamily="34" charset="0"/>
                <a:cs typeface="Arial" panose="020B0604020202020204" pitchFamily="34" charset="0"/>
              </a:rPr>
              <a:t>Disponibilidad limitada:</a:t>
            </a:r>
            <a:r>
              <a:rPr lang="es-ES" sz="2400" dirty="0">
                <a:solidFill>
                  <a:schemeClr val="tx1"/>
                </a:solidFill>
                <a:latin typeface="Arial" panose="020B0604020202020204" pitchFamily="34" charset="0"/>
                <a:cs typeface="Arial" panose="020B0604020202020204" pitchFamily="34" charset="0"/>
              </a:rPr>
              <a:t> Se puede simular el sistema aunque no esté disponible.</a:t>
            </a:r>
          </a:p>
          <a:p>
            <a:pPr marL="342900" indent="-342900" algn="just">
              <a:buFont typeface="Arial" panose="020B0604020202020204" pitchFamily="34" charset="0"/>
              <a:buChar char="•"/>
            </a:pPr>
            <a:r>
              <a:rPr lang="es-ES" sz="2400" b="1" dirty="0">
                <a:solidFill>
                  <a:schemeClr val="tx1"/>
                </a:solidFill>
                <a:latin typeface="Arial" panose="020B0604020202020204" pitchFamily="34" charset="0"/>
                <a:cs typeface="Arial" panose="020B0604020202020204" pitchFamily="34" charset="0"/>
              </a:rPr>
              <a:t>Manejo de la complejidad: </a:t>
            </a:r>
            <a:r>
              <a:rPr lang="es-ES" sz="2400" dirty="0">
                <a:solidFill>
                  <a:schemeClr val="tx1"/>
                </a:solidFill>
                <a:latin typeface="Arial" panose="020B0604020202020204" pitchFamily="34" charset="0"/>
                <a:cs typeface="Arial" panose="020B0604020202020204" pitchFamily="34" charset="0"/>
              </a:rPr>
              <a:t>Facilita analizar sistemas complejos por partes.</a:t>
            </a:r>
          </a:p>
          <a:p>
            <a:pPr marL="342900" indent="-342900" algn="just">
              <a:buFont typeface="Arial" panose="020B0604020202020204" pitchFamily="34" charset="0"/>
              <a:buChar char="•"/>
            </a:pPr>
            <a:r>
              <a:rPr lang="es-ES" sz="2400" b="1" dirty="0">
                <a:solidFill>
                  <a:schemeClr val="tx1"/>
                </a:solidFill>
                <a:latin typeface="Arial" panose="020B0604020202020204" pitchFamily="34" charset="0"/>
                <a:cs typeface="Arial" panose="020B0604020202020204" pitchFamily="34" charset="0"/>
              </a:rPr>
              <a:t>Sin interrupciones: </a:t>
            </a:r>
            <a:r>
              <a:rPr lang="es-ES" sz="2400" dirty="0">
                <a:solidFill>
                  <a:schemeClr val="tx1"/>
                </a:solidFill>
                <a:latin typeface="Arial" panose="020B0604020202020204" pitchFamily="34" charset="0"/>
                <a:cs typeface="Arial" panose="020B0604020202020204" pitchFamily="34" charset="0"/>
              </a:rPr>
              <a:t>No afecta la operación del sistema real.</a:t>
            </a:r>
          </a:p>
          <a:p>
            <a:pPr marL="342900" indent="-342900" algn="just">
              <a:buFont typeface="Arial" panose="020B0604020202020204" pitchFamily="34" charset="0"/>
              <a:buChar char="•"/>
            </a:pPr>
            <a:r>
              <a:rPr lang="es-ES" sz="2400" b="1" dirty="0">
                <a:solidFill>
                  <a:schemeClr val="tx1"/>
                </a:solidFill>
                <a:latin typeface="Arial" panose="020B0604020202020204" pitchFamily="34" charset="0"/>
                <a:cs typeface="Arial" panose="020B0604020202020204" pitchFamily="34" charset="0"/>
              </a:rPr>
              <a:t>Pruebas de condiciones extremas: </a:t>
            </a:r>
            <a:r>
              <a:rPr lang="es-ES" sz="2400" dirty="0">
                <a:solidFill>
                  <a:schemeClr val="tx1"/>
                </a:solidFill>
                <a:latin typeface="Arial" panose="020B0604020202020204" pitchFamily="34" charset="0"/>
                <a:cs typeface="Arial" panose="020B0604020202020204" pitchFamily="34" charset="0"/>
              </a:rPr>
              <a:t>Simula escenarios improbables o peligrosos.</a:t>
            </a:r>
          </a:p>
          <a:p>
            <a:pPr marL="342900" indent="-342900" algn="just">
              <a:buFont typeface="Arial" panose="020B0604020202020204" pitchFamily="34" charset="0"/>
              <a:buChar char="•"/>
            </a:pPr>
            <a:r>
              <a:rPr lang="es-ES" sz="2400" b="1" dirty="0">
                <a:solidFill>
                  <a:schemeClr val="tx1"/>
                </a:solidFill>
                <a:latin typeface="Arial" panose="020B0604020202020204" pitchFamily="34" charset="0"/>
                <a:cs typeface="Arial" panose="020B0604020202020204" pitchFamily="34" charset="0"/>
              </a:rPr>
              <a:t>Predicción de resultados: </a:t>
            </a:r>
            <a:r>
              <a:rPr lang="es-ES" sz="2400" dirty="0">
                <a:solidFill>
                  <a:schemeClr val="tx1"/>
                </a:solidFill>
                <a:latin typeface="Arial" panose="020B0604020202020204" pitchFamily="34" charset="0"/>
                <a:cs typeface="Arial" panose="020B0604020202020204" pitchFamily="34" charset="0"/>
              </a:rPr>
              <a:t>Permite hacer análisis futuros.</a:t>
            </a:r>
          </a:p>
          <a:p>
            <a:pPr marL="342900" indent="-342900" algn="just">
              <a:buFont typeface="Arial" panose="020B0604020202020204" pitchFamily="34" charset="0"/>
              <a:buChar char="•"/>
            </a:pPr>
            <a:r>
              <a:rPr lang="es-ES" sz="2400" b="1" dirty="0">
                <a:solidFill>
                  <a:schemeClr val="tx1"/>
                </a:solidFill>
                <a:latin typeface="Arial" panose="020B0604020202020204" pitchFamily="34" charset="0"/>
                <a:cs typeface="Arial" panose="020B0604020202020204" pitchFamily="34" charset="0"/>
              </a:rPr>
              <a:t>Escalabilidad:</a:t>
            </a:r>
            <a:r>
              <a:rPr lang="es-ES" sz="2400" dirty="0">
                <a:solidFill>
                  <a:schemeClr val="tx1"/>
                </a:solidFill>
                <a:latin typeface="Arial" panose="020B0604020202020204" pitchFamily="34" charset="0"/>
                <a:cs typeface="Arial" panose="020B0604020202020204" pitchFamily="34" charset="0"/>
              </a:rPr>
              <a:t> Facilita probar cambios de escala en el sistema.</a:t>
            </a:r>
          </a:p>
          <a:p>
            <a:pPr algn="just"/>
            <a:endParaRPr lang="es-E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51242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104795" y="212365"/>
            <a:ext cx="6161314" cy="726962"/>
          </a:xfrm>
        </p:spPr>
        <p:txBody>
          <a:bodyPr anchor="t">
            <a:noAutofit/>
          </a:bodyPr>
          <a:lstStyle/>
          <a:p>
            <a:r>
              <a:rPr lang="es-ES" sz="2800" b="1" dirty="0">
                <a:latin typeface="Arial" panose="020B0604020202020204" pitchFamily="34" charset="0"/>
                <a:cs typeface="Arial" panose="020B0604020202020204" pitchFamily="34" charset="0"/>
              </a:rPr>
              <a:t>6- Propósito de una Simulación</a:t>
            </a:r>
            <a:endParaRPr lang="es-VE" sz="1200" b="1" dirty="0">
              <a:latin typeface="Arial" panose="020B0604020202020204" pitchFamily="34" charset="0"/>
              <a:cs typeface="Arial" panose="020B0604020202020204" pitchFamily="34" charset="0"/>
            </a:endParaRPr>
          </a:p>
        </p:txBody>
      </p:sp>
      <p:sp>
        <p:nvSpPr>
          <p:cNvPr id="3" name="Subtítulo 2"/>
          <p:cNvSpPr>
            <a:spLocks noGrp="1"/>
          </p:cNvSpPr>
          <p:nvPr>
            <p:ph type="subTitle" idx="1"/>
          </p:nvPr>
        </p:nvSpPr>
        <p:spPr>
          <a:xfrm>
            <a:off x="1110343" y="903514"/>
            <a:ext cx="9971314" cy="5050971"/>
          </a:xfrm>
        </p:spPr>
        <p:txBody>
          <a:bodyPr numCol="1">
            <a:noAutofit/>
          </a:bodyPr>
          <a:lstStyle/>
          <a:p>
            <a:pPr marL="342900" indent="-342900" algn="just">
              <a:buFont typeface="Arial" panose="020B0604020202020204" pitchFamily="34" charset="0"/>
              <a:buChar char="•"/>
            </a:pPr>
            <a:r>
              <a:rPr lang="es-ES" sz="2400" b="1" dirty="0">
                <a:solidFill>
                  <a:schemeClr val="tx1"/>
                </a:solidFill>
                <a:latin typeface="Arial" panose="020B0604020202020204" pitchFamily="34" charset="0"/>
                <a:cs typeface="Arial" panose="020B0604020202020204" pitchFamily="34" charset="0"/>
              </a:rPr>
              <a:t>Comprender el funcionamiento del sistema: </a:t>
            </a:r>
            <a:r>
              <a:rPr lang="es-ES" sz="2400" dirty="0">
                <a:solidFill>
                  <a:schemeClr val="tx1"/>
                </a:solidFill>
                <a:latin typeface="Arial" panose="020B0604020202020204" pitchFamily="34" charset="0"/>
                <a:cs typeface="Arial" panose="020B0604020202020204" pitchFamily="34" charset="0"/>
              </a:rPr>
              <a:t>Ayuda a estudiar cómo se comporta el sistema en diversas condiciones.</a:t>
            </a:r>
          </a:p>
          <a:p>
            <a:pPr marL="342900" indent="-342900" algn="just">
              <a:buFont typeface="Arial" panose="020B0604020202020204" pitchFamily="34" charset="0"/>
              <a:buChar char="•"/>
            </a:pPr>
            <a:endParaRPr lang="es-ES" sz="2400" dirty="0">
              <a:solidFill>
                <a:schemeClr val="tx1"/>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ES" sz="2400" b="1" dirty="0">
                <a:solidFill>
                  <a:schemeClr val="tx1"/>
                </a:solidFill>
                <a:latin typeface="Arial" panose="020B0604020202020204" pitchFamily="34" charset="0"/>
                <a:cs typeface="Arial" panose="020B0604020202020204" pitchFamily="34" charset="0"/>
              </a:rPr>
              <a:t>Evaluar el rendimiento: </a:t>
            </a:r>
            <a:r>
              <a:rPr lang="es-ES" sz="2400" dirty="0">
                <a:solidFill>
                  <a:schemeClr val="tx1"/>
                </a:solidFill>
                <a:latin typeface="Arial" panose="020B0604020202020204" pitchFamily="34" charset="0"/>
                <a:cs typeface="Arial" panose="020B0604020202020204" pitchFamily="34" charset="0"/>
              </a:rPr>
              <a:t>Permite analizar la eficiencia y efectividad del sistema bajo diferentes escenarios.</a:t>
            </a:r>
          </a:p>
          <a:p>
            <a:pPr algn="just"/>
            <a:endParaRPr lang="es-ES" sz="2400" dirty="0">
              <a:solidFill>
                <a:schemeClr val="tx1"/>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ES" sz="2400" b="1" dirty="0">
                <a:solidFill>
                  <a:schemeClr val="tx1"/>
                </a:solidFill>
                <a:latin typeface="Arial" panose="020B0604020202020204" pitchFamily="34" charset="0"/>
                <a:cs typeface="Arial" panose="020B0604020202020204" pitchFamily="34" charset="0"/>
              </a:rPr>
              <a:t>Tomar decisiones informadas: </a:t>
            </a:r>
            <a:r>
              <a:rPr lang="es-ES" sz="2400" dirty="0">
                <a:solidFill>
                  <a:schemeClr val="tx1"/>
                </a:solidFill>
                <a:latin typeface="Arial" panose="020B0604020202020204" pitchFamily="34" charset="0"/>
                <a:cs typeface="Arial" panose="020B0604020202020204" pitchFamily="34" charset="0"/>
              </a:rPr>
              <a:t>Ofrece datos y resultados para ayudar a tomar decisiones estratégicas y operativas antes de implementar cambios en el sistema real.</a:t>
            </a:r>
          </a:p>
          <a:p>
            <a:pPr marL="342900" indent="-342900" algn="just">
              <a:buFont typeface="Arial" panose="020B0604020202020204" pitchFamily="34" charset="0"/>
              <a:buChar char="•"/>
            </a:pPr>
            <a:endParaRPr lang="es-ES" sz="2400" dirty="0">
              <a:solidFill>
                <a:schemeClr val="tx1"/>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ES" sz="2400" b="1" dirty="0">
                <a:solidFill>
                  <a:schemeClr val="tx1"/>
                </a:solidFill>
                <a:latin typeface="Arial" panose="020B0604020202020204" pitchFamily="34" charset="0"/>
                <a:cs typeface="Arial" panose="020B0604020202020204" pitchFamily="34" charset="0"/>
              </a:rPr>
              <a:t>Probar mejoras o modificaciones: </a:t>
            </a:r>
            <a:r>
              <a:rPr lang="es-ES" sz="2400" dirty="0">
                <a:solidFill>
                  <a:schemeClr val="tx1"/>
                </a:solidFill>
                <a:latin typeface="Arial" panose="020B0604020202020204" pitchFamily="34" charset="0"/>
                <a:cs typeface="Arial" panose="020B0604020202020204" pitchFamily="34" charset="0"/>
              </a:rPr>
              <a:t>Permite experimentar con ajustes en el sistema, como cambios en el diseño o en los parámetros operativos, para ver sus efectos sin riesgo ni costo.</a:t>
            </a:r>
          </a:p>
          <a:p>
            <a:pPr algn="just"/>
            <a:endParaRPr lang="es-ES" dirty="0">
              <a:latin typeface="Arial" panose="020B0604020202020204" pitchFamily="34" charset="0"/>
              <a:cs typeface="Arial" panose="020B0604020202020204" pitchFamily="34" charset="0"/>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834072">
            <a:off x="10956517" y="2835779"/>
            <a:ext cx="1117599" cy="1117599"/>
          </a:xfrm>
          <a:prstGeom prst="rect">
            <a:avLst/>
          </a:prstGeom>
        </p:spPr>
      </p:pic>
    </p:spTree>
    <p:extLst>
      <p:ext uri="{BB962C8B-B14F-4D97-AF65-F5344CB8AC3E}">
        <p14:creationId xmlns:p14="http://schemas.microsoft.com/office/powerpoint/2010/main" val="21720595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015343" y="550296"/>
            <a:ext cx="6161314" cy="726962"/>
          </a:xfrm>
        </p:spPr>
        <p:txBody>
          <a:bodyPr anchor="t">
            <a:noAutofit/>
          </a:bodyPr>
          <a:lstStyle/>
          <a:p>
            <a:r>
              <a:rPr lang="es-ES" sz="2800" b="1" dirty="0">
                <a:latin typeface="Arial" panose="020B0604020202020204" pitchFamily="34" charset="0"/>
                <a:cs typeface="Arial" panose="020B0604020202020204" pitchFamily="34" charset="0"/>
              </a:rPr>
              <a:t>6- Propósito de una Simulación</a:t>
            </a:r>
            <a:endParaRPr lang="es-VE" sz="1200" b="1" dirty="0">
              <a:latin typeface="Arial" panose="020B0604020202020204" pitchFamily="34" charset="0"/>
              <a:cs typeface="Arial" panose="020B0604020202020204" pitchFamily="34" charset="0"/>
            </a:endParaRPr>
          </a:p>
        </p:txBody>
      </p:sp>
      <p:sp>
        <p:nvSpPr>
          <p:cNvPr id="3" name="Subtítulo 2"/>
          <p:cNvSpPr>
            <a:spLocks noGrp="1"/>
          </p:cNvSpPr>
          <p:nvPr>
            <p:ph type="subTitle" idx="1"/>
          </p:nvPr>
        </p:nvSpPr>
        <p:spPr>
          <a:xfrm>
            <a:off x="1850571" y="1480457"/>
            <a:ext cx="8490857" cy="5050971"/>
          </a:xfrm>
        </p:spPr>
        <p:txBody>
          <a:bodyPr numCol="1">
            <a:noAutofit/>
          </a:bodyPr>
          <a:lstStyle/>
          <a:p>
            <a:pPr marL="342900" indent="-342900" algn="just">
              <a:buFont typeface="Arial" panose="020B0604020202020204" pitchFamily="34" charset="0"/>
              <a:buChar char="•"/>
            </a:pPr>
            <a:r>
              <a:rPr lang="es-ES" sz="2400" b="1" dirty="0">
                <a:solidFill>
                  <a:schemeClr val="tx1"/>
                </a:solidFill>
                <a:latin typeface="Arial" panose="020B0604020202020204" pitchFamily="34" charset="0"/>
                <a:cs typeface="Arial" panose="020B0604020202020204" pitchFamily="34" charset="0"/>
              </a:rPr>
              <a:t>Predecir resultados futuros: </a:t>
            </a:r>
            <a:r>
              <a:rPr lang="es-ES" sz="2400" dirty="0">
                <a:solidFill>
                  <a:schemeClr val="tx1"/>
                </a:solidFill>
                <a:latin typeface="Arial" panose="020B0604020202020204" pitchFamily="34" charset="0"/>
                <a:cs typeface="Arial" panose="020B0604020202020204" pitchFamily="34" charset="0"/>
              </a:rPr>
              <a:t>Facilita la proyección del comportamiento del sistema en el futuro, modelando distintas variables y escenarios.</a:t>
            </a:r>
          </a:p>
          <a:p>
            <a:pPr marL="342900" indent="-342900" algn="just">
              <a:buFont typeface="Arial" panose="020B0604020202020204" pitchFamily="34" charset="0"/>
              <a:buChar char="•"/>
            </a:pPr>
            <a:endParaRPr lang="es-ES" sz="2400" dirty="0">
              <a:solidFill>
                <a:schemeClr val="tx1"/>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s-ES" sz="2400" dirty="0">
              <a:solidFill>
                <a:schemeClr val="tx1"/>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ES" sz="2400" b="1" dirty="0">
                <a:solidFill>
                  <a:schemeClr val="tx1"/>
                </a:solidFill>
                <a:latin typeface="Arial" panose="020B0604020202020204" pitchFamily="34" charset="0"/>
                <a:cs typeface="Arial" panose="020B0604020202020204" pitchFamily="34" charset="0"/>
              </a:rPr>
              <a:t>Optimización: </a:t>
            </a:r>
            <a:r>
              <a:rPr lang="es-ES" sz="2400" dirty="0">
                <a:solidFill>
                  <a:schemeClr val="tx1"/>
                </a:solidFill>
                <a:latin typeface="Arial" panose="020B0604020202020204" pitchFamily="34" charset="0"/>
                <a:cs typeface="Arial" panose="020B0604020202020204" pitchFamily="34" charset="0"/>
              </a:rPr>
              <a:t>Ayuda a identificar maneras de mejorar el rendimiento o eficiencia del sistema.</a:t>
            </a:r>
          </a:p>
          <a:p>
            <a:pPr marL="342900" indent="-342900" algn="just">
              <a:buFont typeface="Arial" panose="020B0604020202020204" pitchFamily="34" charset="0"/>
              <a:buChar char="•"/>
            </a:pPr>
            <a:endParaRPr lang="es-ES" sz="2400" dirty="0">
              <a:solidFill>
                <a:schemeClr val="tx1"/>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s-ES" sz="2400" dirty="0">
              <a:solidFill>
                <a:schemeClr val="tx1"/>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ES" sz="2400" b="1" dirty="0">
                <a:solidFill>
                  <a:schemeClr val="tx1"/>
                </a:solidFill>
                <a:latin typeface="Arial" panose="020B0604020202020204" pitchFamily="34" charset="0"/>
                <a:cs typeface="Arial" panose="020B0604020202020204" pitchFamily="34" charset="0"/>
              </a:rPr>
              <a:t>Formación y entrenamiento: </a:t>
            </a:r>
            <a:r>
              <a:rPr lang="es-ES" sz="2400" dirty="0">
                <a:solidFill>
                  <a:schemeClr val="tx1"/>
                </a:solidFill>
                <a:latin typeface="Arial" panose="020B0604020202020204" pitchFamily="34" charset="0"/>
                <a:cs typeface="Arial" panose="020B0604020202020204" pitchFamily="34" charset="0"/>
              </a:rPr>
              <a:t>Se utiliza en entornos educativos o de capacitación para enseñar a los usuarios cómo operar o gestionar el sistema sin riesgos.</a:t>
            </a:r>
          </a:p>
        </p:txBody>
      </p:sp>
      <p:pic>
        <p:nvPicPr>
          <p:cNvPr id="7" name="Imagen 6"/>
          <p:cNvPicPr>
            <a:picLocks noChangeAspect="1"/>
          </p:cNvPicPr>
          <p:nvPr/>
        </p:nvPicPr>
        <p:blipFill>
          <a:blip r:embed="rId2">
            <a:extLst>
              <a:ext uri="{BEBA8EAE-BF5A-486C-A8C5-ECC9F3942E4B}">
                <a14:imgProps xmlns:a14="http://schemas.microsoft.com/office/drawing/2010/main">
                  <a14:imgLayer r:embed="rId3">
                    <a14:imgEffect>
                      <a14:backgroundRemoval t="0" b="98695" l="1862" r="98404">
                        <a14:foregroundMark x1="94415" y1="81201" x2="93085" y2="82245"/>
                        <a14:foregroundMark x1="82181" y1="76240" x2="79787" y2="80418"/>
                        <a14:foregroundMark x1="48670" y1="36815" x2="47340" y2="38903"/>
                        <a14:foregroundMark x1="36170" y1="34465" x2="34840" y2="33420"/>
                      </a14:backgroundRemoval>
                    </a14:imgEffect>
                  </a14:imgLayer>
                </a14:imgProps>
              </a:ext>
            </a:extLst>
          </a:blip>
          <a:stretch>
            <a:fillRect/>
          </a:stretch>
        </p:blipFill>
        <p:spPr>
          <a:xfrm rot="14817597">
            <a:off x="-14446" y="2616417"/>
            <a:ext cx="2033604" cy="2071463"/>
          </a:xfrm>
          <a:prstGeom prst="rect">
            <a:avLst/>
          </a:prstGeom>
        </p:spPr>
      </p:pic>
      <p:pic>
        <p:nvPicPr>
          <p:cNvPr id="8" name="Imagen 7"/>
          <p:cNvPicPr>
            <a:picLocks noChangeAspect="1"/>
          </p:cNvPicPr>
          <p:nvPr/>
        </p:nvPicPr>
        <p:blipFill>
          <a:blip r:embed="rId4">
            <a:extLst>
              <a:ext uri="{BEBA8EAE-BF5A-486C-A8C5-ECC9F3942E4B}">
                <a14:imgProps xmlns:a14="http://schemas.microsoft.com/office/drawing/2010/main">
                  <a14:imgLayer r:embed="rId5">
                    <a14:imgEffect>
                      <a14:backgroundRemoval t="2318" b="100000" l="2602" r="98862">
                        <a14:foregroundMark x1="44878" y1="14901" x2="52683" y2="18212"/>
                      </a14:backgroundRemoval>
                    </a14:imgEffect>
                  </a14:imgLayer>
                </a14:imgProps>
              </a:ext>
            </a:extLst>
          </a:blip>
          <a:stretch>
            <a:fillRect/>
          </a:stretch>
        </p:blipFill>
        <p:spPr>
          <a:xfrm>
            <a:off x="10079491" y="3652148"/>
            <a:ext cx="2624138" cy="2577202"/>
          </a:xfrm>
          <a:prstGeom prst="rect">
            <a:avLst/>
          </a:prstGeom>
        </p:spPr>
      </p:pic>
    </p:spTree>
    <p:extLst>
      <p:ext uri="{BB962C8B-B14F-4D97-AF65-F5344CB8AC3E}">
        <p14:creationId xmlns:p14="http://schemas.microsoft.com/office/powerpoint/2010/main" val="27272069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089650" y="301818"/>
            <a:ext cx="6161314" cy="726962"/>
          </a:xfrm>
        </p:spPr>
        <p:txBody>
          <a:bodyPr anchor="t">
            <a:noAutofit/>
          </a:bodyPr>
          <a:lstStyle/>
          <a:p>
            <a:r>
              <a:rPr lang="es-ES" sz="2800" b="1" dirty="0">
                <a:latin typeface="Arial" panose="020B0604020202020204" pitchFamily="34" charset="0"/>
                <a:cs typeface="Arial" panose="020B0604020202020204" pitchFamily="34" charset="0"/>
              </a:rPr>
              <a:t>7- ¿Cuándo una simulación es una herramienta apropiada?</a:t>
            </a:r>
            <a:endParaRPr lang="es-VE" sz="1200" b="1" dirty="0">
              <a:latin typeface="Arial" panose="020B0604020202020204" pitchFamily="34" charset="0"/>
              <a:cs typeface="Arial" panose="020B0604020202020204" pitchFamily="34" charset="0"/>
            </a:endParaRPr>
          </a:p>
        </p:txBody>
      </p:sp>
      <p:sp>
        <p:nvSpPr>
          <p:cNvPr id="3" name="Subtítulo 2"/>
          <p:cNvSpPr>
            <a:spLocks noGrp="1"/>
          </p:cNvSpPr>
          <p:nvPr>
            <p:ph type="subTitle" idx="1"/>
          </p:nvPr>
        </p:nvSpPr>
        <p:spPr>
          <a:xfrm>
            <a:off x="705677" y="1474447"/>
            <a:ext cx="5464630" cy="4833257"/>
          </a:xfrm>
        </p:spPr>
        <p:txBody>
          <a:bodyPr numCol="1">
            <a:noAutofit/>
          </a:bodyPr>
          <a:lstStyle/>
          <a:p>
            <a:pPr marL="342900" indent="-342900" algn="just">
              <a:buFont typeface="Arial" panose="020B0604020202020204" pitchFamily="34" charset="0"/>
              <a:buChar char="•"/>
            </a:pPr>
            <a:r>
              <a:rPr lang="es-ES" sz="2400" b="1" dirty="0">
                <a:solidFill>
                  <a:schemeClr val="tx1"/>
                </a:solidFill>
                <a:latin typeface="Arial" panose="020B0604020202020204" pitchFamily="34" charset="0"/>
                <a:cs typeface="Arial" panose="020B0604020202020204" pitchFamily="34" charset="0"/>
              </a:rPr>
              <a:t>Evita riesgos y costos: </a:t>
            </a:r>
            <a:r>
              <a:rPr lang="es-ES" sz="2400" dirty="0">
                <a:solidFill>
                  <a:schemeClr val="tx1"/>
                </a:solidFill>
                <a:latin typeface="Arial" panose="020B0604020202020204" pitchFamily="34" charset="0"/>
                <a:cs typeface="Arial" panose="020B0604020202020204" pitchFamily="34" charset="0"/>
              </a:rPr>
              <a:t>Es ideal cuando probar el sistema real es costoso o peligroso.</a:t>
            </a:r>
          </a:p>
          <a:p>
            <a:pPr marL="342900" indent="-342900" algn="just">
              <a:buFont typeface="Arial" panose="020B0604020202020204" pitchFamily="34" charset="0"/>
              <a:buChar char="•"/>
            </a:pPr>
            <a:endParaRPr lang="es-ES" sz="2400" dirty="0">
              <a:solidFill>
                <a:schemeClr val="tx1"/>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ES" sz="2400" b="1" dirty="0">
                <a:solidFill>
                  <a:schemeClr val="tx1"/>
                </a:solidFill>
                <a:latin typeface="Arial" panose="020B0604020202020204" pitchFamily="34" charset="0"/>
                <a:cs typeface="Arial" panose="020B0604020202020204" pitchFamily="34" charset="0"/>
              </a:rPr>
              <a:t>Anticipa el comportamiento de sistemas no construidos: </a:t>
            </a:r>
            <a:r>
              <a:rPr lang="es-ES" sz="2400" dirty="0">
                <a:solidFill>
                  <a:schemeClr val="tx1"/>
                </a:solidFill>
                <a:latin typeface="Arial" panose="020B0604020202020204" pitchFamily="34" charset="0"/>
                <a:cs typeface="Arial" panose="020B0604020202020204" pitchFamily="34" charset="0"/>
              </a:rPr>
              <a:t>Útil para estudiar sistemas que aún están en fase de diseño o desarrollo.</a:t>
            </a:r>
          </a:p>
          <a:p>
            <a:pPr marL="342900" indent="-342900" algn="just">
              <a:buFont typeface="Arial" panose="020B0604020202020204" pitchFamily="34" charset="0"/>
              <a:buChar char="•"/>
            </a:pPr>
            <a:endParaRPr lang="es-ES" sz="2400" dirty="0">
              <a:solidFill>
                <a:schemeClr val="tx1"/>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ES" sz="2400" b="1" dirty="0">
                <a:solidFill>
                  <a:schemeClr val="tx1"/>
                </a:solidFill>
                <a:latin typeface="Arial" panose="020B0604020202020204" pitchFamily="34" charset="0"/>
                <a:cs typeface="Arial" panose="020B0604020202020204" pitchFamily="34" charset="0"/>
              </a:rPr>
              <a:t>Prueba escenarios extremos: </a:t>
            </a:r>
            <a:r>
              <a:rPr lang="es-ES" sz="2400" dirty="0">
                <a:solidFill>
                  <a:schemeClr val="tx1"/>
                </a:solidFill>
                <a:latin typeface="Arial" panose="020B0604020202020204" pitchFamily="34" charset="0"/>
                <a:cs typeface="Arial" panose="020B0604020202020204" pitchFamily="34" charset="0"/>
              </a:rPr>
              <a:t>Permite analizar cómo reaccionaría el sistema ante situaciones raras o catastróficas.</a:t>
            </a:r>
          </a:p>
          <a:p>
            <a:pPr algn="just"/>
            <a:endParaRPr lang="es-ES" dirty="0">
              <a:latin typeface="Arial" panose="020B0604020202020204" pitchFamily="34" charset="0"/>
              <a:cs typeface="Arial" panose="020B0604020202020204" pitchFamily="34" charset="0"/>
            </a:endParaRPr>
          </a:p>
        </p:txBody>
      </p:sp>
      <p:pic>
        <p:nvPicPr>
          <p:cNvPr id="6" name="Imagen 5"/>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rot="1921347">
            <a:off x="10199914" y="5271662"/>
            <a:ext cx="1494643" cy="1288066"/>
          </a:xfrm>
          <a:prstGeom prst="rect">
            <a:avLst/>
          </a:prstGeom>
        </p:spPr>
      </p:pic>
      <p:sp>
        <p:nvSpPr>
          <p:cNvPr id="9" name="Rectangle 3"/>
          <p:cNvSpPr>
            <a:spLocks noChangeArrowheads="1"/>
          </p:cNvSpPr>
          <p:nvPr/>
        </p:nvSpPr>
        <p:spPr bwMode="auto">
          <a:xfrm>
            <a:off x="6596743" y="1918681"/>
            <a:ext cx="515982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algn="just" eaLnBrk="0" fontAlgn="base" hangingPunct="0">
              <a:spcBef>
                <a:spcPct val="0"/>
              </a:spcBef>
              <a:spcAft>
                <a:spcPct val="0"/>
              </a:spcAft>
              <a:buFont typeface="Arial" panose="020B0604020202020204" pitchFamily="34" charset="0"/>
              <a:buChar char="•"/>
            </a:pPr>
            <a:r>
              <a:rPr lang="es-ES" altLang="en-US" sz="2400" b="1" dirty="0">
                <a:latin typeface="Arial" panose="020B0604020202020204" pitchFamily="34" charset="0"/>
              </a:rPr>
              <a:t>Simplifica la complejidad: </a:t>
            </a:r>
            <a:r>
              <a:rPr lang="es-ES" altLang="en-US" sz="2400" dirty="0">
                <a:latin typeface="Arial" panose="020B0604020202020204" pitchFamily="34" charset="0"/>
              </a:rPr>
              <a:t>Ayuda a entender sistemas complejos descomponiéndolos en partes manejables.</a:t>
            </a:r>
          </a:p>
          <a:p>
            <a:pPr lvl="0" algn="just" eaLnBrk="0" fontAlgn="base" hangingPunct="0">
              <a:spcBef>
                <a:spcPct val="0"/>
              </a:spcBef>
              <a:spcAft>
                <a:spcPct val="0"/>
              </a:spcAft>
              <a:buFontTx/>
              <a:buChar char="•"/>
            </a:pPr>
            <a:endParaRPr lang="es-ES" altLang="en-US" sz="2400" dirty="0">
              <a:latin typeface="Arial" panose="020B0604020202020204" pitchFamily="34" charset="0"/>
            </a:endParaRPr>
          </a:p>
          <a:p>
            <a:pPr marL="342900" lvl="0" indent="-342900" algn="just" eaLnBrk="0" fontAlgn="base" hangingPunct="0">
              <a:spcBef>
                <a:spcPct val="0"/>
              </a:spcBef>
              <a:spcAft>
                <a:spcPct val="0"/>
              </a:spcAft>
              <a:buFont typeface="Arial" panose="020B0604020202020204" pitchFamily="34" charset="0"/>
              <a:buChar char="•"/>
            </a:pPr>
            <a:r>
              <a:rPr lang="es-ES" altLang="en-US" sz="2400" b="1" dirty="0">
                <a:latin typeface="Arial" panose="020B0604020202020204" pitchFamily="34" charset="0"/>
              </a:rPr>
              <a:t>Optimiza el rendimiento: </a:t>
            </a:r>
            <a:r>
              <a:rPr lang="es-ES" altLang="en-US" sz="2400" dirty="0">
                <a:latin typeface="Arial" panose="020B0604020202020204" pitchFamily="34" charset="0"/>
              </a:rPr>
              <a:t>Facilita probar distintas configuraciones para mejorar la eficiencia del sistema. </a:t>
            </a:r>
          </a:p>
        </p:txBody>
      </p:sp>
    </p:spTree>
    <p:extLst>
      <p:ext uri="{BB962C8B-B14F-4D97-AF65-F5344CB8AC3E}">
        <p14:creationId xmlns:p14="http://schemas.microsoft.com/office/powerpoint/2010/main" val="8175768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23356" y="528527"/>
            <a:ext cx="8567057" cy="726962"/>
          </a:xfrm>
        </p:spPr>
        <p:txBody>
          <a:bodyPr anchor="t">
            <a:noAutofit/>
          </a:bodyPr>
          <a:lstStyle/>
          <a:p>
            <a:r>
              <a:rPr lang="es-ES" sz="2800" b="1" dirty="0">
                <a:latin typeface="Arial" panose="020B0604020202020204" pitchFamily="34" charset="0"/>
                <a:cs typeface="Arial" panose="020B0604020202020204" pitchFamily="34" charset="0"/>
              </a:rPr>
              <a:t>8- ¿Cuándo una simulación NO es apropiada?</a:t>
            </a:r>
            <a:endParaRPr lang="es-VE" sz="1200" b="1" dirty="0">
              <a:latin typeface="Arial" panose="020B0604020202020204" pitchFamily="34" charset="0"/>
              <a:cs typeface="Arial" panose="020B0604020202020204" pitchFamily="34" charset="0"/>
            </a:endParaRPr>
          </a:p>
        </p:txBody>
      </p:sp>
      <p:sp>
        <p:nvSpPr>
          <p:cNvPr id="3" name="Subtítulo 2"/>
          <p:cNvSpPr>
            <a:spLocks noGrp="1"/>
          </p:cNvSpPr>
          <p:nvPr>
            <p:ph type="subTitle" idx="1"/>
          </p:nvPr>
        </p:nvSpPr>
        <p:spPr>
          <a:xfrm>
            <a:off x="631369" y="1669146"/>
            <a:ext cx="10951030" cy="4827549"/>
          </a:xfrm>
        </p:spPr>
        <p:txBody>
          <a:bodyPr numCol="1">
            <a:noAutofit/>
          </a:bodyPr>
          <a:lstStyle/>
          <a:p>
            <a:pPr marL="342900" indent="-342900" algn="just">
              <a:lnSpc>
                <a:spcPct val="100000"/>
              </a:lnSpc>
              <a:buFont typeface="Arial" panose="020B0604020202020204" pitchFamily="34" charset="0"/>
              <a:buChar char="•"/>
            </a:pPr>
            <a:r>
              <a:rPr lang="es-ES" sz="2400" b="1" dirty="0">
                <a:solidFill>
                  <a:schemeClr val="tx1"/>
                </a:solidFill>
                <a:latin typeface="Arial" panose="020B0604020202020204" pitchFamily="34" charset="0"/>
                <a:cs typeface="Arial" panose="020B0604020202020204" pitchFamily="34" charset="0"/>
              </a:rPr>
              <a:t>Cuando los datos son insuficientes o inexactos: </a:t>
            </a:r>
            <a:r>
              <a:rPr lang="es-ES" sz="2400" dirty="0">
                <a:solidFill>
                  <a:schemeClr val="tx1"/>
                </a:solidFill>
                <a:latin typeface="Arial" panose="020B0604020202020204" pitchFamily="34" charset="0"/>
                <a:cs typeface="Arial" panose="020B0604020202020204" pitchFamily="34" charset="0"/>
              </a:rPr>
              <a:t>Si no hay información precisa sobre el sistema real, los resultados de la simulación pueden ser poco fiables o erróneos.</a:t>
            </a:r>
          </a:p>
          <a:p>
            <a:pPr marL="342900" indent="-342900" algn="just">
              <a:lnSpc>
                <a:spcPct val="100000"/>
              </a:lnSpc>
              <a:buFont typeface="Arial" panose="020B0604020202020204" pitchFamily="34" charset="0"/>
              <a:buChar char="•"/>
            </a:pPr>
            <a:r>
              <a:rPr lang="es-ES" sz="2400" b="1" dirty="0">
                <a:solidFill>
                  <a:schemeClr val="tx1"/>
                </a:solidFill>
                <a:latin typeface="Arial" panose="020B0604020202020204" pitchFamily="34" charset="0"/>
                <a:cs typeface="Arial" panose="020B0604020202020204" pitchFamily="34" charset="0"/>
              </a:rPr>
              <a:t>Cuando el sistema es simple y puede evaluarse directamente</a:t>
            </a:r>
            <a:r>
              <a:rPr lang="es-ES" sz="2400" dirty="0">
                <a:solidFill>
                  <a:schemeClr val="tx1"/>
                </a:solidFill>
                <a:latin typeface="Arial" panose="020B0604020202020204" pitchFamily="34" charset="0"/>
                <a:cs typeface="Arial" panose="020B0604020202020204" pitchFamily="34" charset="0"/>
              </a:rPr>
              <a:t>: Si el sistema es fácil de estudiar y modificar en la realidad, una simulación puede ser innecesaria y añadir complejidad sin valor adicional.</a:t>
            </a:r>
          </a:p>
          <a:p>
            <a:pPr marL="342900" lvl="0" indent="-342900" algn="just" eaLnBrk="0" fontAlgn="base" hangingPunct="0">
              <a:lnSpc>
                <a:spcPct val="100000"/>
              </a:lnSpc>
              <a:spcBef>
                <a:spcPct val="0"/>
              </a:spcBef>
              <a:spcAft>
                <a:spcPct val="0"/>
              </a:spcAft>
              <a:buFont typeface="Arial" panose="020B0604020202020204" pitchFamily="34" charset="0"/>
              <a:buChar char="•"/>
            </a:pPr>
            <a:r>
              <a:rPr lang="es-ES" sz="2400" b="1" dirty="0">
                <a:solidFill>
                  <a:schemeClr val="tx1"/>
                </a:solidFill>
                <a:latin typeface="Arial" panose="020B0604020202020204" pitchFamily="34" charset="0"/>
                <a:cs typeface="Arial" panose="020B0604020202020204" pitchFamily="34" charset="0"/>
              </a:rPr>
              <a:t>Cuando los costos de la simulación superan los beneficios</a:t>
            </a:r>
            <a:r>
              <a:rPr lang="es-ES" sz="2400" dirty="0">
                <a:solidFill>
                  <a:schemeClr val="tx1"/>
                </a:solidFill>
                <a:latin typeface="Arial" panose="020B0604020202020204" pitchFamily="34" charset="0"/>
                <a:cs typeface="Arial" panose="020B0604020202020204" pitchFamily="34" charset="0"/>
              </a:rPr>
              <a:t>: Si el desarrollo de la simulación requiere demasiados recursos (tiempo, dinero o tecnología).</a:t>
            </a:r>
          </a:p>
          <a:p>
            <a:pPr marL="342900" lvl="0" indent="-342900" algn="just" eaLnBrk="0" fontAlgn="base" hangingPunct="0">
              <a:lnSpc>
                <a:spcPct val="100000"/>
              </a:lnSpc>
              <a:spcBef>
                <a:spcPct val="0"/>
              </a:spcBef>
              <a:spcAft>
                <a:spcPct val="0"/>
              </a:spcAft>
              <a:buFont typeface="Arial" panose="020B0604020202020204" pitchFamily="34" charset="0"/>
              <a:buChar char="•"/>
            </a:pPr>
            <a:r>
              <a:rPr lang="es-ES" sz="2400" b="1" dirty="0">
                <a:solidFill>
                  <a:schemeClr val="tx1"/>
                </a:solidFill>
                <a:latin typeface="Arial" panose="020B0604020202020204" pitchFamily="34" charset="0"/>
                <a:cs typeface="Arial" panose="020B0604020202020204" pitchFamily="34" charset="0"/>
              </a:rPr>
              <a:t>Cuando se requiere una respuesta inmediata</a:t>
            </a:r>
            <a:r>
              <a:rPr lang="es-ES" sz="2400" dirty="0">
                <a:solidFill>
                  <a:schemeClr val="tx1"/>
                </a:solidFill>
                <a:latin typeface="Arial" panose="020B0604020202020204" pitchFamily="34" charset="0"/>
                <a:cs typeface="Arial" panose="020B0604020202020204" pitchFamily="34" charset="0"/>
              </a:rPr>
              <a:t>: Si la simulación requiere mucho tiempo para poder funcionar.</a:t>
            </a:r>
            <a:endParaRPr lang="es-ES" altLang="en-US" sz="2400" dirty="0">
              <a:solidFill>
                <a:schemeClr val="tx1"/>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s-E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52479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23356" y="528527"/>
            <a:ext cx="8567057" cy="726962"/>
          </a:xfrm>
        </p:spPr>
        <p:txBody>
          <a:bodyPr anchor="t">
            <a:noAutofit/>
          </a:bodyPr>
          <a:lstStyle/>
          <a:p>
            <a:r>
              <a:rPr lang="es-ES" sz="2800" b="1" dirty="0">
                <a:latin typeface="Arial" panose="020B0604020202020204" pitchFamily="34" charset="0"/>
                <a:cs typeface="Arial" panose="020B0604020202020204" pitchFamily="34" charset="0"/>
              </a:rPr>
              <a:t>9- Etapas de un proceso de simulación </a:t>
            </a:r>
            <a:endParaRPr lang="es-VE" sz="1200" b="1" dirty="0">
              <a:latin typeface="Arial" panose="020B0604020202020204" pitchFamily="34" charset="0"/>
              <a:cs typeface="Arial" panose="020B0604020202020204" pitchFamily="34" charset="0"/>
            </a:endParaRPr>
          </a:p>
        </p:txBody>
      </p:sp>
      <p:sp>
        <p:nvSpPr>
          <p:cNvPr id="3" name="Subtítulo 2"/>
          <p:cNvSpPr>
            <a:spLocks noGrp="1"/>
          </p:cNvSpPr>
          <p:nvPr>
            <p:ph type="subTitle" idx="1"/>
          </p:nvPr>
        </p:nvSpPr>
        <p:spPr>
          <a:xfrm>
            <a:off x="620485" y="1877868"/>
            <a:ext cx="10951030" cy="4827549"/>
          </a:xfrm>
        </p:spPr>
        <p:txBody>
          <a:bodyPr numCol="1">
            <a:noAutofit/>
          </a:bodyPr>
          <a:lstStyle/>
          <a:p>
            <a:pPr marL="457200" indent="-457200" algn="just">
              <a:lnSpc>
                <a:spcPct val="100000"/>
              </a:lnSpc>
              <a:buFont typeface="+mj-lt"/>
              <a:buAutoNum type="arabicPeriod"/>
            </a:pPr>
            <a:r>
              <a:rPr lang="es-ES" sz="2400" b="1" dirty="0">
                <a:solidFill>
                  <a:schemeClr val="tx1"/>
                </a:solidFill>
                <a:latin typeface="Arial" panose="020B0604020202020204" pitchFamily="34" charset="0"/>
                <a:cs typeface="Arial" panose="020B0604020202020204" pitchFamily="34" charset="0"/>
              </a:rPr>
              <a:t>Mapeo de procesos: </a:t>
            </a:r>
            <a:r>
              <a:rPr lang="es-ES" sz="2400" dirty="0">
                <a:solidFill>
                  <a:schemeClr val="tx1"/>
                </a:solidFill>
                <a:latin typeface="Arial" panose="020B0604020202020204" pitchFamily="34" charset="0"/>
                <a:cs typeface="Arial" panose="020B0604020202020204" pitchFamily="34" charset="0"/>
              </a:rPr>
              <a:t>Crear un diagrama visual del proceso, mostrando todos los pasos, tareas y decisiones usando diagramas de flujo o herramientas de BPM.</a:t>
            </a:r>
          </a:p>
          <a:p>
            <a:pPr marL="457200" indent="-457200" algn="just">
              <a:lnSpc>
                <a:spcPct val="100000"/>
              </a:lnSpc>
              <a:buFont typeface="+mj-lt"/>
              <a:buAutoNum type="arabicPeriod"/>
            </a:pPr>
            <a:endParaRPr lang="es-ES" sz="2400" dirty="0">
              <a:solidFill>
                <a:schemeClr val="tx1"/>
              </a:solidFill>
              <a:latin typeface="Arial" panose="020B0604020202020204" pitchFamily="34" charset="0"/>
              <a:cs typeface="Arial" panose="020B0604020202020204" pitchFamily="34" charset="0"/>
            </a:endParaRPr>
          </a:p>
          <a:p>
            <a:pPr marL="457200" indent="-457200" algn="just">
              <a:lnSpc>
                <a:spcPct val="100000"/>
              </a:lnSpc>
              <a:buFont typeface="+mj-lt"/>
              <a:buAutoNum type="arabicPeriod"/>
            </a:pPr>
            <a:r>
              <a:rPr lang="es-ES" sz="2400" b="1" dirty="0">
                <a:solidFill>
                  <a:schemeClr val="tx1"/>
                </a:solidFill>
                <a:latin typeface="Arial" panose="020B0604020202020204" pitchFamily="34" charset="0"/>
                <a:cs typeface="Arial" panose="020B0604020202020204" pitchFamily="34" charset="0"/>
              </a:rPr>
              <a:t>Recogida de datos: </a:t>
            </a:r>
            <a:r>
              <a:rPr lang="es-ES" sz="2400" dirty="0">
                <a:solidFill>
                  <a:schemeClr val="tx1"/>
                </a:solidFill>
                <a:latin typeface="Arial" panose="020B0604020202020204" pitchFamily="34" charset="0"/>
                <a:cs typeface="Arial" panose="020B0604020202020204" pitchFamily="34" charset="0"/>
              </a:rPr>
              <a:t>Recopilar información relevante, como duración de tareas, recursos disponibles y costos, para usar en la simulación.</a:t>
            </a:r>
          </a:p>
          <a:p>
            <a:pPr marL="457200" indent="-457200" algn="just">
              <a:lnSpc>
                <a:spcPct val="100000"/>
              </a:lnSpc>
              <a:buFont typeface="+mj-lt"/>
              <a:buAutoNum type="arabicPeriod"/>
            </a:pPr>
            <a:endParaRPr lang="es-ES" sz="2400" dirty="0">
              <a:solidFill>
                <a:schemeClr val="tx1"/>
              </a:solidFill>
              <a:latin typeface="Arial" panose="020B0604020202020204" pitchFamily="34" charset="0"/>
              <a:cs typeface="Arial" panose="020B0604020202020204" pitchFamily="34" charset="0"/>
            </a:endParaRPr>
          </a:p>
          <a:p>
            <a:pPr marL="457200" indent="-457200" algn="just">
              <a:lnSpc>
                <a:spcPct val="100000"/>
              </a:lnSpc>
              <a:buFont typeface="+mj-lt"/>
              <a:buAutoNum type="arabicPeriod"/>
            </a:pPr>
            <a:r>
              <a:rPr lang="es-ES" sz="2400" b="1" dirty="0">
                <a:solidFill>
                  <a:schemeClr val="tx1"/>
                </a:solidFill>
                <a:latin typeface="Arial" panose="020B0604020202020204" pitchFamily="34" charset="0"/>
                <a:cs typeface="Arial" panose="020B0604020202020204" pitchFamily="34" charset="0"/>
              </a:rPr>
              <a:t>Desarrollo del modelo: </a:t>
            </a:r>
            <a:r>
              <a:rPr lang="es-ES" sz="2400" dirty="0">
                <a:solidFill>
                  <a:schemeClr val="tx1"/>
                </a:solidFill>
                <a:latin typeface="Arial" panose="020B0604020202020204" pitchFamily="34" charset="0"/>
                <a:cs typeface="Arial" panose="020B0604020202020204" pitchFamily="34" charset="0"/>
              </a:rPr>
              <a:t>Crear un modelo computacional o matemático basado en el mapa de procesos y los datos recogidos, representando relaciones entre tareas y recursos.</a:t>
            </a:r>
          </a:p>
        </p:txBody>
      </p:sp>
    </p:spTree>
    <p:extLst>
      <p:ext uri="{BB962C8B-B14F-4D97-AF65-F5344CB8AC3E}">
        <p14:creationId xmlns:p14="http://schemas.microsoft.com/office/powerpoint/2010/main" val="29103953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23356" y="528527"/>
            <a:ext cx="8567057" cy="726962"/>
          </a:xfrm>
        </p:spPr>
        <p:txBody>
          <a:bodyPr anchor="t">
            <a:noAutofit/>
          </a:bodyPr>
          <a:lstStyle/>
          <a:p>
            <a:r>
              <a:rPr lang="es-ES" sz="2800" b="1" dirty="0">
                <a:latin typeface="Arial" panose="020B0604020202020204" pitchFamily="34" charset="0"/>
                <a:cs typeface="Arial" panose="020B0604020202020204" pitchFamily="34" charset="0"/>
              </a:rPr>
              <a:t>9- Etapas de un proceso de simulación </a:t>
            </a:r>
            <a:endParaRPr lang="es-VE" sz="1200" b="1" dirty="0">
              <a:latin typeface="Arial" panose="020B0604020202020204" pitchFamily="34" charset="0"/>
              <a:cs typeface="Arial" panose="020B0604020202020204" pitchFamily="34" charset="0"/>
            </a:endParaRPr>
          </a:p>
        </p:txBody>
      </p:sp>
      <p:sp>
        <p:nvSpPr>
          <p:cNvPr id="3" name="Subtítulo 2"/>
          <p:cNvSpPr>
            <a:spLocks noGrp="1"/>
          </p:cNvSpPr>
          <p:nvPr>
            <p:ph type="subTitle" idx="1"/>
          </p:nvPr>
        </p:nvSpPr>
        <p:spPr>
          <a:xfrm>
            <a:off x="989178" y="1857989"/>
            <a:ext cx="10951030" cy="4827549"/>
          </a:xfrm>
        </p:spPr>
        <p:txBody>
          <a:bodyPr numCol="1">
            <a:noAutofit/>
          </a:bodyPr>
          <a:lstStyle/>
          <a:p>
            <a:pPr marL="457200" indent="-457200" algn="just">
              <a:lnSpc>
                <a:spcPct val="100000"/>
              </a:lnSpc>
              <a:buFont typeface="+mj-lt"/>
              <a:buAutoNum type="arabicPeriod" startAt="4"/>
            </a:pPr>
            <a:r>
              <a:rPr lang="es-ES" sz="2400" b="1" dirty="0">
                <a:solidFill>
                  <a:schemeClr val="tx1"/>
                </a:solidFill>
                <a:latin typeface="Arial" panose="020B0604020202020204" pitchFamily="34" charset="0"/>
                <a:cs typeface="Arial" panose="020B0604020202020204" pitchFamily="34" charset="0"/>
              </a:rPr>
              <a:t>Ejecuciones de simulación: </a:t>
            </a:r>
            <a:r>
              <a:rPr lang="es-ES" sz="2400" dirty="0">
                <a:solidFill>
                  <a:schemeClr val="tx1"/>
                </a:solidFill>
                <a:latin typeface="Arial" panose="020B0604020202020204" pitchFamily="34" charset="0"/>
                <a:cs typeface="Arial" panose="020B0604020202020204" pitchFamily="34" charset="0"/>
              </a:rPr>
              <a:t>Simular diferentes escenarios para evaluar cambios en recursos, tiempos o flujos, identificando ineficiencias y áreas de mejora.</a:t>
            </a:r>
          </a:p>
          <a:p>
            <a:pPr marL="457200" indent="-457200" algn="just">
              <a:lnSpc>
                <a:spcPct val="100000"/>
              </a:lnSpc>
              <a:buFont typeface="+mj-lt"/>
              <a:buAutoNum type="arabicPeriod" startAt="4"/>
            </a:pPr>
            <a:endParaRPr lang="es-ES" sz="2400" dirty="0">
              <a:solidFill>
                <a:schemeClr val="tx1"/>
              </a:solidFill>
              <a:latin typeface="Arial" panose="020B0604020202020204" pitchFamily="34" charset="0"/>
              <a:cs typeface="Arial" panose="020B0604020202020204" pitchFamily="34" charset="0"/>
            </a:endParaRPr>
          </a:p>
          <a:p>
            <a:pPr marL="457200" indent="-457200" algn="just">
              <a:lnSpc>
                <a:spcPct val="100000"/>
              </a:lnSpc>
              <a:buFont typeface="+mj-lt"/>
              <a:buAutoNum type="arabicPeriod" startAt="4"/>
            </a:pPr>
            <a:r>
              <a:rPr lang="es-ES" sz="2400" b="1" dirty="0">
                <a:solidFill>
                  <a:schemeClr val="tx1"/>
                </a:solidFill>
                <a:latin typeface="Arial" panose="020B0604020202020204" pitchFamily="34" charset="0"/>
                <a:cs typeface="Arial" panose="020B0604020202020204" pitchFamily="34" charset="0"/>
              </a:rPr>
              <a:t>Análisis y optimización: </a:t>
            </a:r>
            <a:r>
              <a:rPr lang="es-ES" sz="2400" dirty="0">
                <a:solidFill>
                  <a:schemeClr val="tx1"/>
                </a:solidFill>
                <a:latin typeface="Arial" panose="020B0604020202020204" pitchFamily="34" charset="0"/>
                <a:cs typeface="Arial" panose="020B0604020202020204" pitchFamily="34" charset="0"/>
              </a:rPr>
              <a:t>Analizar los resultados para mejorar el proceso, hacer ajustes y validar con más simulaciones.</a:t>
            </a:r>
          </a:p>
          <a:p>
            <a:pPr marL="457200" indent="-457200" algn="just">
              <a:lnSpc>
                <a:spcPct val="100000"/>
              </a:lnSpc>
              <a:buFont typeface="+mj-lt"/>
              <a:buAutoNum type="arabicPeriod" startAt="4"/>
            </a:pPr>
            <a:endParaRPr lang="es-ES" sz="2400" dirty="0">
              <a:solidFill>
                <a:schemeClr val="tx1"/>
              </a:solidFill>
              <a:latin typeface="Arial" panose="020B0604020202020204" pitchFamily="34" charset="0"/>
              <a:cs typeface="Arial" panose="020B0604020202020204" pitchFamily="34" charset="0"/>
            </a:endParaRPr>
          </a:p>
          <a:p>
            <a:pPr marL="457200" indent="-457200" algn="just">
              <a:lnSpc>
                <a:spcPct val="100000"/>
              </a:lnSpc>
              <a:buFont typeface="+mj-lt"/>
              <a:buAutoNum type="arabicPeriod" startAt="4"/>
            </a:pPr>
            <a:r>
              <a:rPr lang="es-ES" sz="2400" b="1" dirty="0">
                <a:solidFill>
                  <a:schemeClr val="tx1"/>
                </a:solidFill>
                <a:latin typeface="Arial" panose="020B0604020202020204" pitchFamily="34" charset="0"/>
                <a:cs typeface="Arial" panose="020B0604020202020204" pitchFamily="34" charset="0"/>
              </a:rPr>
              <a:t>Aplicación y supervisión: </a:t>
            </a:r>
            <a:r>
              <a:rPr lang="es-ES" sz="2400" dirty="0">
                <a:solidFill>
                  <a:schemeClr val="tx1"/>
                </a:solidFill>
                <a:latin typeface="Arial" panose="020B0604020202020204" pitchFamily="34" charset="0"/>
                <a:cs typeface="Arial" panose="020B0604020202020204" pitchFamily="34" charset="0"/>
              </a:rPr>
              <a:t>Implementar el proceso optimizado en el mundo real y monitorearlo para asegurar el éxito y permitir ajustes continuos.</a:t>
            </a:r>
          </a:p>
        </p:txBody>
      </p:sp>
    </p:spTree>
    <p:extLst>
      <p:ext uri="{BB962C8B-B14F-4D97-AF65-F5344CB8AC3E}">
        <p14:creationId xmlns:p14="http://schemas.microsoft.com/office/powerpoint/2010/main" val="29892587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190174"/>
            <a:ext cx="10515600" cy="5145312"/>
          </a:xfrm>
        </p:spPr>
        <p:txBody>
          <a:bodyPr>
            <a:normAutofit lnSpcReduction="10000"/>
          </a:bodyPr>
          <a:lstStyle/>
          <a:p>
            <a:pPr algn="just">
              <a:lnSpc>
                <a:spcPct val="100000"/>
              </a:lnSpc>
            </a:pPr>
            <a:r>
              <a:rPr lang="es-ES" sz="2400" b="1" dirty="0">
                <a:solidFill>
                  <a:schemeClr val="tx1"/>
                </a:solidFill>
                <a:latin typeface="Arial" panose="020B0604020202020204" pitchFamily="34" charset="0"/>
                <a:cs typeface="Arial" panose="020B0604020202020204" pitchFamily="34" charset="0"/>
              </a:rPr>
              <a:t>Costo de recopilación de datos</a:t>
            </a:r>
            <a:r>
              <a:rPr lang="es-ES" sz="2400" dirty="0">
                <a:solidFill>
                  <a:schemeClr val="tx1"/>
                </a:solidFill>
                <a:latin typeface="Arial" panose="020B0604020202020204" pitchFamily="34" charset="0"/>
                <a:cs typeface="Arial" panose="020B0604020202020204" pitchFamily="34" charset="0"/>
              </a:rPr>
              <a:t>:</a:t>
            </a:r>
          </a:p>
          <a:p>
            <a:pPr lvl="1" algn="just">
              <a:lnSpc>
                <a:spcPct val="100000"/>
              </a:lnSpc>
            </a:pPr>
            <a:r>
              <a:rPr lang="es-ES" sz="2400" b="1" dirty="0">
                <a:solidFill>
                  <a:schemeClr val="tx1"/>
                </a:solidFill>
                <a:latin typeface="Arial" panose="020B0604020202020204" pitchFamily="34" charset="0"/>
                <a:cs typeface="Arial" panose="020B0604020202020204" pitchFamily="34" charset="0"/>
              </a:rPr>
              <a:t>Tiempo y esfuerzo de recolección</a:t>
            </a:r>
            <a:r>
              <a:rPr lang="es-ES" sz="2400" dirty="0">
                <a:solidFill>
                  <a:schemeClr val="tx1"/>
                </a:solidFill>
                <a:latin typeface="Arial" panose="020B0604020202020204" pitchFamily="34" charset="0"/>
                <a:cs typeface="Arial" panose="020B0604020202020204" pitchFamily="34" charset="0"/>
              </a:rPr>
              <a:t>: Incluye el tiempo necesario para recopilar información detallada sobre el sistema, como tiempos de operación, recursos, costos actuales, etc.</a:t>
            </a:r>
          </a:p>
          <a:p>
            <a:pPr lvl="1" algn="just">
              <a:lnSpc>
                <a:spcPct val="100000"/>
              </a:lnSpc>
            </a:pPr>
            <a:r>
              <a:rPr lang="es-ES" sz="2400" b="1" dirty="0">
                <a:solidFill>
                  <a:schemeClr val="tx1"/>
                </a:solidFill>
                <a:latin typeface="Arial" panose="020B0604020202020204" pitchFamily="34" charset="0"/>
                <a:cs typeface="Arial" panose="020B0604020202020204" pitchFamily="34" charset="0"/>
              </a:rPr>
              <a:t>Herramientas o software</a:t>
            </a:r>
            <a:r>
              <a:rPr lang="es-ES" sz="2400" dirty="0">
                <a:solidFill>
                  <a:schemeClr val="tx1"/>
                </a:solidFill>
                <a:latin typeface="Arial" panose="020B0604020202020204" pitchFamily="34" charset="0"/>
                <a:cs typeface="Arial" panose="020B0604020202020204" pitchFamily="34" charset="0"/>
              </a:rPr>
              <a:t>: Si es necesario adquirir herramientas para la recolección de datos o contratar servicios externos.</a:t>
            </a:r>
          </a:p>
          <a:p>
            <a:pPr lvl="1" algn="just">
              <a:lnSpc>
                <a:spcPct val="100000"/>
              </a:lnSpc>
            </a:pPr>
            <a:endParaRPr lang="es-ES" sz="2400" dirty="0">
              <a:solidFill>
                <a:schemeClr val="tx1"/>
              </a:solidFill>
              <a:latin typeface="Arial" panose="020B0604020202020204" pitchFamily="34" charset="0"/>
              <a:cs typeface="Arial" panose="020B0604020202020204" pitchFamily="34" charset="0"/>
            </a:endParaRPr>
          </a:p>
          <a:p>
            <a:pPr algn="just"/>
            <a:r>
              <a:rPr lang="es-ES" sz="2400" b="1" dirty="0">
                <a:solidFill>
                  <a:schemeClr val="tx1"/>
                </a:solidFill>
                <a:latin typeface="Arial" panose="020B0604020202020204" pitchFamily="34" charset="0"/>
                <a:cs typeface="Arial" panose="020B0604020202020204" pitchFamily="34" charset="0"/>
              </a:rPr>
              <a:t>Software de simulación</a:t>
            </a:r>
            <a:r>
              <a:rPr lang="es-ES" sz="2400" dirty="0">
                <a:solidFill>
                  <a:schemeClr val="tx1"/>
                </a:solidFill>
                <a:latin typeface="Arial" panose="020B0604020202020204" pitchFamily="34" charset="0"/>
                <a:cs typeface="Arial" panose="020B0604020202020204" pitchFamily="34" charset="0"/>
              </a:rPr>
              <a:t>:</a:t>
            </a:r>
          </a:p>
          <a:p>
            <a:pPr lvl="1" algn="just"/>
            <a:r>
              <a:rPr lang="es-ES" sz="2400" b="1" dirty="0">
                <a:solidFill>
                  <a:schemeClr val="tx1"/>
                </a:solidFill>
                <a:latin typeface="Arial" panose="020B0604020202020204" pitchFamily="34" charset="0"/>
                <a:cs typeface="Arial" panose="020B0604020202020204" pitchFamily="34" charset="0"/>
              </a:rPr>
              <a:t>Licencia del software</a:t>
            </a:r>
            <a:r>
              <a:rPr lang="es-ES" sz="2400" dirty="0">
                <a:solidFill>
                  <a:schemeClr val="tx1"/>
                </a:solidFill>
                <a:latin typeface="Arial" panose="020B0604020202020204" pitchFamily="34" charset="0"/>
                <a:cs typeface="Arial" panose="020B0604020202020204" pitchFamily="34" charset="0"/>
              </a:rPr>
              <a:t>: Algunos programas especializados pueden tener altos costos de licencias.</a:t>
            </a:r>
          </a:p>
          <a:p>
            <a:pPr lvl="1" algn="just"/>
            <a:r>
              <a:rPr lang="es-ES" sz="2400" b="1" dirty="0">
                <a:solidFill>
                  <a:schemeClr val="tx1"/>
                </a:solidFill>
                <a:latin typeface="Arial" panose="020B0604020202020204" pitchFamily="34" charset="0"/>
                <a:cs typeface="Arial" panose="020B0604020202020204" pitchFamily="34" charset="0"/>
              </a:rPr>
              <a:t>Costo de desarrollo propio</a:t>
            </a:r>
            <a:r>
              <a:rPr lang="es-ES" sz="2400" dirty="0">
                <a:solidFill>
                  <a:schemeClr val="tx1"/>
                </a:solidFill>
                <a:latin typeface="Arial" panose="020B0604020202020204" pitchFamily="34" charset="0"/>
                <a:cs typeface="Arial" panose="020B0604020202020204" pitchFamily="34" charset="0"/>
              </a:rPr>
              <a:t>: Si se elige desarrollar una herramienta de simulación, se deben incluir los costos de programación, pruebas y mantenimiento.</a:t>
            </a:r>
          </a:p>
          <a:p>
            <a:pPr lvl="1">
              <a:lnSpc>
                <a:spcPct val="100000"/>
              </a:lnSpc>
            </a:pPr>
            <a:endParaRPr lang="es-VE" dirty="0"/>
          </a:p>
        </p:txBody>
      </p:sp>
      <p:sp>
        <p:nvSpPr>
          <p:cNvPr id="5" name="Título 1"/>
          <p:cNvSpPr txBox="1">
            <a:spLocks/>
          </p:cNvSpPr>
          <p:nvPr/>
        </p:nvSpPr>
        <p:spPr>
          <a:xfrm>
            <a:off x="2479221" y="463212"/>
            <a:ext cx="7233558" cy="72696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latin typeface="Arial" panose="020B0604020202020204" pitchFamily="34" charset="0"/>
                <a:cs typeface="Arial" panose="020B0604020202020204" pitchFamily="34" charset="0"/>
              </a:rPr>
              <a:t>10- Costos de un proyecto de simulación </a:t>
            </a:r>
            <a:endParaRPr lang="es-VE" sz="1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6667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p:cNvSpPr>
            <a:spLocks noGrp="1"/>
          </p:cNvSpPr>
          <p:nvPr>
            <p:ph type="title"/>
          </p:nvPr>
        </p:nvSpPr>
        <p:spPr>
          <a:xfrm>
            <a:off x="124307" y="0"/>
            <a:ext cx="8915399" cy="790576"/>
          </a:xfrm>
        </p:spPr>
        <p:txBody>
          <a:bodyPr>
            <a:normAutofit/>
          </a:bodyPr>
          <a:lstStyle/>
          <a:p>
            <a:r>
              <a:rPr lang="es-VE" sz="2400" b="1" u="sng" dirty="0">
                <a:latin typeface="Arial" panose="020B0604020202020204" pitchFamily="34" charset="0"/>
                <a:cs typeface="Arial" panose="020B0604020202020204" pitchFamily="34" charset="0"/>
              </a:rPr>
              <a:t>CONTENIDO:</a:t>
            </a:r>
          </a:p>
        </p:txBody>
      </p:sp>
      <p:sp>
        <p:nvSpPr>
          <p:cNvPr id="12" name="CuadroTexto 11"/>
          <p:cNvSpPr txBox="1"/>
          <p:nvPr/>
        </p:nvSpPr>
        <p:spPr>
          <a:xfrm>
            <a:off x="2040834" y="1219200"/>
            <a:ext cx="9157252" cy="4154984"/>
          </a:xfrm>
          <a:prstGeom prst="rect">
            <a:avLst/>
          </a:prstGeom>
          <a:noFill/>
        </p:spPr>
        <p:txBody>
          <a:bodyPr wrap="square" rtlCol="0">
            <a:spAutoFit/>
          </a:bodyPr>
          <a:lstStyle/>
          <a:p>
            <a:pPr marL="457200" indent="-457200">
              <a:buFont typeface="+mj-lt"/>
              <a:buAutoNum type="arabicParenR" startAt="6"/>
            </a:pPr>
            <a:r>
              <a:rPr lang="es-VE" sz="2400" dirty="0">
                <a:latin typeface="Arial" panose="020B0604020202020204" pitchFamily="34" charset="0"/>
                <a:cs typeface="Arial" panose="020B0604020202020204" pitchFamily="34" charset="0"/>
              </a:rPr>
              <a:t>Propósitos de una simulación.</a:t>
            </a:r>
          </a:p>
          <a:p>
            <a:r>
              <a:rPr lang="es-VE" sz="2400" dirty="0">
                <a:latin typeface="Arial" panose="020B0604020202020204" pitchFamily="34" charset="0"/>
                <a:cs typeface="Arial" panose="020B0604020202020204" pitchFamily="34" charset="0"/>
              </a:rPr>
              <a:t>7) </a:t>
            </a:r>
            <a:r>
              <a:rPr lang="es-ES" sz="2400" dirty="0">
                <a:latin typeface="Arial" panose="020B0604020202020204" pitchFamily="34" charset="0"/>
                <a:cs typeface="Arial" panose="020B0604020202020204" pitchFamily="34" charset="0"/>
              </a:rPr>
              <a:t>¿</a:t>
            </a:r>
            <a:r>
              <a:rPr lang="es-VE" sz="2400" dirty="0">
                <a:latin typeface="Arial" panose="020B0604020202020204" pitchFamily="34" charset="0"/>
                <a:cs typeface="Arial" panose="020B0604020202020204" pitchFamily="34" charset="0"/>
              </a:rPr>
              <a:t>Cuándo una simulación es una herramienta adecuada?</a:t>
            </a:r>
          </a:p>
          <a:p>
            <a:r>
              <a:rPr lang="es-VE" sz="2400" dirty="0">
                <a:latin typeface="Arial" panose="020B0604020202020204" pitchFamily="34" charset="0"/>
                <a:cs typeface="Arial" panose="020B0604020202020204" pitchFamily="34" charset="0"/>
              </a:rPr>
              <a:t>8) </a:t>
            </a:r>
            <a:r>
              <a:rPr lang="es-ES" sz="2400" dirty="0">
                <a:latin typeface="Arial" panose="020B0604020202020204" pitchFamily="34" charset="0"/>
                <a:cs typeface="Arial" panose="020B0604020202020204" pitchFamily="34" charset="0"/>
              </a:rPr>
              <a:t>¿</a:t>
            </a:r>
            <a:r>
              <a:rPr lang="es-VE" sz="2400" dirty="0">
                <a:latin typeface="Arial" panose="020B0604020202020204" pitchFamily="34" charset="0"/>
                <a:cs typeface="Arial" panose="020B0604020202020204" pitchFamily="34" charset="0"/>
              </a:rPr>
              <a:t>Cuándo una simulación NO es apropiada?</a:t>
            </a:r>
          </a:p>
          <a:p>
            <a:r>
              <a:rPr lang="es-VE" sz="2400" dirty="0">
                <a:latin typeface="Arial" panose="020B0604020202020204" pitchFamily="34" charset="0"/>
                <a:cs typeface="Arial" panose="020B0604020202020204" pitchFamily="34" charset="0"/>
              </a:rPr>
              <a:t>9) Etapas del proceso de simulación.</a:t>
            </a:r>
          </a:p>
          <a:p>
            <a:r>
              <a:rPr lang="es-VE" sz="2400" dirty="0">
                <a:latin typeface="Arial" panose="020B0604020202020204" pitchFamily="34" charset="0"/>
                <a:cs typeface="Arial" panose="020B0604020202020204" pitchFamily="34" charset="0"/>
              </a:rPr>
              <a:t>10)Costos en los proyectos </a:t>
            </a:r>
            <a:r>
              <a:rPr lang="es-VE" sz="2400">
                <a:latin typeface="Arial" panose="020B0604020202020204" pitchFamily="34" charset="0"/>
                <a:cs typeface="Arial" panose="020B0604020202020204" pitchFamily="34" charset="0"/>
              </a:rPr>
              <a:t>de simulación.</a:t>
            </a:r>
            <a:endParaRPr lang="es-VE" sz="2400" dirty="0">
              <a:latin typeface="Arial" panose="020B0604020202020204" pitchFamily="34" charset="0"/>
              <a:cs typeface="Arial" panose="020B0604020202020204" pitchFamily="34" charset="0"/>
            </a:endParaRPr>
          </a:p>
          <a:p>
            <a:r>
              <a:rPr lang="es-VE" sz="2400" dirty="0">
                <a:latin typeface="Arial" panose="020B0604020202020204" pitchFamily="34" charset="0"/>
                <a:cs typeface="Arial" panose="020B0604020202020204" pitchFamily="34" charset="0"/>
              </a:rPr>
              <a:t>11) Áreas de la aplicación de la simulación de sistemas.</a:t>
            </a:r>
          </a:p>
          <a:p>
            <a:r>
              <a:rPr lang="es-VE" sz="2400" dirty="0">
                <a:latin typeface="Arial" panose="020B0604020202020204" pitchFamily="34" charset="0"/>
                <a:cs typeface="Arial" panose="020B0604020202020204" pitchFamily="34" charset="0"/>
              </a:rPr>
              <a:t>12) Concepto de software de simulación de sistemas. </a:t>
            </a:r>
          </a:p>
          <a:p>
            <a:r>
              <a:rPr lang="es-VE" sz="2400" dirty="0">
                <a:latin typeface="Arial" panose="020B0604020202020204" pitchFamily="34" charset="0"/>
                <a:cs typeface="Arial" panose="020B0604020202020204" pitchFamily="34" charset="0"/>
              </a:rPr>
              <a:t>13) Media o Valor. </a:t>
            </a:r>
          </a:p>
          <a:p>
            <a:r>
              <a:rPr lang="es-VE" sz="2400" dirty="0">
                <a:latin typeface="Arial" panose="020B0604020202020204" pitchFamily="34" charset="0"/>
                <a:cs typeface="Arial" panose="020B0604020202020204" pitchFamily="34" charset="0"/>
              </a:rPr>
              <a:t>14) Varianza.</a:t>
            </a:r>
          </a:p>
          <a:p>
            <a:r>
              <a:rPr lang="es-VE" sz="2400" dirty="0">
                <a:latin typeface="Arial" panose="020B0604020202020204" pitchFamily="34" charset="0"/>
                <a:cs typeface="Arial" panose="020B0604020202020204" pitchFamily="34" charset="0"/>
              </a:rPr>
              <a:t>15) Desviación típica o </a:t>
            </a:r>
            <a:r>
              <a:rPr lang="es-VE" sz="2400" dirty="0" err="1">
                <a:latin typeface="Arial" panose="020B0604020202020204" pitchFamily="34" charset="0"/>
                <a:cs typeface="Arial" panose="020B0604020202020204" pitchFamily="34" charset="0"/>
              </a:rPr>
              <a:t>estadar</a:t>
            </a:r>
            <a:r>
              <a:rPr lang="es-VE" sz="2400" dirty="0">
                <a:latin typeface="Arial" panose="020B0604020202020204" pitchFamily="34" charset="0"/>
                <a:cs typeface="Arial" panose="020B0604020202020204" pitchFamily="34" charset="0"/>
              </a:rPr>
              <a:t>.</a:t>
            </a:r>
          </a:p>
          <a:p>
            <a:r>
              <a:rPr lang="es-VE" sz="2400" dirty="0">
                <a:latin typeface="Arial" panose="020B0604020202020204" pitchFamily="34" charset="0"/>
                <a:cs typeface="Arial" panose="020B0604020202020204" pitchFamily="34" charset="0"/>
              </a:rPr>
              <a:t>16) Moda</a:t>
            </a:r>
          </a:p>
        </p:txBody>
      </p:sp>
    </p:spTree>
    <p:extLst>
      <p:ext uri="{BB962C8B-B14F-4D97-AF65-F5344CB8AC3E}">
        <p14:creationId xmlns:p14="http://schemas.microsoft.com/office/powerpoint/2010/main" val="9098225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190174"/>
            <a:ext cx="10515600" cy="5145312"/>
          </a:xfrm>
        </p:spPr>
        <p:txBody>
          <a:bodyPr>
            <a:normAutofit fontScale="92500" lnSpcReduction="20000"/>
          </a:bodyPr>
          <a:lstStyle/>
          <a:p>
            <a:pPr algn="just">
              <a:lnSpc>
                <a:spcPct val="110000"/>
              </a:lnSpc>
            </a:pPr>
            <a:r>
              <a:rPr lang="es-ES" sz="2600" b="1" dirty="0">
                <a:solidFill>
                  <a:schemeClr val="tx1"/>
                </a:solidFill>
                <a:latin typeface="Arial" panose="020B0604020202020204" pitchFamily="34" charset="0"/>
                <a:cs typeface="Arial" panose="020B0604020202020204" pitchFamily="34" charset="0"/>
              </a:rPr>
              <a:t>Personal especializado</a:t>
            </a:r>
            <a:r>
              <a:rPr lang="es-ES" sz="2600" dirty="0">
                <a:solidFill>
                  <a:schemeClr val="tx1"/>
                </a:solidFill>
                <a:latin typeface="Arial" panose="020B0604020202020204" pitchFamily="34" charset="0"/>
                <a:cs typeface="Arial" panose="020B0604020202020204" pitchFamily="34" charset="0"/>
              </a:rPr>
              <a:t>:</a:t>
            </a:r>
          </a:p>
          <a:p>
            <a:pPr lvl="1" algn="just">
              <a:lnSpc>
                <a:spcPct val="110000"/>
              </a:lnSpc>
            </a:pPr>
            <a:r>
              <a:rPr lang="es-ES" sz="2600" b="1" dirty="0">
                <a:solidFill>
                  <a:schemeClr val="tx1"/>
                </a:solidFill>
                <a:latin typeface="Arial" panose="020B0604020202020204" pitchFamily="34" charset="0"/>
                <a:cs typeface="Arial" panose="020B0604020202020204" pitchFamily="34" charset="0"/>
              </a:rPr>
              <a:t>Ingenieros o expertos en simulación</a:t>
            </a:r>
            <a:r>
              <a:rPr lang="es-ES" sz="2600" dirty="0">
                <a:solidFill>
                  <a:schemeClr val="tx1"/>
                </a:solidFill>
                <a:latin typeface="Arial" panose="020B0604020202020204" pitchFamily="34" charset="0"/>
                <a:cs typeface="Arial" panose="020B0604020202020204" pitchFamily="34" charset="0"/>
              </a:rPr>
              <a:t>: Los honorarios o salarios de profesionales encargados de desarrollar y ejecutar la simulación, como ingenieros industriales y/o expertos en simulación </a:t>
            </a:r>
          </a:p>
          <a:p>
            <a:pPr lvl="1" algn="just">
              <a:lnSpc>
                <a:spcPct val="110000"/>
              </a:lnSpc>
            </a:pPr>
            <a:r>
              <a:rPr lang="es-ES" sz="2600" b="1" dirty="0">
                <a:solidFill>
                  <a:schemeClr val="tx1"/>
                </a:solidFill>
                <a:latin typeface="Arial" panose="020B0604020202020204" pitchFamily="34" charset="0"/>
                <a:cs typeface="Arial" panose="020B0604020202020204" pitchFamily="34" charset="0"/>
              </a:rPr>
              <a:t>Capacitación</a:t>
            </a:r>
            <a:r>
              <a:rPr lang="es-ES" sz="2600" dirty="0">
                <a:solidFill>
                  <a:schemeClr val="tx1"/>
                </a:solidFill>
                <a:latin typeface="Arial" panose="020B0604020202020204" pitchFamily="34" charset="0"/>
                <a:cs typeface="Arial" panose="020B0604020202020204" pitchFamily="34" charset="0"/>
              </a:rPr>
              <a:t>: Si el equipo necesita formación para utilizar software específico.</a:t>
            </a:r>
          </a:p>
          <a:p>
            <a:pPr lvl="1" algn="just">
              <a:lnSpc>
                <a:spcPct val="110000"/>
              </a:lnSpc>
            </a:pPr>
            <a:endParaRPr lang="es-ES" sz="2600" dirty="0">
              <a:solidFill>
                <a:schemeClr val="tx1"/>
              </a:solidFill>
              <a:latin typeface="Arial" panose="020B0604020202020204" pitchFamily="34" charset="0"/>
              <a:cs typeface="Arial" panose="020B0604020202020204" pitchFamily="34" charset="0"/>
            </a:endParaRPr>
          </a:p>
          <a:p>
            <a:pPr algn="just">
              <a:lnSpc>
                <a:spcPct val="110000"/>
              </a:lnSpc>
            </a:pPr>
            <a:r>
              <a:rPr lang="es-ES" sz="2600" b="1" dirty="0">
                <a:solidFill>
                  <a:schemeClr val="tx1"/>
                </a:solidFill>
                <a:latin typeface="Arial" panose="020B0604020202020204" pitchFamily="34" charset="0"/>
                <a:cs typeface="Arial" panose="020B0604020202020204" pitchFamily="34" charset="0"/>
              </a:rPr>
              <a:t>Tiempo de modelado y ejecución</a:t>
            </a:r>
            <a:r>
              <a:rPr lang="es-ES" sz="2600" dirty="0">
                <a:solidFill>
                  <a:schemeClr val="tx1"/>
                </a:solidFill>
                <a:latin typeface="Arial" panose="020B0604020202020204" pitchFamily="34" charset="0"/>
                <a:cs typeface="Arial" panose="020B0604020202020204" pitchFamily="34" charset="0"/>
              </a:rPr>
              <a:t>:</a:t>
            </a:r>
          </a:p>
          <a:p>
            <a:pPr lvl="1" algn="just">
              <a:lnSpc>
                <a:spcPct val="110000"/>
              </a:lnSpc>
            </a:pPr>
            <a:r>
              <a:rPr lang="es-ES" sz="2600" b="1" dirty="0">
                <a:solidFill>
                  <a:schemeClr val="tx1"/>
                </a:solidFill>
                <a:latin typeface="Arial" panose="020B0604020202020204" pitchFamily="34" charset="0"/>
                <a:cs typeface="Arial" panose="020B0604020202020204" pitchFamily="34" charset="0"/>
              </a:rPr>
              <a:t>Tiempo de desarrollo</a:t>
            </a:r>
            <a:r>
              <a:rPr lang="es-ES" sz="2600" dirty="0">
                <a:solidFill>
                  <a:schemeClr val="tx1"/>
                </a:solidFill>
                <a:latin typeface="Arial" panose="020B0604020202020204" pitchFamily="34" charset="0"/>
                <a:cs typeface="Arial" panose="020B0604020202020204" pitchFamily="34" charset="0"/>
              </a:rPr>
              <a:t>: El tiempo necesario para construir y validar el modelo de simulación, lo cual puede variar según la complejidad del sistema industrial.</a:t>
            </a:r>
          </a:p>
          <a:p>
            <a:pPr lvl="1" algn="just">
              <a:lnSpc>
                <a:spcPct val="110000"/>
              </a:lnSpc>
            </a:pPr>
            <a:r>
              <a:rPr lang="es-ES" sz="2600" b="1" dirty="0">
                <a:solidFill>
                  <a:schemeClr val="tx1"/>
                </a:solidFill>
                <a:latin typeface="Arial" panose="020B0604020202020204" pitchFamily="34" charset="0"/>
                <a:cs typeface="Arial" panose="020B0604020202020204" pitchFamily="34" charset="0"/>
              </a:rPr>
              <a:t>Costos operativos</a:t>
            </a:r>
            <a:r>
              <a:rPr lang="es-ES" sz="2600" dirty="0">
                <a:solidFill>
                  <a:schemeClr val="tx1"/>
                </a:solidFill>
                <a:latin typeface="Arial" panose="020B0604020202020204" pitchFamily="34" charset="0"/>
                <a:cs typeface="Arial" panose="020B0604020202020204" pitchFamily="34" charset="0"/>
              </a:rPr>
              <a:t>: Si se emplean servidores o infraestructura informática especializada para realizar simulaciones.</a:t>
            </a:r>
            <a:endParaRPr lang="es-VE" dirty="0">
              <a:solidFill>
                <a:schemeClr val="tx1"/>
              </a:solidFill>
            </a:endParaRPr>
          </a:p>
        </p:txBody>
      </p:sp>
      <p:sp>
        <p:nvSpPr>
          <p:cNvPr id="5" name="Título 1"/>
          <p:cNvSpPr txBox="1">
            <a:spLocks/>
          </p:cNvSpPr>
          <p:nvPr/>
        </p:nvSpPr>
        <p:spPr>
          <a:xfrm>
            <a:off x="2479221" y="463212"/>
            <a:ext cx="7233558" cy="72696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latin typeface="Arial" panose="020B0604020202020204" pitchFamily="34" charset="0"/>
                <a:cs typeface="Arial" panose="020B0604020202020204" pitchFamily="34" charset="0"/>
              </a:rPr>
              <a:t>10- Costos de un proyecto de simulación </a:t>
            </a:r>
            <a:endParaRPr lang="es-VE" sz="1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77398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190174"/>
            <a:ext cx="10515600" cy="5145312"/>
          </a:xfrm>
        </p:spPr>
        <p:txBody>
          <a:bodyPr>
            <a:noAutofit/>
          </a:bodyPr>
          <a:lstStyle/>
          <a:p>
            <a:pPr>
              <a:lnSpc>
                <a:spcPct val="100000"/>
              </a:lnSpc>
            </a:pPr>
            <a:r>
              <a:rPr lang="es-ES" sz="2400" b="1" dirty="0">
                <a:solidFill>
                  <a:schemeClr val="tx1"/>
                </a:solidFill>
                <a:latin typeface="Arial" panose="020B0604020202020204" pitchFamily="34" charset="0"/>
                <a:cs typeface="Arial" panose="020B0604020202020204" pitchFamily="34" charset="0"/>
              </a:rPr>
              <a:t>Validación y ajustes del modelo</a:t>
            </a:r>
            <a:r>
              <a:rPr lang="es-ES" sz="2400" dirty="0">
                <a:solidFill>
                  <a:schemeClr val="tx1"/>
                </a:solidFill>
                <a:latin typeface="Arial" panose="020B0604020202020204" pitchFamily="34" charset="0"/>
                <a:cs typeface="Arial" panose="020B0604020202020204" pitchFamily="34" charset="0"/>
              </a:rPr>
              <a:t>:</a:t>
            </a:r>
          </a:p>
          <a:p>
            <a:pPr lvl="1">
              <a:lnSpc>
                <a:spcPct val="100000"/>
              </a:lnSpc>
            </a:pPr>
            <a:r>
              <a:rPr lang="es-ES" sz="2400" b="1" dirty="0">
                <a:solidFill>
                  <a:schemeClr val="tx1"/>
                </a:solidFill>
                <a:latin typeface="Arial" panose="020B0604020202020204" pitchFamily="34" charset="0"/>
                <a:cs typeface="Arial" panose="020B0604020202020204" pitchFamily="34" charset="0"/>
              </a:rPr>
              <a:t>Iteraciones y correcciones</a:t>
            </a:r>
            <a:r>
              <a:rPr lang="es-ES" sz="2400" dirty="0">
                <a:solidFill>
                  <a:schemeClr val="tx1"/>
                </a:solidFill>
                <a:latin typeface="Arial" panose="020B0604020202020204" pitchFamily="34" charset="0"/>
                <a:cs typeface="Arial" panose="020B0604020202020204" pitchFamily="34" charset="0"/>
              </a:rPr>
              <a:t>: Cada ciclo de prueba y ajuste del modelo para garantizar su precisión implica tiempo y recursos adicionales.</a:t>
            </a:r>
          </a:p>
          <a:p>
            <a:pPr lvl="1">
              <a:lnSpc>
                <a:spcPct val="100000"/>
              </a:lnSpc>
            </a:pPr>
            <a:r>
              <a:rPr lang="es-ES" sz="2400" b="1" dirty="0">
                <a:solidFill>
                  <a:schemeClr val="tx1"/>
                </a:solidFill>
                <a:latin typeface="Arial" panose="020B0604020202020204" pitchFamily="34" charset="0"/>
                <a:cs typeface="Arial" panose="020B0604020202020204" pitchFamily="34" charset="0"/>
              </a:rPr>
              <a:t>Datos adicionales</a:t>
            </a:r>
            <a:r>
              <a:rPr lang="es-ES" sz="2400" dirty="0">
                <a:solidFill>
                  <a:schemeClr val="tx1"/>
                </a:solidFill>
                <a:latin typeface="Arial" panose="020B0604020202020204" pitchFamily="34" charset="0"/>
                <a:cs typeface="Arial" panose="020B0604020202020204" pitchFamily="34" charset="0"/>
              </a:rPr>
              <a:t>: Si es necesario obtener datos adicionales o realizar nuevas mediciones, esto puede aumentar los costos.</a:t>
            </a:r>
          </a:p>
          <a:p>
            <a:pPr lvl="1">
              <a:lnSpc>
                <a:spcPct val="100000"/>
              </a:lnSpc>
            </a:pPr>
            <a:endParaRPr lang="es-ES" sz="2400" dirty="0">
              <a:solidFill>
                <a:schemeClr val="tx1"/>
              </a:solidFill>
              <a:latin typeface="Arial" panose="020B0604020202020204" pitchFamily="34" charset="0"/>
              <a:cs typeface="Arial" panose="020B0604020202020204" pitchFamily="34" charset="0"/>
            </a:endParaRPr>
          </a:p>
          <a:p>
            <a:pPr>
              <a:lnSpc>
                <a:spcPct val="100000"/>
              </a:lnSpc>
            </a:pPr>
            <a:r>
              <a:rPr lang="es-ES" sz="2400" b="1" dirty="0">
                <a:solidFill>
                  <a:schemeClr val="tx1"/>
                </a:solidFill>
                <a:latin typeface="Arial" panose="020B0604020202020204" pitchFamily="34" charset="0"/>
                <a:cs typeface="Arial" panose="020B0604020202020204" pitchFamily="34" charset="0"/>
              </a:rPr>
              <a:t>Análisis de resultados y optimización</a:t>
            </a:r>
            <a:r>
              <a:rPr lang="es-ES" sz="2400" dirty="0">
                <a:solidFill>
                  <a:schemeClr val="tx1"/>
                </a:solidFill>
                <a:latin typeface="Arial" panose="020B0604020202020204" pitchFamily="34" charset="0"/>
                <a:cs typeface="Arial" panose="020B0604020202020204" pitchFamily="34" charset="0"/>
              </a:rPr>
              <a:t>:</a:t>
            </a:r>
          </a:p>
          <a:p>
            <a:pPr lvl="1">
              <a:lnSpc>
                <a:spcPct val="100000"/>
              </a:lnSpc>
            </a:pPr>
            <a:r>
              <a:rPr lang="es-ES" sz="2400" b="1" dirty="0">
                <a:solidFill>
                  <a:schemeClr val="tx1"/>
                </a:solidFill>
                <a:latin typeface="Arial" panose="020B0604020202020204" pitchFamily="34" charset="0"/>
                <a:cs typeface="Arial" panose="020B0604020202020204" pitchFamily="34" charset="0"/>
              </a:rPr>
              <a:t>Análisis de expertos</a:t>
            </a:r>
            <a:r>
              <a:rPr lang="es-ES" sz="2400" dirty="0">
                <a:solidFill>
                  <a:schemeClr val="tx1"/>
                </a:solidFill>
                <a:latin typeface="Arial" panose="020B0604020202020204" pitchFamily="34" charset="0"/>
                <a:cs typeface="Arial" panose="020B0604020202020204" pitchFamily="34" charset="0"/>
              </a:rPr>
              <a:t>: El análisis e interpretación de los resultados por parte de expertos puede implicar costos adicionales.</a:t>
            </a:r>
          </a:p>
          <a:p>
            <a:pPr lvl="1">
              <a:lnSpc>
                <a:spcPct val="100000"/>
              </a:lnSpc>
            </a:pPr>
            <a:r>
              <a:rPr lang="es-ES" sz="2400" b="1" dirty="0">
                <a:solidFill>
                  <a:schemeClr val="tx1"/>
                </a:solidFill>
                <a:latin typeface="Arial" panose="020B0604020202020204" pitchFamily="34" charset="0"/>
                <a:cs typeface="Arial" panose="020B0604020202020204" pitchFamily="34" charset="0"/>
              </a:rPr>
              <a:t>Consultoría externa</a:t>
            </a:r>
            <a:r>
              <a:rPr lang="es-ES" sz="2400" dirty="0">
                <a:solidFill>
                  <a:schemeClr val="tx1"/>
                </a:solidFill>
                <a:latin typeface="Arial" panose="020B0604020202020204" pitchFamily="34" charset="0"/>
                <a:cs typeface="Arial" panose="020B0604020202020204" pitchFamily="34" charset="0"/>
              </a:rPr>
              <a:t>: En algunos casos, es necesario contratar consultores especializados para obtener una visión más profunda del sistema.</a:t>
            </a:r>
          </a:p>
        </p:txBody>
      </p:sp>
      <p:sp>
        <p:nvSpPr>
          <p:cNvPr id="5" name="Título 1"/>
          <p:cNvSpPr txBox="1">
            <a:spLocks/>
          </p:cNvSpPr>
          <p:nvPr/>
        </p:nvSpPr>
        <p:spPr>
          <a:xfrm>
            <a:off x="2479221" y="463212"/>
            <a:ext cx="7233558" cy="72696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latin typeface="Arial" panose="020B0604020202020204" pitchFamily="34" charset="0"/>
                <a:cs typeface="Arial" panose="020B0604020202020204" pitchFamily="34" charset="0"/>
              </a:rPr>
              <a:t>10- Costos de un proyecto de simulación </a:t>
            </a:r>
            <a:endParaRPr lang="es-VE" sz="1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18573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1817460" y="348912"/>
            <a:ext cx="8557079" cy="72696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latin typeface="Arial" panose="020B0604020202020204" pitchFamily="34" charset="0"/>
                <a:cs typeface="Arial" panose="020B0604020202020204" pitchFamily="34" charset="0"/>
              </a:rPr>
              <a:t>11- Áreas de implementación de una simulación</a:t>
            </a:r>
            <a:endParaRPr lang="es-VE" sz="1200" b="1" dirty="0">
              <a:latin typeface="Arial" panose="020B0604020202020204" pitchFamily="34" charset="0"/>
              <a:cs typeface="Arial" panose="020B0604020202020204" pitchFamily="34" charset="0"/>
            </a:endParaRPr>
          </a:p>
        </p:txBody>
      </p:sp>
      <p:sp>
        <p:nvSpPr>
          <p:cNvPr id="4" name="Rectangle 2"/>
          <p:cNvSpPr>
            <a:spLocks noGrp="1" noChangeArrowheads="1"/>
          </p:cNvSpPr>
          <p:nvPr>
            <p:ph idx="1"/>
          </p:nvPr>
        </p:nvSpPr>
        <p:spPr bwMode="auto">
          <a:xfrm>
            <a:off x="1352550" y="1190174"/>
            <a:ext cx="94869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00000"/>
              </a:lnSpc>
              <a:spcBef>
                <a:spcPct val="0"/>
              </a:spcBef>
              <a:spcAft>
                <a:spcPct val="0"/>
              </a:spcAft>
            </a:pPr>
            <a:r>
              <a:rPr lang="es-ES" altLang="en-US" sz="2400" b="1" dirty="0">
                <a:solidFill>
                  <a:schemeClr val="tx1"/>
                </a:solidFill>
                <a:latin typeface="Arial" panose="020B0604020202020204" pitchFamily="34" charset="0"/>
              </a:rPr>
              <a:t>Manufactura e Industria: </a:t>
            </a:r>
            <a:r>
              <a:rPr lang="es-ES" altLang="en-US" sz="2400" dirty="0">
                <a:solidFill>
                  <a:schemeClr val="tx1"/>
                </a:solidFill>
                <a:latin typeface="Arial" panose="020B0604020202020204" pitchFamily="34" charset="0"/>
              </a:rPr>
              <a:t>Optimización de procesos productivos, gestión de inventarios y mantenimiento preventivo.</a:t>
            </a:r>
          </a:p>
          <a:p>
            <a:pPr marL="0" lvl="0" indent="0" algn="just" eaLnBrk="0" fontAlgn="base" hangingPunct="0">
              <a:lnSpc>
                <a:spcPct val="100000"/>
              </a:lnSpc>
              <a:spcBef>
                <a:spcPct val="0"/>
              </a:spcBef>
              <a:spcAft>
                <a:spcPct val="0"/>
              </a:spcAft>
              <a:buFontTx/>
              <a:buChar char="•"/>
            </a:pPr>
            <a:endParaRPr lang="es-ES" altLang="en-US" sz="2400" b="1" dirty="0">
              <a:solidFill>
                <a:schemeClr val="tx1"/>
              </a:solidFill>
              <a:latin typeface="Arial" panose="020B0604020202020204" pitchFamily="34" charset="0"/>
            </a:endParaRPr>
          </a:p>
          <a:p>
            <a:pPr algn="just" eaLnBrk="0" fontAlgn="base" hangingPunct="0">
              <a:lnSpc>
                <a:spcPct val="100000"/>
              </a:lnSpc>
              <a:spcBef>
                <a:spcPct val="0"/>
              </a:spcBef>
              <a:spcAft>
                <a:spcPct val="0"/>
              </a:spcAft>
            </a:pPr>
            <a:r>
              <a:rPr lang="es-ES" altLang="en-US" sz="2400" b="1" dirty="0">
                <a:solidFill>
                  <a:schemeClr val="tx1"/>
                </a:solidFill>
                <a:latin typeface="Arial" panose="020B0604020202020204" pitchFamily="34" charset="0"/>
              </a:rPr>
              <a:t>Logística y Cadenas de Suministro: </a:t>
            </a:r>
            <a:r>
              <a:rPr lang="es-ES" altLang="en-US" sz="2400" dirty="0">
                <a:solidFill>
                  <a:schemeClr val="tx1"/>
                </a:solidFill>
                <a:latin typeface="Arial" panose="020B0604020202020204" pitchFamily="34" charset="0"/>
              </a:rPr>
              <a:t>Mejora del transporte, almacenes y redes de distribución.</a:t>
            </a:r>
          </a:p>
          <a:p>
            <a:pPr marL="0" lvl="0" indent="0" algn="just" eaLnBrk="0" fontAlgn="base" hangingPunct="0">
              <a:lnSpc>
                <a:spcPct val="100000"/>
              </a:lnSpc>
              <a:spcBef>
                <a:spcPct val="0"/>
              </a:spcBef>
              <a:spcAft>
                <a:spcPct val="0"/>
              </a:spcAft>
              <a:buFontTx/>
              <a:buChar char="•"/>
            </a:pPr>
            <a:endParaRPr lang="es-ES" altLang="en-US" sz="2400" dirty="0">
              <a:solidFill>
                <a:schemeClr val="tx1"/>
              </a:solidFill>
              <a:latin typeface="Arial" panose="020B0604020202020204" pitchFamily="34" charset="0"/>
            </a:endParaRPr>
          </a:p>
          <a:p>
            <a:pPr algn="just" eaLnBrk="0" fontAlgn="base" hangingPunct="0">
              <a:lnSpc>
                <a:spcPct val="100000"/>
              </a:lnSpc>
              <a:spcBef>
                <a:spcPct val="0"/>
              </a:spcBef>
              <a:spcAft>
                <a:spcPct val="0"/>
              </a:spcAft>
            </a:pPr>
            <a:r>
              <a:rPr lang="es-ES" altLang="en-US" sz="2400" b="1" dirty="0">
                <a:solidFill>
                  <a:schemeClr val="tx1"/>
                </a:solidFill>
                <a:latin typeface="Arial" panose="020B0604020202020204" pitchFamily="34" charset="0"/>
              </a:rPr>
              <a:t>Salud y Medicina: </a:t>
            </a:r>
            <a:r>
              <a:rPr lang="es-ES" altLang="en-US" sz="2400" dirty="0">
                <a:solidFill>
                  <a:schemeClr val="tx1"/>
                </a:solidFill>
                <a:latin typeface="Arial" panose="020B0604020202020204" pitchFamily="34" charset="0"/>
              </a:rPr>
              <a:t>Planificación hospitalaria, estudios epidemiológicos y simulación de procedimientos médicos.</a:t>
            </a:r>
          </a:p>
          <a:p>
            <a:pPr marL="0" lvl="0" indent="0" algn="just" eaLnBrk="0" fontAlgn="base" hangingPunct="0">
              <a:lnSpc>
                <a:spcPct val="100000"/>
              </a:lnSpc>
              <a:spcBef>
                <a:spcPct val="0"/>
              </a:spcBef>
              <a:spcAft>
                <a:spcPct val="0"/>
              </a:spcAft>
              <a:buFontTx/>
              <a:buChar char="•"/>
            </a:pPr>
            <a:endParaRPr lang="es-ES" altLang="en-US" sz="2400" dirty="0">
              <a:solidFill>
                <a:schemeClr val="tx1"/>
              </a:solidFill>
              <a:latin typeface="Arial" panose="020B0604020202020204" pitchFamily="34" charset="0"/>
            </a:endParaRPr>
          </a:p>
          <a:p>
            <a:pPr algn="just" eaLnBrk="0" fontAlgn="base" hangingPunct="0">
              <a:lnSpc>
                <a:spcPct val="100000"/>
              </a:lnSpc>
              <a:spcBef>
                <a:spcPct val="0"/>
              </a:spcBef>
              <a:spcAft>
                <a:spcPct val="0"/>
              </a:spcAft>
            </a:pPr>
            <a:r>
              <a:rPr lang="es-ES" altLang="en-US" sz="2400" b="1" dirty="0">
                <a:solidFill>
                  <a:schemeClr val="tx1"/>
                </a:solidFill>
                <a:latin typeface="Arial" panose="020B0604020202020204" pitchFamily="34" charset="0"/>
              </a:rPr>
              <a:t>Transporte: </a:t>
            </a:r>
            <a:r>
              <a:rPr lang="es-ES" altLang="en-US" sz="2400" dirty="0">
                <a:solidFill>
                  <a:schemeClr val="tx1"/>
                </a:solidFill>
                <a:latin typeface="Arial" panose="020B0604020202020204" pitchFamily="34" charset="0"/>
              </a:rPr>
              <a:t>Simulación de tráfico, transporte público y logística en aeropuertos y puertos.</a:t>
            </a:r>
          </a:p>
          <a:p>
            <a:pPr marL="0" lvl="0" indent="0" algn="just" eaLnBrk="0" fontAlgn="base" hangingPunct="0">
              <a:lnSpc>
                <a:spcPct val="100000"/>
              </a:lnSpc>
              <a:spcBef>
                <a:spcPct val="0"/>
              </a:spcBef>
              <a:spcAft>
                <a:spcPct val="0"/>
              </a:spcAft>
              <a:buFontTx/>
              <a:buChar char="•"/>
            </a:pPr>
            <a:endParaRPr lang="es-ES" altLang="en-US" sz="2400" dirty="0">
              <a:solidFill>
                <a:schemeClr val="tx1"/>
              </a:solidFill>
              <a:latin typeface="Arial" panose="020B0604020202020204" pitchFamily="34" charset="0"/>
            </a:endParaRPr>
          </a:p>
          <a:p>
            <a:pPr algn="just" eaLnBrk="0" fontAlgn="base" hangingPunct="0">
              <a:lnSpc>
                <a:spcPct val="100000"/>
              </a:lnSpc>
              <a:spcBef>
                <a:spcPct val="0"/>
              </a:spcBef>
              <a:spcAft>
                <a:spcPct val="0"/>
              </a:spcAft>
            </a:pPr>
            <a:r>
              <a:rPr lang="es-ES" altLang="en-US" sz="2400" b="1" dirty="0">
                <a:solidFill>
                  <a:schemeClr val="tx1"/>
                </a:solidFill>
                <a:latin typeface="Arial" panose="020B0604020202020204" pitchFamily="34" charset="0"/>
              </a:rPr>
              <a:t>Finanzas y Economía: </a:t>
            </a:r>
            <a:r>
              <a:rPr lang="es-ES" altLang="en-US" sz="2400" dirty="0">
                <a:solidFill>
                  <a:schemeClr val="tx1"/>
                </a:solidFill>
                <a:latin typeface="Arial" panose="020B0604020202020204" pitchFamily="34" charset="0"/>
              </a:rPr>
              <a:t>Modelos financieros, análisis de riesgos y evaluación de políticas económicas. </a:t>
            </a:r>
          </a:p>
          <a:p>
            <a:pPr marL="0" lvl="0" indent="0" algn="just" eaLnBrk="0" fontAlgn="base" hangingPunct="0">
              <a:lnSpc>
                <a:spcPct val="100000"/>
              </a:lnSpc>
              <a:spcBef>
                <a:spcPct val="0"/>
              </a:spcBef>
              <a:spcAft>
                <a:spcPct val="0"/>
              </a:spcAft>
              <a:buFontTx/>
              <a:buChar char="•"/>
            </a:pPr>
            <a:endParaRPr lang="en-US" altLang="en-US" sz="2400" dirty="0">
              <a:latin typeface="Arial" panose="020B0604020202020204" pitchFamily="34" charset="0"/>
            </a:endParaRPr>
          </a:p>
        </p:txBody>
      </p:sp>
    </p:spTree>
    <p:extLst>
      <p:ext uri="{BB962C8B-B14F-4D97-AF65-F5344CB8AC3E}">
        <p14:creationId xmlns:p14="http://schemas.microsoft.com/office/powerpoint/2010/main" val="39861776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1817460" y="348912"/>
            <a:ext cx="8557079" cy="72696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latin typeface="Arial" panose="020B0604020202020204" pitchFamily="34" charset="0"/>
                <a:cs typeface="Arial" panose="020B0604020202020204" pitchFamily="34" charset="0"/>
              </a:rPr>
              <a:t>12- Software de simulación de sistemas</a:t>
            </a:r>
            <a:endParaRPr lang="es-VE" sz="1200" b="1" dirty="0">
              <a:latin typeface="Arial" panose="020B0604020202020204" pitchFamily="34" charset="0"/>
              <a:cs typeface="Arial" panose="020B0604020202020204" pitchFamily="34" charset="0"/>
            </a:endParaRPr>
          </a:p>
        </p:txBody>
      </p:sp>
      <p:sp>
        <p:nvSpPr>
          <p:cNvPr id="4" name="Rectangle 2"/>
          <p:cNvSpPr>
            <a:spLocks noGrp="1" noChangeArrowheads="1"/>
          </p:cNvSpPr>
          <p:nvPr>
            <p:ph idx="1"/>
          </p:nvPr>
        </p:nvSpPr>
        <p:spPr bwMode="auto">
          <a:xfrm>
            <a:off x="1348435" y="928100"/>
            <a:ext cx="94869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eaLnBrk="0" fontAlgn="base" hangingPunct="0">
              <a:lnSpc>
                <a:spcPct val="100000"/>
              </a:lnSpc>
              <a:spcBef>
                <a:spcPct val="0"/>
              </a:spcBef>
              <a:spcAft>
                <a:spcPct val="0"/>
              </a:spcAft>
              <a:buNone/>
            </a:pPr>
            <a:r>
              <a:rPr lang="es-ES" sz="2400" dirty="0">
                <a:solidFill>
                  <a:schemeClr val="tx1"/>
                </a:solidFill>
                <a:latin typeface="Arial" panose="020B0604020202020204" pitchFamily="34" charset="0"/>
                <a:cs typeface="Arial" panose="020B0604020202020204" pitchFamily="34" charset="0"/>
              </a:rPr>
              <a:t>	El software de simulación de sistemas es una herramienta computacional que permite crear modelos virtuales de sistemas reales o teóricos para analizar su comportamiento bajo diferentes condiciones. </a:t>
            </a:r>
          </a:p>
          <a:p>
            <a:pPr marL="0" indent="0" algn="just" eaLnBrk="0" fontAlgn="base" hangingPunct="0">
              <a:lnSpc>
                <a:spcPct val="100000"/>
              </a:lnSpc>
              <a:spcBef>
                <a:spcPct val="0"/>
              </a:spcBef>
              <a:spcAft>
                <a:spcPct val="0"/>
              </a:spcAft>
              <a:buNone/>
            </a:pPr>
            <a:r>
              <a:rPr lang="es-ES" sz="2400" dirty="0">
                <a:solidFill>
                  <a:schemeClr val="tx1"/>
                </a:solidFill>
                <a:latin typeface="Arial" panose="020B0604020202020204" pitchFamily="34" charset="0"/>
                <a:cs typeface="Arial" panose="020B0604020202020204" pitchFamily="34" charset="0"/>
              </a:rPr>
              <a:t>	A través de este software, es posible replicar procesos, operaciones y relaciones entre componentes del sistema para probar distintos escenarios y de este modo prever el impacto de cambios sin experimentar con el sistema real.</a:t>
            </a:r>
            <a:endParaRPr lang="es-VE" sz="2400" dirty="0">
              <a:solidFill>
                <a:schemeClr val="tx1"/>
              </a:solidFill>
              <a:latin typeface="Arial" panose="020B0604020202020204" pitchFamily="34" charset="0"/>
              <a:cs typeface="Arial" panose="020B0604020202020204" pitchFamily="34" charset="0"/>
            </a:endParaRPr>
          </a:p>
          <a:p>
            <a:pPr marL="0" lvl="0" indent="0" algn="just" eaLnBrk="0" fontAlgn="base" hangingPunct="0">
              <a:lnSpc>
                <a:spcPct val="100000"/>
              </a:lnSpc>
              <a:spcBef>
                <a:spcPct val="0"/>
              </a:spcBef>
              <a:spcAft>
                <a:spcPct val="0"/>
              </a:spcAft>
              <a:buFontTx/>
              <a:buChar char="•"/>
            </a:pPr>
            <a:endParaRPr lang="en-US" altLang="en-US" sz="2400" dirty="0">
              <a:latin typeface="Arial" panose="020B0604020202020204" pitchFamily="34" charset="0"/>
            </a:endParaRPr>
          </a:p>
        </p:txBody>
      </p:sp>
      <p:pic>
        <p:nvPicPr>
          <p:cNvPr id="3" name="Imagen 2"/>
          <p:cNvPicPr>
            <a:picLocks noChangeAspect="1"/>
          </p:cNvPicPr>
          <p:nvPr/>
        </p:nvPicPr>
        <p:blipFill rotWithShape="1">
          <a:blip r:embed="rId2" cstate="print">
            <a:extLst>
              <a:ext uri="{28A0092B-C50C-407E-A947-70E740481C1C}">
                <a14:useLocalDpi xmlns:a14="http://schemas.microsoft.com/office/drawing/2010/main" val="0"/>
              </a:ext>
            </a:extLst>
          </a:blip>
          <a:srcRect b="17787"/>
          <a:stretch/>
        </p:blipFill>
        <p:spPr>
          <a:xfrm>
            <a:off x="4068471" y="4196646"/>
            <a:ext cx="4046829" cy="2508954"/>
          </a:xfrm>
          <a:prstGeom prst="rect">
            <a:avLst/>
          </a:prstGeom>
        </p:spPr>
      </p:pic>
    </p:spTree>
    <p:extLst>
      <p:ext uri="{BB962C8B-B14F-4D97-AF65-F5344CB8AC3E}">
        <p14:creationId xmlns:p14="http://schemas.microsoft.com/office/powerpoint/2010/main" val="857475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AB0066C-92EF-5C72-AEA7-FC5727BE654A}"/>
              </a:ext>
            </a:extLst>
          </p:cNvPr>
          <p:cNvSpPr>
            <a:spLocks noGrp="1"/>
          </p:cNvSpPr>
          <p:nvPr>
            <p:ph type="title"/>
          </p:nvPr>
        </p:nvSpPr>
        <p:spPr>
          <a:xfrm>
            <a:off x="3410453" y="500973"/>
            <a:ext cx="10515600" cy="1325563"/>
          </a:xfrm>
        </p:spPr>
        <p:txBody>
          <a:bodyPr>
            <a:normAutofit/>
          </a:bodyPr>
          <a:lstStyle/>
          <a:p>
            <a:r>
              <a:rPr lang="es-VE" sz="2800" b="1" u="sng" dirty="0">
                <a:solidFill>
                  <a:schemeClr val="tx1"/>
                </a:solidFill>
                <a:latin typeface="Arial" panose="020B0604020202020204" pitchFamily="34" charset="0"/>
                <a:cs typeface="Arial" panose="020B0604020202020204" pitchFamily="34" charset="0"/>
              </a:rPr>
              <a:t>1) CONCEPTO DE SISTEMA</a:t>
            </a:r>
          </a:p>
        </p:txBody>
      </p:sp>
      <p:sp>
        <p:nvSpPr>
          <p:cNvPr id="5" name="Marcador de contenido 4">
            <a:extLst>
              <a:ext uri="{FF2B5EF4-FFF2-40B4-BE49-F238E27FC236}">
                <a16:creationId xmlns:a16="http://schemas.microsoft.com/office/drawing/2014/main" id="{ADF2476A-3F7D-84D2-E79D-059FC4FF7088}"/>
              </a:ext>
            </a:extLst>
          </p:cNvPr>
          <p:cNvSpPr>
            <a:spLocks noGrp="1"/>
          </p:cNvSpPr>
          <p:nvPr>
            <p:ph idx="1"/>
          </p:nvPr>
        </p:nvSpPr>
        <p:spPr>
          <a:xfrm>
            <a:off x="703617" y="1163755"/>
            <a:ext cx="11157155" cy="4947931"/>
          </a:xfrm>
        </p:spPr>
        <p:txBody>
          <a:bodyPr/>
          <a:lstStyle/>
          <a:p>
            <a:pPr marL="0" indent="0" algn="just">
              <a:buNone/>
            </a:pPr>
            <a:r>
              <a:rPr lang="es-VE"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Se entiende por un sistema a un conjunto ordenado de elementos o componentes relacionados entre sí, que trabajan juntos para alcanzar un objetivo común. Estos elementos pueden ser objetos, personas, procesos, organismos, o tecnologías. En un sistema, cada parte tiene una función específica, y el todo funciona en base a las interacciones entre esas partes.  Se trata de un término que aplica a diversas áreas del saber, como la </a:t>
            </a:r>
            <a:r>
              <a:rPr lang="es-VE" sz="2400" dirty="0">
                <a:solidFill>
                  <a:schemeClr val="tx1"/>
                </a:solidFill>
                <a:latin typeface="Arial" panose="020B0604020202020204" pitchFamily="34" charset="0"/>
                <a:cs typeface="Arial" panose="020B0604020202020204" pitchFamily="34" charset="0"/>
              </a:rPr>
              <a:t>física, la biología y la informática o computación</a:t>
            </a:r>
            <a:r>
              <a:rPr lang="es-VE"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a:t>
            </a:r>
            <a:endParaRPr lang="en-US"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endParaRPr>
          </a:p>
          <a:p>
            <a:pPr marL="0" indent="0">
              <a:buNone/>
            </a:pPr>
            <a:endParaRPr lang="es-VE" dirty="0"/>
          </a:p>
        </p:txBody>
      </p:sp>
      <p:pic>
        <p:nvPicPr>
          <p:cNvPr id="1026" name="Picture 2" descr="Embedded systems – examples of application | Blog Solwit">
            <a:extLst>
              <a:ext uri="{FF2B5EF4-FFF2-40B4-BE49-F238E27FC236}">
                <a16:creationId xmlns:a16="http://schemas.microsoft.com/office/drawing/2014/main" id="{743CEEF5-1AB6-4758-94D8-2D22EEE87C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6138" y="3911404"/>
            <a:ext cx="4772115" cy="2684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8337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2F34FA9-7837-6219-3B9A-B323AC4043FA}"/>
              </a:ext>
            </a:extLst>
          </p:cNvPr>
          <p:cNvSpPr>
            <a:spLocks noGrp="1"/>
          </p:cNvSpPr>
          <p:nvPr>
            <p:ph type="title"/>
          </p:nvPr>
        </p:nvSpPr>
        <p:spPr>
          <a:xfrm>
            <a:off x="3271043" y="300779"/>
            <a:ext cx="10515600" cy="1325563"/>
          </a:xfrm>
        </p:spPr>
        <p:txBody>
          <a:bodyPr>
            <a:normAutofit/>
          </a:bodyPr>
          <a:lstStyle/>
          <a:p>
            <a:r>
              <a:rPr lang="es-VE" sz="2800" b="1" u="sng" dirty="0">
                <a:solidFill>
                  <a:schemeClr val="tx1"/>
                </a:solidFill>
                <a:latin typeface="Arial" panose="020B0604020202020204" pitchFamily="34" charset="0"/>
                <a:cs typeface="Arial" panose="020B0604020202020204" pitchFamily="34" charset="0"/>
              </a:rPr>
              <a:t>1) CONCEPTO DE SISTEMA</a:t>
            </a:r>
          </a:p>
        </p:txBody>
      </p:sp>
      <p:sp>
        <p:nvSpPr>
          <p:cNvPr id="3" name="Marcador de contenido 2">
            <a:extLst>
              <a:ext uri="{FF2B5EF4-FFF2-40B4-BE49-F238E27FC236}">
                <a16:creationId xmlns:a16="http://schemas.microsoft.com/office/drawing/2014/main" id="{100C3C5F-F49F-027C-CBCE-B57F29C50DD1}"/>
              </a:ext>
            </a:extLst>
          </p:cNvPr>
          <p:cNvSpPr>
            <a:spLocks noGrp="1"/>
          </p:cNvSpPr>
          <p:nvPr>
            <p:ph idx="1"/>
          </p:nvPr>
        </p:nvSpPr>
        <p:spPr>
          <a:xfrm>
            <a:off x="66368" y="1182223"/>
            <a:ext cx="12125632" cy="6242589"/>
          </a:xfrm>
        </p:spPr>
        <p:txBody>
          <a:bodyPr>
            <a:normAutofit/>
          </a:bodyPr>
          <a:lstStyle/>
          <a:p>
            <a:pPr marL="0" marR="0" indent="0" algn="just">
              <a:lnSpc>
                <a:spcPct val="115000"/>
              </a:lnSpc>
              <a:spcBef>
                <a:spcPts val="0"/>
              </a:spcBef>
              <a:spcAft>
                <a:spcPts val="800"/>
              </a:spcAft>
              <a:buNone/>
            </a:pPr>
            <a:r>
              <a:rPr lang="es-VE" sz="22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Los sistemas son objeto de estudio de la </a:t>
            </a:r>
            <a:r>
              <a:rPr lang="es-VE" sz="2200" dirty="0">
                <a:solidFill>
                  <a:schemeClr val="tx1"/>
                </a:solidFill>
                <a:latin typeface="Arial" panose="020B0604020202020204" pitchFamily="34" charset="0"/>
                <a:cs typeface="Arial" panose="020B0604020202020204" pitchFamily="34" charset="0"/>
              </a:rPr>
              <a:t>Teoría de Sistemas, una disciplina </a:t>
            </a:r>
            <a:r>
              <a:rPr lang="es-VE" sz="2200" kern="100" dirty="0">
                <a:solidFill>
                  <a:schemeClr val="tx1"/>
                </a:solidFill>
                <a:latin typeface="Arial" panose="020B0604020202020204" pitchFamily="34" charset="0"/>
                <a:ea typeface="Aptos" panose="020B0004020202020204" pitchFamily="34" charset="0"/>
                <a:cs typeface="Arial" panose="020B0604020202020204" pitchFamily="34" charset="0"/>
              </a:rPr>
              <a:t>que los aborda </a:t>
            </a:r>
            <a:r>
              <a:rPr lang="es-VE" sz="22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sea cuales sean desde una perspectiva múltiple, interdisciplinaria. Según ella cualquier sistema es reconocible dados sus límites y partes interrelacionadas e interdependientes (subsistemas), a punto tal que la modificación de un elemento modifica necesariamente el funcionamiento del resto del sistema.</a:t>
            </a:r>
            <a:r>
              <a:rPr lang="en-US" sz="2200" kern="100" dirty="0">
                <a:solidFill>
                  <a:schemeClr val="tx1"/>
                </a:solidFill>
                <a:latin typeface="Arial" panose="020B0604020202020204" pitchFamily="34" charset="0"/>
                <a:ea typeface="Aptos" panose="020B0004020202020204" pitchFamily="34" charset="0"/>
                <a:cs typeface="Arial" panose="020B0604020202020204" pitchFamily="34" charset="0"/>
              </a:rPr>
              <a:t> </a:t>
            </a:r>
            <a:r>
              <a:rPr lang="es-VE" sz="22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Algunos ejemplos de sistemas incluyen:</a:t>
            </a:r>
            <a:endParaRPr lang="en-US" sz="2200" kern="100" dirty="0">
              <a:solidFill>
                <a:schemeClr val="tx1"/>
              </a:solidFill>
              <a:effectLst/>
              <a:latin typeface="Arial" panose="020B0604020202020204" pitchFamily="34" charset="0"/>
              <a:ea typeface="Aptos" panose="020B0004020202020204" pitchFamily="34" charset="0"/>
              <a:cs typeface="Arial" panose="020B0604020202020204" pitchFamily="34" charset="0"/>
            </a:endParaRPr>
          </a:p>
          <a:p>
            <a:pPr marL="342900" marR="0" lvl="0" indent="-342900" algn="just">
              <a:lnSpc>
                <a:spcPct val="115000"/>
              </a:lnSpc>
              <a:spcBef>
                <a:spcPts val="0"/>
              </a:spcBef>
              <a:spcAft>
                <a:spcPts val="800"/>
              </a:spcAft>
              <a:buSzPts val="1000"/>
              <a:buFont typeface="Symbol" panose="05050102010706020507" pitchFamily="18" charset="2"/>
              <a:buChar char=""/>
              <a:tabLst>
                <a:tab pos="457200" algn="l"/>
              </a:tabLst>
            </a:pPr>
            <a:r>
              <a:rPr lang="es-VE" sz="2200" b="1"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Sistema biológico</a:t>
            </a:r>
            <a:r>
              <a:rPr lang="es-VE" sz="22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 Como el cuerpo humano, donde los órganos trabajan en conjunto para mantener la vida.</a:t>
            </a:r>
            <a:endParaRPr lang="en-US" sz="2200" kern="100" dirty="0">
              <a:solidFill>
                <a:schemeClr val="tx1"/>
              </a:solidFill>
              <a:effectLst/>
              <a:latin typeface="Arial" panose="020B0604020202020204" pitchFamily="34" charset="0"/>
              <a:ea typeface="Aptos" panose="020B0004020202020204" pitchFamily="34" charset="0"/>
              <a:cs typeface="Arial" panose="020B0604020202020204" pitchFamily="34" charset="0"/>
            </a:endParaRPr>
          </a:p>
          <a:p>
            <a:pPr marL="342900" marR="0" lvl="0" indent="-342900" algn="just">
              <a:lnSpc>
                <a:spcPct val="115000"/>
              </a:lnSpc>
              <a:spcBef>
                <a:spcPts val="0"/>
              </a:spcBef>
              <a:spcAft>
                <a:spcPts val="800"/>
              </a:spcAft>
              <a:buSzPts val="1000"/>
              <a:buFont typeface="Symbol" panose="05050102010706020507" pitchFamily="18" charset="2"/>
              <a:buChar char=""/>
              <a:tabLst>
                <a:tab pos="457200" algn="l"/>
              </a:tabLst>
            </a:pPr>
            <a:r>
              <a:rPr lang="es-VE" sz="2200" b="1"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Sistema tecnológico</a:t>
            </a:r>
            <a:r>
              <a:rPr lang="es-VE" sz="22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 Como un ordenador, que está compuesto por hardware (componentes físicos) y software (programas) que interactúan entre sí.</a:t>
            </a:r>
            <a:endParaRPr lang="en-US" sz="2200" kern="100" dirty="0">
              <a:solidFill>
                <a:schemeClr val="tx1"/>
              </a:solidFill>
              <a:effectLst/>
              <a:latin typeface="Arial" panose="020B0604020202020204" pitchFamily="34" charset="0"/>
              <a:ea typeface="Aptos" panose="020B0004020202020204" pitchFamily="34" charset="0"/>
              <a:cs typeface="Arial" panose="020B0604020202020204" pitchFamily="34" charset="0"/>
            </a:endParaRPr>
          </a:p>
          <a:p>
            <a:pPr marL="342900" marR="0" lvl="0" indent="-342900" algn="just">
              <a:lnSpc>
                <a:spcPct val="115000"/>
              </a:lnSpc>
              <a:spcBef>
                <a:spcPts val="0"/>
              </a:spcBef>
              <a:spcAft>
                <a:spcPts val="800"/>
              </a:spcAft>
              <a:buSzPts val="1000"/>
              <a:buFont typeface="Symbol" panose="05050102010706020507" pitchFamily="18" charset="2"/>
              <a:buChar char=""/>
              <a:tabLst>
                <a:tab pos="457200" algn="l"/>
              </a:tabLst>
            </a:pPr>
            <a:r>
              <a:rPr lang="es-VE" sz="2200" b="1"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Sistema económico</a:t>
            </a:r>
            <a:r>
              <a:rPr lang="es-VE" sz="22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 Donde diferentes actores (como consumidores, empresas, y gobiernos) interactúan a través de mercados y regulaciones.</a:t>
            </a:r>
            <a:endParaRPr lang="en-US" sz="2200" kern="100" dirty="0">
              <a:solidFill>
                <a:schemeClr val="tx1"/>
              </a:solidFill>
              <a:effectLst/>
              <a:latin typeface="Arial" panose="020B0604020202020204" pitchFamily="34" charset="0"/>
              <a:ea typeface="Aptos" panose="020B0004020202020204" pitchFamily="34" charset="0"/>
              <a:cs typeface="Arial" panose="020B0604020202020204" pitchFamily="34" charset="0"/>
            </a:endParaRPr>
          </a:p>
          <a:p>
            <a:pPr marL="342900" marR="0" lvl="0" indent="-342900" algn="just">
              <a:lnSpc>
                <a:spcPct val="115000"/>
              </a:lnSpc>
              <a:spcBef>
                <a:spcPts val="0"/>
              </a:spcBef>
              <a:spcAft>
                <a:spcPts val="800"/>
              </a:spcAft>
              <a:buSzPts val="1000"/>
              <a:buFont typeface="Symbol" panose="05050102010706020507" pitchFamily="18" charset="2"/>
              <a:buChar char=""/>
              <a:tabLst>
                <a:tab pos="457200" algn="l"/>
              </a:tabLst>
            </a:pPr>
            <a:r>
              <a:rPr lang="es-VE" sz="2200" b="1"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Sistema social</a:t>
            </a:r>
            <a:r>
              <a:rPr lang="es-VE" sz="22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 Como una organización, donde personas y grupos colaboran para lograr objetivos comunes</a:t>
            </a:r>
            <a:r>
              <a:rPr lang="es-VE" sz="2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a:t>
            </a:r>
            <a:endParaRPr lang="en-US" sz="2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indent="0" algn="just">
              <a:lnSpc>
                <a:spcPct val="115000"/>
              </a:lnSpc>
              <a:spcBef>
                <a:spcPts val="0"/>
              </a:spcBef>
              <a:spcAft>
                <a:spcPts val="800"/>
              </a:spcAft>
              <a:buNone/>
            </a:pPr>
            <a:endParaRPr lang="es-VE"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s-VE" dirty="0">
              <a:solidFill>
                <a:schemeClr val="tx1"/>
              </a:solidFill>
            </a:endParaRPr>
          </a:p>
        </p:txBody>
      </p:sp>
    </p:spTree>
    <p:extLst>
      <p:ext uri="{BB962C8B-B14F-4D97-AF65-F5344CB8AC3E}">
        <p14:creationId xmlns:p14="http://schemas.microsoft.com/office/powerpoint/2010/main" val="64223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637528C-2CDB-183D-43CB-9B6F1BD42450}"/>
              </a:ext>
            </a:extLst>
          </p:cNvPr>
          <p:cNvSpPr>
            <a:spLocks noGrp="1"/>
          </p:cNvSpPr>
          <p:nvPr>
            <p:ph type="title"/>
          </p:nvPr>
        </p:nvSpPr>
        <p:spPr>
          <a:xfrm>
            <a:off x="2366583" y="421894"/>
            <a:ext cx="10515600" cy="1325563"/>
          </a:xfrm>
        </p:spPr>
        <p:txBody>
          <a:bodyPr>
            <a:normAutofit/>
          </a:bodyPr>
          <a:lstStyle/>
          <a:p>
            <a:r>
              <a:rPr lang="es-VE" sz="2800" b="1" u="sng" dirty="0">
                <a:latin typeface="Arial" panose="020B0604020202020204" pitchFamily="34" charset="0"/>
                <a:cs typeface="Arial" panose="020B0604020202020204" pitchFamily="34" charset="0"/>
              </a:rPr>
              <a:t>2) REPRESENTACIÓN DE UN SISTEMA</a:t>
            </a:r>
          </a:p>
        </p:txBody>
      </p:sp>
      <p:sp>
        <p:nvSpPr>
          <p:cNvPr id="3" name="Marcador de contenido 2">
            <a:extLst>
              <a:ext uri="{FF2B5EF4-FFF2-40B4-BE49-F238E27FC236}">
                <a16:creationId xmlns:a16="http://schemas.microsoft.com/office/drawing/2014/main" id="{37CF4DAB-242C-433A-4293-19C49480CD69}"/>
              </a:ext>
            </a:extLst>
          </p:cNvPr>
          <p:cNvSpPr>
            <a:spLocks noGrp="1"/>
          </p:cNvSpPr>
          <p:nvPr>
            <p:ph idx="1"/>
          </p:nvPr>
        </p:nvSpPr>
        <p:spPr>
          <a:xfrm>
            <a:off x="258416" y="1331843"/>
            <a:ext cx="11095383" cy="4924633"/>
          </a:xfrm>
        </p:spPr>
        <p:txBody>
          <a:bodyPr/>
          <a:lstStyle/>
          <a:p>
            <a:pPr marL="0" indent="0" algn="just">
              <a:buNone/>
            </a:pPr>
            <a:r>
              <a:rPr lang="es-VE"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En la teoría de sistemas, un sistema se representa como un conjunto de elementos interconectados que interactúan entre sí para lograr un objetivo o función específica. Esta interacción se muestra visualmente a través de diagramas que reflejan las relaciones y el flujo de información o energía entre las entradas, procesos y salidas.</a:t>
            </a:r>
            <a:endParaRPr lang="en-US"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endParaRPr>
          </a:p>
          <a:p>
            <a:pPr marL="0" indent="0">
              <a:buNone/>
            </a:pPr>
            <a:endParaRPr lang="es-VE" dirty="0"/>
          </a:p>
        </p:txBody>
      </p:sp>
      <p:pic>
        <p:nvPicPr>
          <p:cNvPr id="2050" name="Picture 2" descr="Sistemas Complejos, Sistemas Dinámicos y Redes Complejas">
            <a:extLst>
              <a:ext uri="{FF2B5EF4-FFF2-40B4-BE49-F238E27FC236}">
                <a16:creationId xmlns:a16="http://schemas.microsoft.com/office/drawing/2014/main" id="{47EBC244-977E-CD71-4B3A-A6ADCD8B9E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6018" y="3429000"/>
            <a:ext cx="4152178" cy="3150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830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7B68410-72EB-61BE-828E-289A8BB0383E}"/>
              </a:ext>
            </a:extLst>
          </p:cNvPr>
          <p:cNvSpPr>
            <a:spLocks noGrp="1"/>
          </p:cNvSpPr>
          <p:nvPr>
            <p:ph type="title"/>
          </p:nvPr>
        </p:nvSpPr>
        <p:spPr>
          <a:xfrm>
            <a:off x="2227435" y="169294"/>
            <a:ext cx="10515600" cy="1325563"/>
          </a:xfrm>
        </p:spPr>
        <p:txBody>
          <a:bodyPr>
            <a:normAutofit/>
          </a:bodyPr>
          <a:lstStyle/>
          <a:p>
            <a:r>
              <a:rPr lang="es-VE" sz="2800" b="1" u="sng" dirty="0">
                <a:solidFill>
                  <a:schemeClr val="tx1"/>
                </a:solidFill>
                <a:latin typeface="Arial" panose="020B0604020202020204" pitchFamily="34" charset="0"/>
                <a:cs typeface="Arial" panose="020B0604020202020204" pitchFamily="34" charset="0"/>
              </a:rPr>
              <a:t>2) REPRESENTACIÓN DE UN SISTEMA</a:t>
            </a:r>
          </a:p>
        </p:txBody>
      </p:sp>
      <p:sp>
        <p:nvSpPr>
          <p:cNvPr id="3" name="Marcador de contenido 2">
            <a:extLst>
              <a:ext uri="{FF2B5EF4-FFF2-40B4-BE49-F238E27FC236}">
                <a16:creationId xmlns:a16="http://schemas.microsoft.com/office/drawing/2014/main" id="{B451A98D-7D9E-17DD-C586-BE84F69C15EE}"/>
              </a:ext>
            </a:extLst>
          </p:cNvPr>
          <p:cNvSpPr>
            <a:spLocks noGrp="1"/>
          </p:cNvSpPr>
          <p:nvPr>
            <p:ph idx="1"/>
          </p:nvPr>
        </p:nvSpPr>
        <p:spPr>
          <a:xfrm>
            <a:off x="228599" y="832076"/>
            <a:ext cx="11827565" cy="6025924"/>
          </a:xfrm>
        </p:spPr>
        <p:txBody>
          <a:bodyPr>
            <a:normAutofit/>
          </a:bodyPr>
          <a:lstStyle/>
          <a:p>
            <a:pPr marL="0" marR="0" indent="0" algn="just">
              <a:lnSpc>
                <a:spcPct val="115000"/>
              </a:lnSpc>
              <a:spcBef>
                <a:spcPts val="0"/>
              </a:spcBef>
              <a:spcAft>
                <a:spcPts val="800"/>
              </a:spcAft>
              <a:buNone/>
            </a:pPr>
            <a:r>
              <a:rPr lang="es-VE" sz="2400" b="1"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 Componentes de la representación de un sistema en teoría de sistemas:</a:t>
            </a:r>
            <a:endParaRPr lang="en-US"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endParaRPr>
          </a:p>
          <a:p>
            <a:pPr marL="0" marR="0" lvl="0" indent="0" algn="just">
              <a:lnSpc>
                <a:spcPct val="115000"/>
              </a:lnSpc>
              <a:spcBef>
                <a:spcPts val="0"/>
              </a:spcBef>
              <a:spcAft>
                <a:spcPts val="800"/>
              </a:spcAft>
              <a:buNone/>
              <a:tabLst>
                <a:tab pos="457200" algn="l"/>
              </a:tabLst>
            </a:pPr>
            <a:r>
              <a:rPr lang="en-US" sz="2400" b="1"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1. Entradas (Inputs)</a:t>
            </a:r>
            <a:r>
              <a:rPr lang="en-US"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 </a:t>
            </a:r>
            <a:r>
              <a:rPr lang="es-VE"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Las entradas son variables externas que afectan al sistema, como señales, energía, información o recursos y se representan gráficamente como flechas que entran al sistema y muchos casos se utiliza la letra </a:t>
            </a:r>
            <a:r>
              <a:rPr lang="es-VE" sz="2400" i="1" dirty="0">
                <a:solidFill>
                  <a:schemeClr val="tx1"/>
                </a:solidFill>
                <a:effectLst/>
                <a:latin typeface="Arial" panose="020B0604020202020204" pitchFamily="34" charset="0"/>
                <a:ea typeface="Aptos" panose="020B0004020202020204" pitchFamily="34" charset="0"/>
                <a:cs typeface="Arial" panose="020B0604020202020204" pitchFamily="34" charset="0"/>
              </a:rPr>
              <a:t>u </a:t>
            </a:r>
            <a:r>
              <a:rPr lang="es-VE" sz="2400" dirty="0">
                <a:solidFill>
                  <a:schemeClr val="tx1"/>
                </a:solidFill>
                <a:effectLst/>
                <a:latin typeface="Arial" panose="020B0604020202020204" pitchFamily="34" charset="0"/>
                <a:ea typeface="Aptos" panose="020B0004020202020204" pitchFamily="34" charset="0"/>
                <a:cs typeface="Arial" panose="020B0604020202020204" pitchFamily="34" charset="0"/>
              </a:rPr>
              <a:t>para denotar las entradas (por ejemplo, </a:t>
            </a:r>
            <a:r>
              <a:rPr lang="es-VE" sz="2400" i="1" dirty="0">
                <a:solidFill>
                  <a:schemeClr val="tx1"/>
                </a:solidFill>
                <a:effectLst/>
                <a:latin typeface="Arial" panose="020B0604020202020204" pitchFamily="34" charset="0"/>
                <a:ea typeface="Aptos" panose="020B0004020202020204" pitchFamily="34" charset="0"/>
                <a:cs typeface="Arial" panose="020B0604020202020204" pitchFamily="34" charset="0"/>
              </a:rPr>
              <a:t>u1</a:t>
            </a:r>
            <a:r>
              <a:rPr lang="es-VE" sz="2400" dirty="0">
                <a:solidFill>
                  <a:schemeClr val="tx1"/>
                </a:solidFill>
                <a:effectLst/>
                <a:latin typeface="Arial" panose="020B0604020202020204" pitchFamily="34" charset="0"/>
                <a:ea typeface="Aptos" panose="020B0004020202020204" pitchFamily="34" charset="0"/>
                <a:cs typeface="Arial" panose="020B0604020202020204" pitchFamily="34" charset="0"/>
              </a:rPr>
              <a:t>,</a:t>
            </a:r>
            <a:r>
              <a:rPr lang="es-VE" sz="2400" i="1" dirty="0">
                <a:solidFill>
                  <a:schemeClr val="tx1"/>
                </a:solidFill>
                <a:effectLst/>
                <a:latin typeface="Arial" panose="020B0604020202020204" pitchFamily="34" charset="0"/>
                <a:ea typeface="Aptos" panose="020B0004020202020204" pitchFamily="34" charset="0"/>
                <a:cs typeface="Arial" panose="020B0604020202020204" pitchFamily="34" charset="0"/>
              </a:rPr>
              <a:t>u2</a:t>
            </a:r>
            <a:r>
              <a:rPr lang="es-VE" sz="2400" dirty="0">
                <a:solidFill>
                  <a:schemeClr val="tx1"/>
                </a:solidFill>
                <a:effectLst/>
                <a:latin typeface="Arial" panose="020B0604020202020204" pitchFamily="34" charset="0"/>
                <a:ea typeface="Aptos" panose="020B0004020202020204" pitchFamily="34" charset="0"/>
                <a:cs typeface="Arial" panose="020B0604020202020204" pitchFamily="34" charset="0"/>
              </a:rPr>
              <a:t>,...</a:t>
            </a:r>
            <a:r>
              <a:rPr lang="es-VE" sz="2400" i="1" dirty="0" err="1">
                <a:solidFill>
                  <a:schemeClr val="tx1"/>
                </a:solidFill>
                <a:effectLst/>
                <a:latin typeface="Arial" panose="020B0604020202020204" pitchFamily="34" charset="0"/>
                <a:ea typeface="Aptos" panose="020B0004020202020204" pitchFamily="34" charset="0"/>
                <a:cs typeface="Arial" panose="020B0604020202020204" pitchFamily="34" charset="0"/>
              </a:rPr>
              <a:t>um</a:t>
            </a:r>
            <a:r>
              <a:rPr lang="es-VE" sz="2400" dirty="0">
                <a:solidFill>
                  <a:schemeClr val="tx1"/>
                </a:solidFill>
                <a:effectLst/>
                <a:latin typeface="Arial" panose="020B0604020202020204" pitchFamily="34" charset="0"/>
                <a:ea typeface="Aptos" panose="020B0004020202020204" pitchFamily="34" charset="0"/>
                <a:cs typeface="Arial" panose="020B0604020202020204" pitchFamily="34" charset="0"/>
              </a:rPr>
              <a:t>​).</a:t>
            </a:r>
            <a:endParaRPr lang="es-VE"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endParaRPr>
          </a:p>
          <a:p>
            <a:pPr marL="342900" marR="0" lvl="0" indent="-342900" algn="just">
              <a:lnSpc>
                <a:spcPct val="115000"/>
              </a:lnSpc>
              <a:spcBef>
                <a:spcPts val="0"/>
              </a:spcBef>
              <a:spcAft>
                <a:spcPts val="800"/>
              </a:spcAft>
              <a:buFont typeface="+mj-lt"/>
              <a:buAutoNum type="arabicPeriod"/>
              <a:tabLst>
                <a:tab pos="457200" algn="l"/>
              </a:tabLst>
            </a:pPr>
            <a:endParaRPr lang="es-VE" sz="2400" kern="100" dirty="0">
              <a:solidFill>
                <a:schemeClr val="tx1"/>
              </a:solidFill>
              <a:latin typeface="Arial" panose="020B0604020202020204" pitchFamily="34" charset="0"/>
              <a:ea typeface="Aptos" panose="020B0004020202020204" pitchFamily="34" charset="0"/>
              <a:cs typeface="Arial" panose="020B0604020202020204" pitchFamily="34" charset="0"/>
            </a:endParaRPr>
          </a:p>
          <a:p>
            <a:pPr marL="0" marR="0" lvl="0" indent="0" algn="just">
              <a:lnSpc>
                <a:spcPct val="115000"/>
              </a:lnSpc>
              <a:spcBef>
                <a:spcPts val="0"/>
              </a:spcBef>
              <a:spcAft>
                <a:spcPts val="800"/>
              </a:spcAft>
              <a:buNone/>
              <a:tabLst>
                <a:tab pos="457200" algn="l"/>
              </a:tabLst>
            </a:pPr>
            <a:endParaRPr lang="es-VE"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endParaRPr>
          </a:p>
          <a:p>
            <a:pPr marL="0" marR="0" lvl="0" indent="0" algn="just">
              <a:lnSpc>
                <a:spcPct val="115000"/>
              </a:lnSpc>
              <a:spcBef>
                <a:spcPts val="0"/>
              </a:spcBef>
              <a:spcAft>
                <a:spcPts val="800"/>
              </a:spcAft>
              <a:buNone/>
              <a:tabLst>
                <a:tab pos="457200" algn="l"/>
              </a:tabLst>
            </a:pPr>
            <a:r>
              <a:rPr lang="en-US" sz="2400" b="1"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2. </a:t>
            </a:r>
            <a:r>
              <a:rPr lang="en-US" sz="2400" b="1" kern="100" dirty="0" err="1">
                <a:solidFill>
                  <a:schemeClr val="tx1"/>
                </a:solidFill>
                <a:effectLst/>
                <a:latin typeface="Arial" panose="020B0604020202020204" pitchFamily="34" charset="0"/>
                <a:ea typeface="Aptos" panose="020B0004020202020204" pitchFamily="34" charset="0"/>
                <a:cs typeface="Arial" panose="020B0604020202020204" pitchFamily="34" charset="0"/>
              </a:rPr>
              <a:t>Proceso</a:t>
            </a:r>
            <a:r>
              <a:rPr lang="en-US" sz="2400" b="1"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 o </a:t>
            </a:r>
            <a:r>
              <a:rPr lang="en-US" sz="2400" b="1" kern="100" dirty="0" err="1">
                <a:solidFill>
                  <a:schemeClr val="tx1"/>
                </a:solidFill>
                <a:effectLst/>
                <a:latin typeface="Arial" panose="020B0604020202020204" pitchFamily="34" charset="0"/>
                <a:ea typeface="Aptos" panose="020B0004020202020204" pitchFamily="34" charset="0"/>
                <a:cs typeface="Arial" panose="020B0604020202020204" pitchFamily="34" charset="0"/>
              </a:rPr>
              <a:t>sistema</a:t>
            </a:r>
            <a:r>
              <a:rPr lang="en-US"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 Es e</a:t>
            </a:r>
            <a:r>
              <a:rPr lang="es-VE"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l sistema en sí, es decir, es el proceso o conjunto de actividades que transforman las entradas en resultados o salidas. </a:t>
            </a:r>
            <a:r>
              <a:rPr lang="es-VE" sz="2400" kern="100" dirty="0">
                <a:solidFill>
                  <a:schemeClr val="tx1"/>
                </a:solidFill>
                <a:latin typeface="Arial" panose="020B0604020202020204" pitchFamily="34" charset="0"/>
                <a:ea typeface="Aptos" panose="020B0004020202020204" pitchFamily="34" charset="0"/>
                <a:cs typeface="Arial" panose="020B0604020202020204" pitchFamily="34" charset="0"/>
              </a:rPr>
              <a:t>S</a:t>
            </a:r>
            <a:r>
              <a:rPr lang="es-VE"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e representa con un rectángulo o bloque que simboliza una "caja negra", donde ocurre la transformación interna. </a:t>
            </a:r>
          </a:p>
          <a:p>
            <a:pPr marL="0" indent="0">
              <a:buNone/>
            </a:pPr>
            <a:endParaRPr lang="es-VE" dirty="0">
              <a:solidFill>
                <a:schemeClr val="tx1"/>
              </a:solidFill>
            </a:endParaRPr>
          </a:p>
        </p:txBody>
      </p:sp>
      <p:sp>
        <p:nvSpPr>
          <p:cNvPr id="5" name="Flecha: a la derecha 4">
            <a:extLst>
              <a:ext uri="{FF2B5EF4-FFF2-40B4-BE49-F238E27FC236}">
                <a16:creationId xmlns:a16="http://schemas.microsoft.com/office/drawing/2014/main" id="{31678384-AB99-CDAE-61C5-85755E25981B}"/>
              </a:ext>
            </a:extLst>
          </p:cNvPr>
          <p:cNvSpPr/>
          <p:nvPr/>
        </p:nvSpPr>
        <p:spPr>
          <a:xfrm>
            <a:off x="4833273" y="3332309"/>
            <a:ext cx="941119" cy="1933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6" name="Rectángulo 5">
            <a:extLst>
              <a:ext uri="{FF2B5EF4-FFF2-40B4-BE49-F238E27FC236}">
                <a16:creationId xmlns:a16="http://schemas.microsoft.com/office/drawing/2014/main" id="{E3937857-3F73-FD67-2403-F262531BE5D3}"/>
              </a:ext>
            </a:extLst>
          </p:cNvPr>
          <p:cNvSpPr/>
          <p:nvPr/>
        </p:nvSpPr>
        <p:spPr>
          <a:xfrm>
            <a:off x="5844812" y="3291185"/>
            <a:ext cx="1405407" cy="9330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cxnSp>
        <p:nvCxnSpPr>
          <p:cNvPr id="12" name="Conector recto 11">
            <a:extLst>
              <a:ext uri="{FF2B5EF4-FFF2-40B4-BE49-F238E27FC236}">
                <a16:creationId xmlns:a16="http://schemas.microsoft.com/office/drawing/2014/main" id="{9F93DD8D-E417-0CCA-EECD-BE7CAA4CF432}"/>
              </a:ext>
            </a:extLst>
          </p:cNvPr>
          <p:cNvCxnSpPr>
            <a:cxnSpLocks/>
          </p:cNvCxnSpPr>
          <p:nvPr/>
        </p:nvCxnSpPr>
        <p:spPr>
          <a:xfrm>
            <a:off x="5284311" y="3613666"/>
            <a:ext cx="0" cy="363974"/>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 name="Flecha: a la derecha 12">
            <a:extLst>
              <a:ext uri="{FF2B5EF4-FFF2-40B4-BE49-F238E27FC236}">
                <a16:creationId xmlns:a16="http://schemas.microsoft.com/office/drawing/2014/main" id="{683BB393-87A3-3611-0162-1AE4B8D72DC6}"/>
              </a:ext>
            </a:extLst>
          </p:cNvPr>
          <p:cNvSpPr/>
          <p:nvPr/>
        </p:nvSpPr>
        <p:spPr>
          <a:xfrm>
            <a:off x="4781334" y="3992209"/>
            <a:ext cx="941119" cy="1933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14" name="CuadroTexto 13">
            <a:extLst>
              <a:ext uri="{FF2B5EF4-FFF2-40B4-BE49-F238E27FC236}">
                <a16:creationId xmlns:a16="http://schemas.microsoft.com/office/drawing/2014/main" id="{EBA2C6C7-7336-587A-3099-B2898B893F80}"/>
              </a:ext>
            </a:extLst>
          </p:cNvPr>
          <p:cNvSpPr txBox="1"/>
          <p:nvPr/>
        </p:nvSpPr>
        <p:spPr>
          <a:xfrm>
            <a:off x="4207320" y="3244334"/>
            <a:ext cx="542545" cy="369332"/>
          </a:xfrm>
          <a:prstGeom prst="rect">
            <a:avLst/>
          </a:prstGeom>
          <a:noFill/>
        </p:spPr>
        <p:txBody>
          <a:bodyPr wrap="square" rtlCol="0">
            <a:spAutoFit/>
          </a:bodyPr>
          <a:lstStyle/>
          <a:p>
            <a:r>
              <a:rPr lang="es-VE" b="1" i="1" dirty="0"/>
              <a:t>U1</a:t>
            </a:r>
          </a:p>
        </p:txBody>
      </p:sp>
      <p:sp>
        <p:nvSpPr>
          <p:cNvPr id="15" name="CuadroTexto 14">
            <a:extLst>
              <a:ext uri="{FF2B5EF4-FFF2-40B4-BE49-F238E27FC236}">
                <a16:creationId xmlns:a16="http://schemas.microsoft.com/office/drawing/2014/main" id="{01D759D6-FBB2-997F-B62B-F966550260AF}"/>
              </a:ext>
            </a:extLst>
          </p:cNvPr>
          <p:cNvSpPr txBox="1"/>
          <p:nvPr/>
        </p:nvSpPr>
        <p:spPr>
          <a:xfrm>
            <a:off x="4250349" y="3889665"/>
            <a:ext cx="542545" cy="646331"/>
          </a:xfrm>
          <a:prstGeom prst="rect">
            <a:avLst/>
          </a:prstGeom>
          <a:noFill/>
        </p:spPr>
        <p:txBody>
          <a:bodyPr wrap="square" rtlCol="0">
            <a:spAutoFit/>
          </a:bodyPr>
          <a:lstStyle/>
          <a:p>
            <a:r>
              <a:rPr lang="es-VE" b="1" i="1" dirty="0" err="1"/>
              <a:t>U</a:t>
            </a:r>
            <a:r>
              <a:rPr lang="es-VE" i="1" dirty="0" err="1"/>
              <a:t>m</a:t>
            </a:r>
            <a:endParaRPr lang="es-VE" i="1" dirty="0"/>
          </a:p>
        </p:txBody>
      </p:sp>
      <p:sp>
        <p:nvSpPr>
          <p:cNvPr id="17" name="Rectángulo 16">
            <a:extLst>
              <a:ext uri="{FF2B5EF4-FFF2-40B4-BE49-F238E27FC236}">
                <a16:creationId xmlns:a16="http://schemas.microsoft.com/office/drawing/2014/main" id="{E32A892F-CC40-5C80-0DEB-2A3EC5D99EAB}"/>
              </a:ext>
            </a:extLst>
          </p:cNvPr>
          <p:cNvSpPr/>
          <p:nvPr/>
        </p:nvSpPr>
        <p:spPr>
          <a:xfrm>
            <a:off x="5722453" y="5559406"/>
            <a:ext cx="1405407" cy="9330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b="1" dirty="0">
                <a:solidFill>
                  <a:schemeClr val="tx1"/>
                </a:solidFill>
              </a:rPr>
              <a:t>SISTEMA</a:t>
            </a:r>
          </a:p>
        </p:txBody>
      </p:sp>
    </p:spTree>
    <p:extLst>
      <p:ext uri="{BB962C8B-B14F-4D97-AF65-F5344CB8AC3E}">
        <p14:creationId xmlns:p14="http://schemas.microsoft.com/office/powerpoint/2010/main" val="4267989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7B68410-72EB-61BE-828E-289A8BB0383E}"/>
              </a:ext>
            </a:extLst>
          </p:cNvPr>
          <p:cNvSpPr>
            <a:spLocks noGrp="1"/>
          </p:cNvSpPr>
          <p:nvPr>
            <p:ph type="title"/>
          </p:nvPr>
        </p:nvSpPr>
        <p:spPr>
          <a:xfrm>
            <a:off x="2176542" y="211793"/>
            <a:ext cx="10515600" cy="1325563"/>
          </a:xfrm>
        </p:spPr>
        <p:txBody>
          <a:bodyPr>
            <a:normAutofit/>
          </a:bodyPr>
          <a:lstStyle/>
          <a:p>
            <a:r>
              <a:rPr lang="es-VE" sz="2800" b="1" u="sng" dirty="0">
                <a:solidFill>
                  <a:schemeClr val="tx1"/>
                </a:solidFill>
                <a:latin typeface="Arial" panose="020B0604020202020204" pitchFamily="34" charset="0"/>
                <a:cs typeface="Arial" panose="020B0604020202020204" pitchFamily="34" charset="0"/>
              </a:rPr>
              <a:t>2) REPRESENTACIÓN DE UN SISTEMA</a:t>
            </a:r>
          </a:p>
        </p:txBody>
      </p:sp>
      <p:sp>
        <p:nvSpPr>
          <p:cNvPr id="3" name="Marcador de contenido 2">
            <a:extLst>
              <a:ext uri="{FF2B5EF4-FFF2-40B4-BE49-F238E27FC236}">
                <a16:creationId xmlns:a16="http://schemas.microsoft.com/office/drawing/2014/main" id="{B451A98D-7D9E-17DD-C586-BE84F69C15EE}"/>
              </a:ext>
            </a:extLst>
          </p:cNvPr>
          <p:cNvSpPr>
            <a:spLocks noGrp="1"/>
          </p:cNvSpPr>
          <p:nvPr>
            <p:ph idx="1"/>
          </p:nvPr>
        </p:nvSpPr>
        <p:spPr>
          <a:xfrm>
            <a:off x="228599" y="832076"/>
            <a:ext cx="11827565" cy="6025924"/>
          </a:xfrm>
        </p:spPr>
        <p:txBody>
          <a:bodyPr>
            <a:normAutofit/>
          </a:bodyPr>
          <a:lstStyle/>
          <a:p>
            <a:pPr marL="0" indent="0" algn="just">
              <a:spcBef>
                <a:spcPts val="0"/>
              </a:spcBef>
              <a:spcAft>
                <a:spcPts val="0"/>
              </a:spcAft>
              <a:buNone/>
            </a:pPr>
            <a:r>
              <a:rPr lang="es-VE" sz="2400" b="1" kern="100" dirty="0">
                <a:solidFill>
                  <a:schemeClr val="tx1"/>
                </a:solidFill>
                <a:latin typeface="Arial" panose="020B0604020202020204" pitchFamily="34" charset="0"/>
                <a:ea typeface="Aptos" panose="020B0004020202020204" pitchFamily="34" charset="0"/>
                <a:cs typeface="Arial" panose="020B0604020202020204" pitchFamily="34" charset="0"/>
              </a:rPr>
              <a:t>3. </a:t>
            </a:r>
            <a:r>
              <a:rPr lang="en-US" sz="2400" b="1" kern="100" dirty="0" err="1">
                <a:solidFill>
                  <a:schemeClr val="tx1"/>
                </a:solidFill>
                <a:effectLst/>
                <a:latin typeface="Arial" panose="020B0604020202020204" pitchFamily="34" charset="0"/>
                <a:ea typeface="Aptos" panose="020B0004020202020204" pitchFamily="34" charset="0"/>
                <a:cs typeface="Arial" panose="020B0604020202020204" pitchFamily="34" charset="0"/>
              </a:rPr>
              <a:t>Salidas</a:t>
            </a:r>
            <a:r>
              <a:rPr lang="en-US" sz="2400" b="1"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 (Outputs)</a:t>
            </a:r>
            <a:r>
              <a:rPr lang="en-US"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 </a:t>
            </a:r>
            <a:r>
              <a:rPr lang="es-VE"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Las salidas son el resultado de las operaciones del sistema tras procesar las entradas. Se representan con flechas que salen del sistema.</a:t>
            </a:r>
            <a:r>
              <a:rPr lang="es-VE" sz="2400" kern="100" dirty="0">
                <a:solidFill>
                  <a:schemeClr val="tx1"/>
                </a:solidFill>
                <a:latin typeface="Arial" panose="020B0604020202020204" pitchFamily="34" charset="0"/>
                <a:ea typeface="Aptos" panose="020B0004020202020204" pitchFamily="34" charset="0"/>
                <a:cs typeface="Arial" panose="020B0604020202020204" pitchFamily="34" charset="0"/>
              </a:rPr>
              <a:t> </a:t>
            </a:r>
            <a:r>
              <a:rPr lang="es-VE"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Se suele usar la letra </a:t>
            </a:r>
            <a:r>
              <a:rPr lang="es-VE" sz="2400" i="1"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y</a:t>
            </a:r>
            <a:r>
              <a:rPr lang="es-VE"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 para denotar las salidas (por ejemplo, </a:t>
            </a:r>
            <a:r>
              <a:rPr lang="es-VE" sz="2400" i="1"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y1</a:t>
            </a:r>
            <a:r>
              <a:rPr lang="es-VE"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a:t>
            </a:r>
            <a:r>
              <a:rPr lang="es-VE" sz="2400" i="1"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y2</a:t>
            </a:r>
            <a:r>
              <a:rPr lang="es-VE"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a:t>
            </a:r>
            <a:r>
              <a:rPr lang="es-VE" sz="2400" i="1" kern="100" dirty="0" err="1">
                <a:solidFill>
                  <a:schemeClr val="tx1"/>
                </a:solidFill>
                <a:effectLst/>
                <a:latin typeface="Arial" panose="020B0604020202020204" pitchFamily="34" charset="0"/>
                <a:ea typeface="Aptos" panose="020B0004020202020204" pitchFamily="34" charset="0"/>
                <a:cs typeface="Arial" panose="020B0604020202020204" pitchFamily="34" charset="0"/>
              </a:rPr>
              <a:t>yp</a:t>
            </a:r>
            <a:r>
              <a:rPr lang="es-VE"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a:t>
            </a:r>
            <a:endParaRPr lang="en-US"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endParaRPr>
          </a:p>
          <a:p>
            <a:pPr marL="0" marR="0" indent="0" algn="just">
              <a:lnSpc>
                <a:spcPct val="115000"/>
              </a:lnSpc>
              <a:spcBef>
                <a:spcPts val="0"/>
              </a:spcBef>
              <a:spcAft>
                <a:spcPts val="800"/>
              </a:spcAft>
              <a:buNone/>
            </a:pPr>
            <a:endParaRPr lang="es-VE"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endParaRPr>
          </a:p>
          <a:p>
            <a:pPr marL="0" marR="0" indent="0" algn="just">
              <a:lnSpc>
                <a:spcPct val="115000"/>
              </a:lnSpc>
              <a:spcBef>
                <a:spcPts val="0"/>
              </a:spcBef>
              <a:spcAft>
                <a:spcPts val="800"/>
              </a:spcAft>
              <a:buNone/>
            </a:pPr>
            <a:endParaRPr lang="es-VE" sz="2400" kern="100" dirty="0">
              <a:solidFill>
                <a:schemeClr val="tx1"/>
              </a:solidFill>
              <a:latin typeface="Arial" panose="020B0604020202020204" pitchFamily="34" charset="0"/>
              <a:ea typeface="Aptos" panose="020B0004020202020204" pitchFamily="34" charset="0"/>
              <a:cs typeface="Arial" panose="020B0604020202020204" pitchFamily="34" charset="0"/>
            </a:endParaRPr>
          </a:p>
          <a:p>
            <a:pPr marL="0" marR="0" indent="0" algn="just">
              <a:lnSpc>
                <a:spcPct val="115000"/>
              </a:lnSpc>
              <a:spcBef>
                <a:spcPts val="0"/>
              </a:spcBef>
              <a:spcAft>
                <a:spcPts val="800"/>
              </a:spcAft>
              <a:buNone/>
            </a:pPr>
            <a:endParaRPr lang="es-VE"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endParaRPr>
          </a:p>
          <a:p>
            <a:pPr marL="0" marR="0" lvl="0" indent="0" algn="just">
              <a:lnSpc>
                <a:spcPct val="115000"/>
              </a:lnSpc>
              <a:spcBef>
                <a:spcPts val="0"/>
              </a:spcBef>
              <a:spcAft>
                <a:spcPts val="800"/>
              </a:spcAft>
              <a:buNone/>
              <a:tabLst>
                <a:tab pos="457200" algn="l"/>
              </a:tabLst>
            </a:pPr>
            <a:r>
              <a:rPr lang="en-US" sz="2400" b="1"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4. </a:t>
            </a:r>
            <a:r>
              <a:rPr lang="en-US" sz="2400" b="1" kern="100" dirty="0" err="1">
                <a:solidFill>
                  <a:schemeClr val="tx1"/>
                </a:solidFill>
                <a:effectLst/>
                <a:latin typeface="Arial" panose="020B0604020202020204" pitchFamily="34" charset="0"/>
                <a:ea typeface="Aptos" panose="020B0004020202020204" pitchFamily="34" charset="0"/>
                <a:cs typeface="Arial" panose="020B0604020202020204" pitchFamily="34" charset="0"/>
              </a:rPr>
              <a:t>Entorno</a:t>
            </a:r>
            <a:r>
              <a:rPr lang="en-US"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 </a:t>
            </a:r>
            <a:r>
              <a:rPr lang="es-VE"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rPr>
              <a:t>Los sistemas suelen interactuar con su entorno o contexto externo. El entorno provee entradas al sistema y recibe las salidas y aunque no siempre se representa explícitamente, el entorno es fundamental porque los sistemas son abiertos y dependen de su relación con factores externos. Normalmente se representa como un círculo puntuado que rodea a todo el sistema</a:t>
            </a:r>
            <a:endParaRPr lang="en-US" sz="2400" kern="100" dirty="0">
              <a:solidFill>
                <a:schemeClr val="tx1"/>
              </a:solidFill>
              <a:effectLst/>
              <a:latin typeface="Arial" panose="020B0604020202020204" pitchFamily="34" charset="0"/>
              <a:ea typeface="Aptos" panose="020B0004020202020204" pitchFamily="34" charset="0"/>
              <a:cs typeface="Arial" panose="020B0604020202020204" pitchFamily="34" charset="0"/>
            </a:endParaRPr>
          </a:p>
          <a:p>
            <a:pPr marL="0" indent="0">
              <a:buNone/>
            </a:pPr>
            <a:endParaRPr lang="es-VE" dirty="0">
              <a:solidFill>
                <a:schemeClr val="tx1"/>
              </a:solidFill>
            </a:endParaRPr>
          </a:p>
        </p:txBody>
      </p:sp>
      <p:sp>
        <p:nvSpPr>
          <p:cNvPr id="2" name="Rectángulo 1">
            <a:extLst>
              <a:ext uri="{FF2B5EF4-FFF2-40B4-BE49-F238E27FC236}">
                <a16:creationId xmlns:a16="http://schemas.microsoft.com/office/drawing/2014/main" id="{5D9DE525-A84C-C67D-02CF-567046AA66BB}"/>
              </a:ext>
            </a:extLst>
          </p:cNvPr>
          <p:cNvSpPr/>
          <p:nvPr/>
        </p:nvSpPr>
        <p:spPr>
          <a:xfrm>
            <a:off x="5312249" y="2085383"/>
            <a:ext cx="1405407" cy="9330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5" name="Flecha: a la derecha 4">
            <a:extLst>
              <a:ext uri="{FF2B5EF4-FFF2-40B4-BE49-F238E27FC236}">
                <a16:creationId xmlns:a16="http://schemas.microsoft.com/office/drawing/2014/main" id="{5DCB32D5-3B29-1716-E04B-D211D1D0369B}"/>
              </a:ext>
            </a:extLst>
          </p:cNvPr>
          <p:cNvSpPr/>
          <p:nvPr/>
        </p:nvSpPr>
        <p:spPr>
          <a:xfrm>
            <a:off x="7044577" y="2807451"/>
            <a:ext cx="941119" cy="1933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6" name="Flecha: a la derecha 5">
            <a:extLst>
              <a:ext uri="{FF2B5EF4-FFF2-40B4-BE49-F238E27FC236}">
                <a16:creationId xmlns:a16="http://schemas.microsoft.com/office/drawing/2014/main" id="{ECC06C8E-8A08-5EF5-1985-D5F99DDE4603}"/>
              </a:ext>
            </a:extLst>
          </p:cNvPr>
          <p:cNvSpPr/>
          <p:nvPr/>
        </p:nvSpPr>
        <p:spPr>
          <a:xfrm>
            <a:off x="7044577" y="2157639"/>
            <a:ext cx="941119" cy="1933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cxnSp>
        <p:nvCxnSpPr>
          <p:cNvPr id="7" name="Conector recto 6">
            <a:extLst>
              <a:ext uri="{FF2B5EF4-FFF2-40B4-BE49-F238E27FC236}">
                <a16:creationId xmlns:a16="http://schemas.microsoft.com/office/drawing/2014/main" id="{031D15E4-24B5-60C3-8D4E-1FA13BE82098}"/>
              </a:ext>
            </a:extLst>
          </p:cNvPr>
          <p:cNvCxnSpPr>
            <a:cxnSpLocks/>
          </p:cNvCxnSpPr>
          <p:nvPr/>
        </p:nvCxnSpPr>
        <p:spPr>
          <a:xfrm>
            <a:off x="7454755" y="2443477"/>
            <a:ext cx="0" cy="363974"/>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CuadroTexto 7">
            <a:extLst>
              <a:ext uri="{FF2B5EF4-FFF2-40B4-BE49-F238E27FC236}">
                <a16:creationId xmlns:a16="http://schemas.microsoft.com/office/drawing/2014/main" id="{C9A59B69-BA38-2FCF-FD57-605442BA182C}"/>
              </a:ext>
            </a:extLst>
          </p:cNvPr>
          <p:cNvSpPr txBox="1"/>
          <p:nvPr/>
        </p:nvSpPr>
        <p:spPr>
          <a:xfrm>
            <a:off x="8312617" y="2069664"/>
            <a:ext cx="542545" cy="369332"/>
          </a:xfrm>
          <a:prstGeom prst="rect">
            <a:avLst/>
          </a:prstGeom>
          <a:noFill/>
        </p:spPr>
        <p:txBody>
          <a:bodyPr wrap="square" rtlCol="0">
            <a:spAutoFit/>
          </a:bodyPr>
          <a:lstStyle/>
          <a:p>
            <a:r>
              <a:rPr lang="es-VE" b="1" i="1" dirty="0"/>
              <a:t>Y1</a:t>
            </a:r>
          </a:p>
        </p:txBody>
      </p:sp>
      <p:sp>
        <p:nvSpPr>
          <p:cNvPr id="9" name="CuadroTexto 8">
            <a:extLst>
              <a:ext uri="{FF2B5EF4-FFF2-40B4-BE49-F238E27FC236}">
                <a16:creationId xmlns:a16="http://schemas.microsoft.com/office/drawing/2014/main" id="{5A1B45A6-0742-E601-B019-3BF3861C1916}"/>
              </a:ext>
            </a:extLst>
          </p:cNvPr>
          <p:cNvSpPr txBox="1"/>
          <p:nvPr/>
        </p:nvSpPr>
        <p:spPr>
          <a:xfrm>
            <a:off x="8312616" y="2719476"/>
            <a:ext cx="542545" cy="369332"/>
          </a:xfrm>
          <a:prstGeom prst="rect">
            <a:avLst/>
          </a:prstGeom>
          <a:noFill/>
        </p:spPr>
        <p:txBody>
          <a:bodyPr wrap="square" rtlCol="0">
            <a:spAutoFit/>
          </a:bodyPr>
          <a:lstStyle/>
          <a:p>
            <a:r>
              <a:rPr lang="es-VE" b="1" i="1" dirty="0" err="1"/>
              <a:t>Yp</a:t>
            </a:r>
            <a:endParaRPr lang="es-VE" b="1" i="1" dirty="0"/>
          </a:p>
        </p:txBody>
      </p:sp>
      <p:sp>
        <p:nvSpPr>
          <p:cNvPr id="10" name="Elipse 9">
            <a:extLst>
              <a:ext uri="{FF2B5EF4-FFF2-40B4-BE49-F238E27FC236}">
                <a16:creationId xmlns:a16="http://schemas.microsoft.com/office/drawing/2014/main" id="{D3E616D3-262A-1BFB-F118-9383375389C7}"/>
              </a:ext>
            </a:extLst>
          </p:cNvPr>
          <p:cNvSpPr/>
          <p:nvPr/>
        </p:nvSpPr>
        <p:spPr>
          <a:xfrm>
            <a:off x="4160018" y="5578665"/>
            <a:ext cx="3633945" cy="1325563"/>
          </a:xfrm>
          <a:prstGeom prst="ellipse">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11" name="Rectángulo 10">
            <a:extLst>
              <a:ext uri="{FF2B5EF4-FFF2-40B4-BE49-F238E27FC236}">
                <a16:creationId xmlns:a16="http://schemas.microsoft.com/office/drawing/2014/main" id="{7444384A-AE93-FBD5-C9A2-56A0B5250284}"/>
              </a:ext>
            </a:extLst>
          </p:cNvPr>
          <p:cNvSpPr/>
          <p:nvPr/>
        </p:nvSpPr>
        <p:spPr>
          <a:xfrm>
            <a:off x="5245338" y="5771090"/>
            <a:ext cx="1405407" cy="9330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dirty="0">
                <a:solidFill>
                  <a:schemeClr val="bg1"/>
                </a:solidFill>
              </a:rPr>
              <a:t>SISTEMA</a:t>
            </a:r>
          </a:p>
        </p:txBody>
      </p:sp>
      <p:sp>
        <p:nvSpPr>
          <p:cNvPr id="12" name="Flecha: a la derecha 11">
            <a:extLst>
              <a:ext uri="{FF2B5EF4-FFF2-40B4-BE49-F238E27FC236}">
                <a16:creationId xmlns:a16="http://schemas.microsoft.com/office/drawing/2014/main" id="{B98F8CC2-0CEE-99B4-0691-50AA8BAE654C}"/>
              </a:ext>
            </a:extLst>
          </p:cNvPr>
          <p:cNvSpPr/>
          <p:nvPr/>
        </p:nvSpPr>
        <p:spPr>
          <a:xfrm>
            <a:off x="4371131" y="6144754"/>
            <a:ext cx="663094" cy="18570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13" name="Flecha: a la derecha 12">
            <a:extLst>
              <a:ext uri="{FF2B5EF4-FFF2-40B4-BE49-F238E27FC236}">
                <a16:creationId xmlns:a16="http://schemas.microsoft.com/office/drawing/2014/main" id="{C31CC177-12EC-E180-0888-8089F4CCCEC2}"/>
              </a:ext>
            </a:extLst>
          </p:cNvPr>
          <p:cNvSpPr/>
          <p:nvPr/>
        </p:nvSpPr>
        <p:spPr>
          <a:xfrm>
            <a:off x="6771248" y="6135623"/>
            <a:ext cx="663094" cy="18570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Tree>
    <p:extLst>
      <p:ext uri="{BB962C8B-B14F-4D97-AF65-F5344CB8AC3E}">
        <p14:creationId xmlns:p14="http://schemas.microsoft.com/office/powerpoint/2010/main" val="3840209955"/>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1161</TotalTime>
  <Words>4007</Words>
  <Application>Microsoft Office PowerPoint</Application>
  <PresentationFormat>Panorámica</PresentationFormat>
  <Paragraphs>289</Paragraphs>
  <Slides>43</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43</vt:i4>
      </vt:variant>
    </vt:vector>
  </HeadingPairs>
  <TitlesOfParts>
    <vt:vector size="50" baseType="lpstr">
      <vt:lpstr>Aptos</vt:lpstr>
      <vt:lpstr>Arial</vt:lpstr>
      <vt:lpstr>Cambria Math</vt:lpstr>
      <vt:lpstr>Century Gothic</vt:lpstr>
      <vt:lpstr>Symbol</vt:lpstr>
      <vt:lpstr>Wingdings 3</vt:lpstr>
      <vt:lpstr>Espiral</vt:lpstr>
      <vt:lpstr>Presentación de PowerPoint</vt:lpstr>
      <vt:lpstr>Introducción </vt:lpstr>
      <vt:lpstr>CONTENIDO:</vt:lpstr>
      <vt:lpstr>CONTENIDO:</vt:lpstr>
      <vt:lpstr>1) CONCEPTO DE SISTEMA</vt:lpstr>
      <vt:lpstr>1) CONCEPTO DE SISTEMA</vt:lpstr>
      <vt:lpstr>2) REPRESENTACIÓN DE UN SISTEMA</vt:lpstr>
      <vt:lpstr>2) REPRESENTACIÓN DE UN SISTEMA</vt:lpstr>
      <vt:lpstr>2) REPRESENTACIÓN DE UN SISTEMA</vt:lpstr>
      <vt:lpstr>3) TIPOS DE SISTEMAS</vt:lpstr>
      <vt:lpstr>3) TIPOS DE SISTEMAS</vt:lpstr>
      <vt:lpstr>3) TIPOS DE SISTEMAS</vt:lpstr>
      <vt:lpstr>3) TIPOS DE SISTEMAS</vt:lpstr>
      <vt:lpstr>3) TIPOS DE SISTEMAS</vt:lpstr>
      <vt:lpstr>3) TIPOS DE SISTEMAS</vt:lpstr>
      <vt:lpstr>3) TIPOS DE SISTEMAS</vt:lpstr>
      <vt:lpstr>3) TIPOS DE SISTEMAS</vt:lpstr>
      <vt:lpstr>3) TIPOS DE SISTEMAS</vt:lpstr>
      <vt:lpstr>3) TIPOS DE SISTEMAS</vt:lpstr>
      <vt:lpstr>3) TIPOS DE SISTEMAS</vt:lpstr>
      <vt:lpstr>3) TIPOS DE SISTEMAS</vt:lpstr>
      <vt:lpstr>Presentación de PowerPoint</vt:lpstr>
      <vt:lpstr>Presentación de PowerPoint</vt:lpstr>
      <vt:lpstr>Presentación de PowerPoint</vt:lpstr>
      <vt:lpstr>3) TIPOS DE SISTEMAS</vt:lpstr>
      <vt:lpstr>3) TIPOS DE SISTEMAS</vt:lpstr>
      <vt:lpstr>3) TIPOS DE SISTEMAS</vt:lpstr>
      <vt:lpstr>3) TIPOS DE SISTEMAS</vt:lpstr>
      <vt:lpstr>4- Simulación de sistemas</vt:lpstr>
      <vt:lpstr>Elementos de una simulación </vt:lpstr>
      <vt:lpstr>Elementos de una simulación </vt:lpstr>
      <vt:lpstr>5- Razones para experimentar con el modelo en lugar del sistema real</vt:lpstr>
      <vt:lpstr>6- Propósito de una Simulación</vt:lpstr>
      <vt:lpstr>6- Propósito de una Simulación</vt:lpstr>
      <vt:lpstr>7- ¿Cuándo una simulación es una herramienta apropiada?</vt:lpstr>
      <vt:lpstr>8- ¿Cuándo una simulación NO es apropiada?</vt:lpstr>
      <vt:lpstr>9- Etapas de un proceso de simulación </vt:lpstr>
      <vt:lpstr>9- Etapas de un proceso de simulación </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Gustavo Hernandez</dc:creator>
  <cp:lastModifiedBy>Gustavo Hernandez</cp:lastModifiedBy>
  <cp:revision>1</cp:revision>
  <dcterms:created xsi:type="dcterms:W3CDTF">2024-09-21T14:33:28Z</dcterms:created>
  <dcterms:modified xsi:type="dcterms:W3CDTF">2024-09-23T02:52:48Z</dcterms:modified>
</cp:coreProperties>
</file>