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Nunito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ExtraBold-boldItalic.fntdata"/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ExtraBold-bold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33203d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33203d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60afe4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460afe4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33203d9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33203d9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33203d9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33203d9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3203d36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3203d36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TITLE_1">
    <p:bg>
      <p:bgPr>
        <a:solidFill>
          <a:srgbClr val="4B22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999" r="989" t="0"/>
          <a:stretch/>
        </p:blipFill>
        <p:spPr>
          <a:xfrm>
            <a:off x="298075" y="4408700"/>
            <a:ext cx="1631600" cy="6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1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400"/>
              <a:buNone/>
              <a:defRPr sz="4400">
                <a:solidFill>
                  <a:srgbClr val="FCFCF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3 Grises 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4400"/>
              <a:buNone/>
              <a:defRPr sz="4400">
                <a:solidFill>
                  <a:srgbClr val="4B2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CUSTOM_2">
    <p:bg>
      <p:bgPr>
        <a:solidFill>
          <a:srgbClr val="FCFC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280850" y="112950"/>
            <a:ext cx="59670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B22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bg>
      <p:bgPr>
        <a:solidFill>
          <a:srgbClr val="FCFCF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274650" y="1446075"/>
            <a:ext cx="4052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274650" y="2056600"/>
            <a:ext cx="40524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pic>
        <p:nvPicPr>
          <p:cNvPr id="65" name="Google Shape;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2 Divisiones">
  <p:cSld name="TITLE_AND_BODY_1_1">
    <p:bg>
      <p:bgPr>
        <a:solidFill>
          <a:srgbClr val="FCFCF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274650" y="2272575"/>
            <a:ext cx="33855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724550" y="2272575"/>
            <a:ext cx="33855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cxnSp>
        <p:nvCxnSpPr>
          <p:cNvPr id="70" name="Google Shape;70;p18"/>
          <p:cNvCxnSpPr/>
          <p:nvPr/>
        </p:nvCxnSpPr>
        <p:spPr>
          <a:xfrm>
            <a:off x="4081775" y="2104325"/>
            <a:ext cx="0" cy="2480400"/>
          </a:xfrm>
          <a:prstGeom prst="straightConnector1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8"/>
          <p:cNvSpPr txBox="1"/>
          <p:nvPr>
            <p:ph idx="3" type="subTitle"/>
          </p:nvPr>
        </p:nvSpPr>
        <p:spPr>
          <a:xfrm>
            <a:off x="274650" y="1637300"/>
            <a:ext cx="241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4724550" y="1640275"/>
            <a:ext cx="241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TITLE_2">
    <p:bg>
      <p:bgPr>
        <a:solidFill>
          <a:srgbClr val="4B22F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 rotWithShape="1">
          <a:blip r:embed="rId2">
            <a:alphaModFix/>
          </a:blip>
          <a:srcRect b="0" l="999" r="989" t="0"/>
          <a:stretch/>
        </p:blipFill>
        <p:spPr>
          <a:xfrm>
            <a:off x="298075" y="4408700"/>
            <a:ext cx="1631600" cy="6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1: ¿Qué algoritmos le interesan a tu negocio?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20675" y="207850"/>
            <a:ext cx="1365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Regresión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3081525" y="207850"/>
            <a:ext cx="2268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Clasificación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92" name="Google Shape;92;p22"/>
          <p:cNvSpPr txBox="1"/>
          <p:nvPr/>
        </p:nvSpPr>
        <p:spPr>
          <a:xfrm>
            <a:off x="441900" y="2486550"/>
            <a:ext cx="2349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Clustering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3140325" y="2491425"/>
            <a:ext cx="2209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Recomendaciones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94" name="Google Shape;94;p22"/>
          <p:cNvSpPr txBox="1"/>
          <p:nvPr/>
        </p:nvSpPr>
        <p:spPr>
          <a:xfrm>
            <a:off x="519725" y="653575"/>
            <a:ext cx="2349000" cy="16467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Hacer un modelo para identificar cuál vinos son más apreciados por los clientes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Utilizar todas las variables químicas, geográficas y de precio para predecir la satisfacción de usuarios, y proponerle siempre vinos que le gustan.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172125" y="653575"/>
            <a:ext cx="2480700" cy="16467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He perdido la etiqueta de 20 botellas y no se su proveniencia geográfica.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Podría hacer un modelo de clasificación que en función de las variables químicas predica la proveniencia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519725" y="2947475"/>
            <a:ext cx="23490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Agrupar los usuarios en </a:t>
            </a: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función de sus compras para hacer iniciativas de marketing</a:t>
            </a: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Usuarios recurrentes que compran cada semana, usuarios que compran cada </a:t>
            </a: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año</a:t>
            </a: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por navidad, usuario que compran grandes </a:t>
            </a: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cantidades</a:t>
            </a: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solo una vez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3172125" y="2947475"/>
            <a:ext cx="24807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Hacer un modelo que identifique cual vino se tendría que recomendar por cada usuario al carrito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 también mandar una mail una semana después de la compra para recomendar otro pack de vino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1639500" y="1941475"/>
            <a:ext cx="5865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999999"/>
                </a:solidFill>
              </a:rPr>
              <a:t>Ahora te toca a ti, llena la plantilla con la información que tienes a la mano de tu negocio. No tienes que tomar todas las opciones, escoge cuidadosamente. ¡Suerte!</a:t>
            </a:r>
            <a:endParaRPr sz="1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420675" y="207850"/>
            <a:ext cx="1365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Algoritmo X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3081525" y="207850"/>
            <a:ext cx="2268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B22F4"/>
                </a:solidFill>
              </a:rPr>
              <a:t>Algoritmo X</a:t>
            </a:r>
            <a:endParaRPr b="1">
              <a:solidFill>
                <a:srgbClr val="4B2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441900" y="2486550"/>
            <a:ext cx="2349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B22F4"/>
                </a:solidFill>
              </a:rPr>
              <a:t>Algoritmo X</a:t>
            </a:r>
            <a:endParaRPr b="1">
              <a:solidFill>
                <a:srgbClr val="4B2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3140325" y="2491425"/>
            <a:ext cx="2209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Algoritmo X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519725" y="653575"/>
            <a:ext cx="2349000" cy="16467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24"/>
          <p:cNvSpPr txBox="1"/>
          <p:nvPr/>
        </p:nvSpPr>
        <p:spPr>
          <a:xfrm>
            <a:off x="3172125" y="653575"/>
            <a:ext cx="2480700" cy="16467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519725" y="2947475"/>
            <a:ext cx="23490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24"/>
          <p:cNvSpPr txBox="1"/>
          <p:nvPr/>
        </p:nvSpPr>
        <p:spPr>
          <a:xfrm>
            <a:off x="3172125" y="2947475"/>
            <a:ext cx="24807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