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EAC278-2BD7-4BB9-A1A8-80E2349B1A00}">
  <a:tblStyle styleId="{36EAC278-2BD7-4BB9-A1A8-80E2349B1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Nuni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60afe4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60afe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3203d3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3203d3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3203d36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3203d36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3203d36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3203d36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3203d3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3203d3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b5138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b5138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3203d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3203d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460afe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460afe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3203d3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3203d3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3203d36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3203d36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33203d9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33203d9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3203d3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3203d3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33203d3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33203d3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TITLE_1">
    <p:bg>
      <p:bgPr>
        <a:solidFill>
          <a:srgbClr val="4B2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  <a:defRPr sz="4400">
                <a:solidFill>
                  <a:srgbClr val="FCFC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3 Grises 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  <a:defRPr sz="4400">
                <a:solidFill>
                  <a:srgbClr val="4B2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USTOM_2">
    <p:bg>
      <p:bgPr>
        <a:solidFill>
          <a:srgbClr val="FCFC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B22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bg>
      <p:bgPr>
        <a:solidFill>
          <a:srgbClr val="FCFCF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2 Divisiones">
  <p:cSld name="TITLE_AND_BODY_1_1">
    <p:bg>
      <p:bgPr>
        <a:solidFill>
          <a:srgbClr val="FCFCF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746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7245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cxnSp>
        <p:nvCxnSpPr>
          <p:cNvPr id="70" name="Google Shape;70;p18"/>
          <p:cNvCxnSpPr/>
          <p:nvPr/>
        </p:nvCxnSpPr>
        <p:spPr>
          <a:xfrm>
            <a:off x="4081775" y="2104325"/>
            <a:ext cx="0" cy="2480400"/>
          </a:xfrm>
          <a:prstGeom prst="straightConnector1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274650" y="1637300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4724550" y="1640275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2">
    <p:bg>
      <p:bgPr>
        <a:solidFill>
          <a:srgbClr val="4B22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r>
              <a:rPr lang="es"/>
              <a:t>final</a:t>
            </a:r>
            <a:endParaRPr/>
          </a:p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Big data aplicada a los negocios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4: </a:t>
            </a:r>
            <a:r>
              <a:rPr lang="es"/>
              <a:t>Programar tu modelo de clasificación o regresión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1"/>
          <p:cNvGraphicFramePr/>
          <p:nvPr/>
        </p:nvGraphicFramePr>
        <p:xfrm>
          <a:off x="549225" y="98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31"/>
          <p:cNvSpPr txBox="1"/>
          <p:nvPr/>
        </p:nvSpPr>
        <p:spPr>
          <a:xfrm>
            <a:off x="473025" y="554050"/>
            <a:ext cx="2004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Clase de modelos: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73025" y="166932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Variables a predecir: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73025" y="2872425"/>
            <a:ext cx="237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Modelos implementados: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" name="Google Shape;149;p31"/>
          <p:cNvGraphicFramePr/>
          <p:nvPr/>
        </p:nvGraphicFramePr>
        <p:xfrm>
          <a:off x="549225" y="20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31"/>
          <p:cNvGraphicFramePr/>
          <p:nvPr/>
        </p:nvGraphicFramePr>
        <p:xfrm>
          <a:off x="549225" y="32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/>
              </a:tblGrid>
              <a:tr h="6392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633975" y="527375"/>
            <a:ext cx="6743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Resultados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693350" y="1672000"/>
            <a:ext cx="32898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376350" y="1669475"/>
            <a:ext cx="83184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¡Hola!</a:t>
            </a:r>
            <a:b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Te preparamos esta plantilla para que puedas llenar el paso a paso de tu proyecto con los visuales o textos que se necesitan, recuerda que tienes de referencia el Proyecto final del profesor en tus adjuntos y que podrás utilizar la base de datos que te compartimos en caso no utilices a tu negocio o proyecto personal de ejemplo. </a:t>
            </a:r>
            <a:endParaRPr sz="11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Tu reto: </a:t>
            </a:r>
            <a: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Aterriza una problemática, visualización y solución con variaciones a las que encontró Enrico. ¿Qué puedes ver tú en esta base de datos? ¿Será la misma visualización la representación de tu solución? ¿Bastará una? Vamos a preguntarnos, aprender y plasmarlo en el proyecto, ¡mucha suerte! </a:t>
            </a:r>
            <a:b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s" sz="11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1: Los datos de </a:t>
            </a:r>
            <a:br>
              <a:rPr lang="es"/>
            </a:br>
            <a:r>
              <a:rPr lang="es"/>
              <a:t>tu negocio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/>
        </p:nvSpPr>
        <p:spPr>
          <a:xfrm>
            <a:off x="573075" y="207850"/>
            <a:ext cx="1365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Mi negocio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3081525" y="207850"/>
            <a:ext cx="2268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Problemas a solucionar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594300" y="2486550"/>
            <a:ext cx="198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¿Qué datos tengo?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3140325" y="2491425"/>
            <a:ext cx="2209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¿Qué datos necesito?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72125" y="653575"/>
            <a:ext cx="20871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3172125" y="653575"/>
            <a:ext cx="24807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672125" y="2947475"/>
            <a:ext cx="20871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3172125" y="2947475"/>
            <a:ext cx="24807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2: Inicia la exploración de tus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905600" y="819750"/>
            <a:ext cx="32898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905600" y="2868225"/>
            <a:ext cx="32898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905600" y="819750"/>
            <a:ext cx="32898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905600" y="2868225"/>
            <a:ext cx="32898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3: Crea tu visualización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1317450" y="1471050"/>
            <a:ext cx="6509100" cy="22014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