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5688599-E4BF-488C-A644-BF1DC6DB8A1D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98E378F-279A-4662-9322-555194DA3B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37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8599-E4BF-488C-A644-BF1DC6DB8A1D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378F-279A-4662-9322-555194DA3B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93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5688599-E4BF-488C-A644-BF1DC6DB8A1D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8E378F-279A-4662-9322-555194DA3B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718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5688599-E4BF-488C-A644-BF1DC6DB8A1D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8E378F-279A-4662-9322-555194DA3B3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5013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5688599-E4BF-488C-A644-BF1DC6DB8A1D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8E378F-279A-4662-9322-555194DA3B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329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8599-E4BF-488C-A644-BF1DC6DB8A1D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378F-279A-4662-9322-555194DA3B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461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8599-E4BF-488C-A644-BF1DC6DB8A1D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378F-279A-4662-9322-555194DA3B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324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8599-E4BF-488C-A644-BF1DC6DB8A1D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378F-279A-4662-9322-555194DA3B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304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5688599-E4BF-488C-A644-BF1DC6DB8A1D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8E378F-279A-4662-9322-555194DA3B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87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8599-E4BF-488C-A644-BF1DC6DB8A1D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378F-279A-4662-9322-555194DA3B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09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5688599-E4BF-488C-A644-BF1DC6DB8A1D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8E378F-279A-4662-9322-555194DA3B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5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8599-E4BF-488C-A644-BF1DC6DB8A1D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378F-279A-4662-9322-555194DA3B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64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8599-E4BF-488C-A644-BF1DC6DB8A1D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378F-279A-4662-9322-555194DA3B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81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8599-E4BF-488C-A644-BF1DC6DB8A1D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378F-279A-4662-9322-555194DA3B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16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8599-E4BF-488C-A644-BF1DC6DB8A1D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378F-279A-4662-9322-555194DA3B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80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8599-E4BF-488C-A644-BF1DC6DB8A1D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378F-279A-4662-9322-555194DA3B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94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8599-E4BF-488C-A644-BF1DC6DB8A1D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378F-279A-4662-9322-555194DA3B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1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88599-E4BF-488C-A644-BF1DC6DB8A1D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378F-279A-4662-9322-555194DA3B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25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85275-D521-4307-8193-9158DD440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Reconhecimento de imagem com </a:t>
            </a:r>
            <a:r>
              <a:rPr lang="pt-BR" sz="3200" dirty="0" err="1"/>
              <a:t>opencv</a:t>
            </a:r>
            <a:endParaRPr lang="pt-BR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B42BDB-2F75-45A5-BFF7-7BDADE575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Gustavo Azevedo</a:t>
            </a:r>
          </a:p>
        </p:txBody>
      </p:sp>
    </p:spTree>
    <p:extLst>
      <p:ext uri="{BB962C8B-B14F-4D97-AF65-F5344CB8AC3E}">
        <p14:creationId xmlns:p14="http://schemas.microsoft.com/office/powerpoint/2010/main" val="121953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6956D-0BB8-461C-8C13-2FF68660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DE6BD-FC80-4B06-826A-9D47E083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algoritmo foi escrito em Java e foram utilizadas as bibliotecas </a:t>
            </a:r>
            <a:r>
              <a:rPr lang="pt-BR" dirty="0" err="1"/>
              <a:t>OpenCV</a:t>
            </a:r>
            <a:r>
              <a:rPr lang="pt-BR" dirty="0"/>
              <a:t> para o reconhecimento de imagens e da biblioteca Apache </a:t>
            </a:r>
            <a:r>
              <a:rPr lang="pt-BR" dirty="0" err="1"/>
              <a:t>Commons</a:t>
            </a:r>
            <a:r>
              <a:rPr lang="pt-BR" dirty="0"/>
              <a:t> para os cálculos de Interpolação. </a:t>
            </a:r>
          </a:p>
        </p:txBody>
      </p:sp>
    </p:spTree>
    <p:extLst>
      <p:ext uri="{BB962C8B-B14F-4D97-AF65-F5344CB8AC3E}">
        <p14:creationId xmlns:p14="http://schemas.microsoft.com/office/powerpoint/2010/main" val="163211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6956D-0BB8-461C-8C13-2FF68660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DE6BD-FC80-4B06-826A-9D47E083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Utilizando uma busca </a:t>
            </a:r>
            <a:r>
              <a:rPr lang="pt-BR" dirty="0" err="1"/>
              <a:t>Blob</a:t>
            </a:r>
            <a:r>
              <a:rPr lang="pt-BR" dirty="0"/>
              <a:t>, cada frame do vídeo é testado, onde ele primeiramente é passado para tons de cinza, em seguida retirasse todos os contornos, pegando essa imagem com os contornos e utilizando o método </a:t>
            </a:r>
            <a:r>
              <a:rPr lang="pt-BR" dirty="0" err="1"/>
              <a:t>HoughCircle</a:t>
            </a:r>
            <a:r>
              <a:rPr lang="pt-BR" dirty="0"/>
              <a:t> do </a:t>
            </a:r>
            <a:r>
              <a:rPr lang="pt-BR" dirty="0" err="1"/>
              <a:t>openCV</a:t>
            </a:r>
            <a:r>
              <a:rPr lang="pt-BR" dirty="0"/>
              <a:t> se busca um objeto circular, quando esse é encontrado, as coordenadas de seu centro são então salvas em uma lista.</a:t>
            </a:r>
          </a:p>
        </p:txBody>
      </p:sp>
    </p:spTree>
    <p:extLst>
      <p:ext uri="{BB962C8B-B14F-4D97-AF65-F5344CB8AC3E}">
        <p14:creationId xmlns:p14="http://schemas.microsoft.com/office/powerpoint/2010/main" val="154235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6956D-0BB8-461C-8C13-2FF68660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 de cinza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1541CE-FFBC-457F-8CBD-6ED910F7B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83" y="2343705"/>
            <a:ext cx="10514233" cy="325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8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6956D-0BB8-461C-8C13-2FF68660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Contornos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F6580E-7CDB-4754-B4EC-3B0085C39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9" t="2842"/>
          <a:stretch/>
        </p:blipFill>
        <p:spPr>
          <a:xfrm>
            <a:off x="1189608" y="2450237"/>
            <a:ext cx="9950924" cy="303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4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6956D-0BB8-461C-8C13-2FF68660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DE6BD-FC80-4B06-826A-9D47E083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buscar por todos os frames, são selecionados os pontos entre os encontrados que por seu lado, passam pelo método de interpolação da biblioteca apache </a:t>
            </a:r>
            <a:r>
              <a:rPr lang="pt-BR" dirty="0" err="1"/>
              <a:t>commons</a:t>
            </a:r>
            <a:r>
              <a:rPr lang="pt-BR" dirty="0"/>
              <a:t>, usando o resultados desse método é desenhado a parábola do caminho da bola.</a:t>
            </a:r>
          </a:p>
        </p:txBody>
      </p:sp>
    </p:spTree>
    <p:extLst>
      <p:ext uri="{BB962C8B-B14F-4D97-AF65-F5344CB8AC3E}">
        <p14:creationId xmlns:p14="http://schemas.microsoft.com/office/powerpoint/2010/main" val="214157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F5BA5-B716-49FC-B479-A61F2266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Imagem preliminar com o algoritmo reconhecendo a bola e o centro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59D27C-F6AE-4214-943D-C95D6632E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15" y="2157273"/>
            <a:ext cx="10877369" cy="339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6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F5BA5-B716-49FC-B479-A61F2266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Nova Imagem preliminar com o algoritmo reconhecendo a bola e a linha de previsão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039E097-3D3F-48BA-BCF2-02ECA9991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06" y="2401822"/>
            <a:ext cx="11137987" cy="369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3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F5BA5-B716-49FC-B479-A61F22667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pt-BR" sz="2800" dirty="0"/>
              <a:t>Imagem Final com o algoritmo Desenhando a parábola da trajetória</a:t>
            </a:r>
          </a:p>
        </p:txBody>
      </p:sp>
      <p:pic>
        <p:nvPicPr>
          <p:cNvPr id="3" name="Imagem 2" descr="Uma imagem contendo céu, raquetebol&#10;&#10;Descrição gerada com muito alta confiança">
            <a:extLst>
              <a:ext uri="{FF2B5EF4-FFF2-40B4-BE49-F238E27FC236}">
                <a16:creationId xmlns:a16="http://schemas.microsoft.com/office/drawing/2014/main" id="{BCDBF96A-700F-4D48-988A-BBCEECAD5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213003"/>
            <a:ext cx="11258550" cy="373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7899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26</TotalTime>
  <Words>188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Trilha de Vapor</vt:lpstr>
      <vt:lpstr>Reconhecimento de imagem com opencv</vt:lpstr>
      <vt:lpstr>O Algoritmo</vt:lpstr>
      <vt:lpstr>O Algoritmo</vt:lpstr>
      <vt:lpstr>Escala de cinza</vt:lpstr>
      <vt:lpstr>Contornos</vt:lpstr>
      <vt:lpstr>O Algoritmo</vt:lpstr>
      <vt:lpstr>Imagem preliminar com o algoritmo reconhecendo a bola e o centro</vt:lpstr>
      <vt:lpstr>Nova Imagem preliminar com o algoritmo reconhecendo a bola e a linha de previsão</vt:lpstr>
      <vt:lpstr>Imagem Final com o algoritmo Desenhando a parábola da trajetória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Reconhecimento de imagem com opencv</dc:title>
  <dc:creator>Gustavo Armborst Guedes de Azevedo</dc:creator>
  <cp:lastModifiedBy>Gustavo Armborst Guedes de Azevedo</cp:lastModifiedBy>
  <cp:revision>5</cp:revision>
  <dcterms:created xsi:type="dcterms:W3CDTF">2017-12-12T01:58:44Z</dcterms:created>
  <dcterms:modified xsi:type="dcterms:W3CDTF">2017-12-12T10:23:45Z</dcterms:modified>
</cp:coreProperties>
</file>