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86" r:id="rId7"/>
    <p:sldId id="287" r:id="rId8"/>
    <p:sldId id="288" r:id="rId9"/>
    <p:sldId id="284" r:id="rId10"/>
    <p:sldId id="285" r:id="rId11"/>
    <p:sldId id="289" r:id="rId12"/>
    <p:sldId id="290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81B82-E510-AC82-EC3C-B33ECDC79918}" v="1106" dt="2025-06-25T02:44:07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120" d="100"/>
          <a:sy n="120" d="100"/>
        </p:scale>
        <p:origin x="132" y="16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8034D-FBCE-4F5A-AD15-57B677DCADA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2F3EC5-B4DF-451E-88BA-3A11334A3996}">
      <dgm:prSet/>
      <dgm:spPr/>
      <dgm:t>
        <a:bodyPr/>
        <a:lstStyle/>
        <a:p>
          <a:r>
            <a:rPr lang="pt-BR"/>
            <a:t>Um tom mais para o tema escuro</a:t>
          </a:r>
          <a:endParaRPr lang="en-US"/>
        </a:p>
      </dgm:t>
    </dgm:pt>
    <dgm:pt modelId="{EABAF756-C743-44A3-8A5D-8E54F932C886}" type="parTrans" cxnId="{A3C74EE3-0E2C-4AC2-9B7C-168B371A758E}">
      <dgm:prSet/>
      <dgm:spPr/>
      <dgm:t>
        <a:bodyPr/>
        <a:lstStyle/>
        <a:p>
          <a:endParaRPr lang="en-US"/>
        </a:p>
      </dgm:t>
    </dgm:pt>
    <dgm:pt modelId="{A65ADBDA-101E-43D6-AB4F-6171E93F3419}" type="sibTrans" cxnId="{A3C74EE3-0E2C-4AC2-9B7C-168B371A758E}">
      <dgm:prSet/>
      <dgm:spPr/>
      <dgm:t>
        <a:bodyPr/>
        <a:lstStyle/>
        <a:p>
          <a:endParaRPr lang="en-US"/>
        </a:p>
      </dgm:t>
    </dgm:pt>
    <dgm:pt modelId="{95DA2B27-D4CA-4FDC-91F3-5CB231451834}">
      <dgm:prSet/>
      <dgm:spPr/>
      <dgm:t>
        <a:bodyPr/>
        <a:lstStyle/>
        <a:p>
          <a:r>
            <a:rPr lang="pt-BR"/>
            <a:t>Simplificada, acessível ao usuário</a:t>
          </a:r>
          <a:endParaRPr lang="en-US"/>
        </a:p>
      </dgm:t>
    </dgm:pt>
    <dgm:pt modelId="{0942F0E5-7244-48D9-8B6E-4DCF3E99947D}" type="parTrans" cxnId="{3D8AC430-754A-453F-B43C-F7E40D299C02}">
      <dgm:prSet/>
      <dgm:spPr/>
      <dgm:t>
        <a:bodyPr/>
        <a:lstStyle/>
        <a:p>
          <a:endParaRPr lang="en-US"/>
        </a:p>
      </dgm:t>
    </dgm:pt>
    <dgm:pt modelId="{D52D19B8-501E-4E03-85CE-25388233FB3C}" type="sibTrans" cxnId="{3D8AC430-754A-453F-B43C-F7E40D299C02}">
      <dgm:prSet/>
      <dgm:spPr/>
      <dgm:t>
        <a:bodyPr/>
        <a:lstStyle/>
        <a:p>
          <a:endParaRPr lang="en-US"/>
        </a:p>
      </dgm:t>
    </dgm:pt>
    <dgm:pt modelId="{144A4843-CA05-4836-A012-1864F70B38F6}">
      <dgm:prSet/>
      <dgm:spPr/>
      <dgm:t>
        <a:bodyPr/>
        <a:lstStyle/>
        <a:p>
          <a:r>
            <a:rPr lang="pt-BR"/>
            <a:t>Tempo total do projeto: 15 dias</a:t>
          </a:r>
          <a:endParaRPr lang="en-US"/>
        </a:p>
      </dgm:t>
    </dgm:pt>
    <dgm:pt modelId="{5B2273FC-8840-4B44-8BB1-15C3485522D2}" type="parTrans" cxnId="{7C8D0527-06C5-412C-932E-D4DE4143D84E}">
      <dgm:prSet/>
      <dgm:spPr/>
      <dgm:t>
        <a:bodyPr/>
        <a:lstStyle/>
        <a:p>
          <a:endParaRPr lang="en-US"/>
        </a:p>
      </dgm:t>
    </dgm:pt>
    <dgm:pt modelId="{659741B2-8539-49D7-B755-5090F07D945C}" type="sibTrans" cxnId="{7C8D0527-06C5-412C-932E-D4DE4143D84E}">
      <dgm:prSet/>
      <dgm:spPr/>
      <dgm:t>
        <a:bodyPr/>
        <a:lstStyle/>
        <a:p>
          <a:endParaRPr lang="en-US"/>
        </a:p>
      </dgm:t>
    </dgm:pt>
    <dgm:pt modelId="{BB09709E-9A9D-4D88-8B7D-A98564FDAE15}">
      <dgm:prSet/>
      <dgm:spPr/>
      <dgm:t>
        <a:bodyPr/>
        <a:lstStyle/>
        <a:p>
          <a:r>
            <a:rPr lang="pt-BR"/>
            <a:t>Tarefas Necessárias: 8 tarefas, 7 concluídas</a:t>
          </a:r>
          <a:endParaRPr lang="en-US"/>
        </a:p>
      </dgm:t>
    </dgm:pt>
    <dgm:pt modelId="{70768F91-F1E5-448F-9937-6EBB5599F4BD}" type="parTrans" cxnId="{D6428538-784C-4231-8DF2-CAF19A2AA0CC}">
      <dgm:prSet/>
      <dgm:spPr/>
      <dgm:t>
        <a:bodyPr/>
        <a:lstStyle/>
        <a:p>
          <a:endParaRPr lang="en-US"/>
        </a:p>
      </dgm:t>
    </dgm:pt>
    <dgm:pt modelId="{0D310D7C-AD27-4F54-8AC7-C2CCB1422E47}" type="sibTrans" cxnId="{D6428538-784C-4231-8DF2-CAF19A2AA0CC}">
      <dgm:prSet/>
      <dgm:spPr/>
      <dgm:t>
        <a:bodyPr/>
        <a:lstStyle/>
        <a:p>
          <a:endParaRPr lang="en-US"/>
        </a:p>
      </dgm:t>
    </dgm:pt>
    <dgm:pt modelId="{E0761987-6403-4E21-B16C-766436190CA4}" type="pres">
      <dgm:prSet presAssocID="{69C8034D-FBCE-4F5A-AD15-57B677DCADAE}" presName="linear" presStyleCnt="0">
        <dgm:presLayoutVars>
          <dgm:dir/>
          <dgm:animLvl val="lvl"/>
          <dgm:resizeHandles val="exact"/>
        </dgm:presLayoutVars>
      </dgm:prSet>
      <dgm:spPr/>
    </dgm:pt>
    <dgm:pt modelId="{5A3FC941-B7E0-42C5-9D0C-391067B0DAC7}" type="pres">
      <dgm:prSet presAssocID="{BE2F3EC5-B4DF-451E-88BA-3A11334A3996}" presName="parentLin" presStyleCnt="0"/>
      <dgm:spPr/>
    </dgm:pt>
    <dgm:pt modelId="{3D1BBAFC-7642-437C-BD56-D476F9B852B2}" type="pres">
      <dgm:prSet presAssocID="{BE2F3EC5-B4DF-451E-88BA-3A11334A3996}" presName="parentLeftMargin" presStyleLbl="node1" presStyleIdx="0" presStyleCnt="4"/>
      <dgm:spPr/>
    </dgm:pt>
    <dgm:pt modelId="{28136E48-6875-467D-B357-2BA64472AB6E}" type="pres">
      <dgm:prSet presAssocID="{BE2F3EC5-B4DF-451E-88BA-3A11334A39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ED024E-CFC6-414B-AC31-93C07A285AE1}" type="pres">
      <dgm:prSet presAssocID="{BE2F3EC5-B4DF-451E-88BA-3A11334A3996}" presName="negativeSpace" presStyleCnt="0"/>
      <dgm:spPr/>
    </dgm:pt>
    <dgm:pt modelId="{13A4F00A-105E-4D03-A81A-FB2E90C91754}" type="pres">
      <dgm:prSet presAssocID="{BE2F3EC5-B4DF-451E-88BA-3A11334A3996}" presName="childText" presStyleLbl="conFgAcc1" presStyleIdx="0" presStyleCnt="4">
        <dgm:presLayoutVars>
          <dgm:bulletEnabled val="1"/>
        </dgm:presLayoutVars>
      </dgm:prSet>
      <dgm:spPr/>
    </dgm:pt>
    <dgm:pt modelId="{E98DFE5D-C7B6-4EDE-AE2A-61806E5BCC83}" type="pres">
      <dgm:prSet presAssocID="{A65ADBDA-101E-43D6-AB4F-6171E93F3419}" presName="spaceBetweenRectangles" presStyleCnt="0"/>
      <dgm:spPr/>
    </dgm:pt>
    <dgm:pt modelId="{8A7CBDEE-0B1E-4063-93B6-5370A0E69033}" type="pres">
      <dgm:prSet presAssocID="{95DA2B27-D4CA-4FDC-91F3-5CB231451834}" presName="parentLin" presStyleCnt="0"/>
      <dgm:spPr/>
    </dgm:pt>
    <dgm:pt modelId="{5DFC6AC8-0D84-4311-A80A-548029097257}" type="pres">
      <dgm:prSet presAssocID="{95DA2B27-D4CA-4FDC-91F3-5CB231451834}" presName="parentLeftMargin" presStyleLbl="node1" presStyleIdx="0" presStyleCnt="4"/>
      <dgm:spPr/>
    </dgm:pt>
    <dgm:pt modelId="{8BFF44C9-A2BA-46E0-A57E-A32D57C8C94B}" type="pres">
      <dgm:prSet presAssocID="{95DA2B27-D4CA-4FDC-91F3-5CB2314518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42C93-FD77-4A23-A9F5-3FF719C034E8}" type="pres">
      <dgm:prSet presAssocID="{95DA2B27-D4CA-4FDC-91F3-5CB231451834}" presName="negativeSpace" presStyleCnt="0"/>
      <dgm:spPr/>
    </dgm:pt>
    <dgm:pt modelId="{F5880C5F-C64D-4382-880D-4D62A94926AC}" type="pres">
      <dgm:prSet presAssocID="{95DA2B27-D4CA-4FDC-91F3-5CB231451834}" presName="childText" presStyleLbl="conFgAcc1" presStyleIdx="1" presStyleCnt="4">
        <dgm:presLayoutVars>
          <dgm:bulletEnabled val="1"/>
        </dgm:presLayoutVars>
      </dgm:prSet>
      <dgm:spPr/>
    </dgm:pt>
    <dgm:pt modelId="{8C7FC4A0-342E-4B2D-938F-E6210FB4B654}" type="pres">
      <dgm:prSet presAssocID="{D52D19B8-501E-4E03-85CE-25388233FB3C}" presName="spaceBetweenRectangles" presStyleCnt="0"/>
      <dgm:spPr/>
    </dgm:pt>
    <dgm:pt modelId="{62DC1378-26FF-43B9-AD61-DBFBDD3B7461}" type="pres">
      <dgm:prSet presAssocID="{144A4843-CA05-4836-A012-1864F70B38F6}" presName="parentLin" presStyleCnt="0"/>
      <dgm:spPr/>
    </dgm:pt>
    <dgm:pt modelId="{AA84402C-F057-48C6-9000-9D065A1D8F16}" type="pres">
      <dgm:prSet presAssocID="{144A4843-CA05-4836-A012-1864F70B38F6}" presName="parentLeftMargin" presStyleLbl="node1" presStyleIdx="1" presStyleCnt="4"/>
      <dgm:spPr/>
    </dgm:pt>
    <dgm:pt modelId="{ED24D48E-D07D-4C4B-A5B6-365B4D678C9F}" type="pres">
      <dgm:prSet presAssocID="{144A4843-CA05-4836-A012-1864F70B38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D09902-C09C-48A9-8601-06C906E35178}" type="pres">
      <dgm:prSet presAssocID="{144A4843-CA05-4836-A012-1864F70B38F6}" presName="negativeSpace" presStyleCnt="0"/>
      <dgm:spPr/>
    </dgm:pt>
    <dgm:pt modelId="{43102CFE-9B2F-46E9-8BB4-A0FB3DC5115A}" type="pres">
      <dgm:prSet presAssocID="{144A4843-CA05-4836-A012-1864F70B38F6}" presName="childText" presStyleLbl="conFgAcc1" presStyleIdx="2" presStyleCnt="4">
        <dgm:presLayoutVars>
          <dgm:bulletEnabled val="1"/>
        </dgm:presLayoutVars>
      </dgm:prSet>
      <dgm:spPr/>
    </dgm:pt>
    <dgm:pt modelId="{DC4751A4-4F7D-4A36-9878-652CEADB3F97}" type="pres">
      <dgm:prSet presAssocID="{659741B2-8539-49D7-B755-5090F07D945C}" presName="spaceBetweenRectangles" presStyleCnt="0"/>
      <dgm:spPr/>
    </dgm:pt>
    <dgm:pt modelId="{58E90622-789D-4525-8813-2D1401FF6ED5}" type="pres">
      <dgm:prSet presAssocID="{BB09709E-9A9D-4D88-8B7D-A98564FDAE15}" presName="parentLin" presStyleCnt="0"/>
      <dgm:spPr/>
    </dgm:pt>
    <dgm:pt modelId="{1CE3C8DE-7E7D-4A01-937D-A4C5CDA67BA2}" type="pres">
      <dgm:prSet presAssocID="{BB09709E-9A9D-4D88-8B7D-A98564FDAE15}" presName="parentLeftMargin" presStyleLbl="node1" presStyleIdx="2" presStyleCnt="4"/>
      <dgm:spPr/>
    </dgm:pt>
    <dgm:pt modelId="{B1420603-36DA-4F72-A086-847E83B9523E}" type="pres">
      <dgm:prSet presAssocID="{BB09709E-9A9D-4D88-8B7D-A98564FDAE1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83BC62-9DF0-4709-83D9-6F21109531D1}" type="pres">
      <dgm:prSet presAssocID="{BB09709E-9A9D-4D88-8B7D-A98564FDAE15}" presName="negativeSpace" presStyleCnt="0"/>
      <dgm:spPr/>
    </dgm:pt>
    <dgm:pt modelId="{B88D8AF2-43B1-4006-B876-61C53D8C8938}" type="pres">
      <dgm:prSet presAssocID="{BB09709E-9A9D-4D88-8B7D-A98564FDAE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C8D0527-06C5-412C-932E-D4DE4143D84E}" srcId="{69C8034D-FBCE-4F5A-AD15-57B677DCADAE}" destId="{144A4843-CA05-4836-A012-1864F70B38F6}" srcOrd="2" destOrd="0" parTransId="{5B2273FC-8840-4B44-8BB1-15C3485522D2}" sibTransId="{659741B2-8539-49D7-B755-5090F07D945C}"/>
    <dgm:cxn modelId="{3D8AC430-754A-453F-B43C-F7E40D299C02}" srcId="{69C8034D-FBCE-4F5A-AD15-57B677DCADAE}" destId="{95DA2B27-D4CA-4FDC-91F3-5CB231451834}" srcOrd="1" destOrd="0" parTransId="{0942F0E5-7244-48D9-8B6E-4DCF3E99947D}" sibTransId="{D52D19B8-501E-4E03-85CE-25388233FB3C}"/>
    <dgm:cxn modelId="{D6428538-784C-4231-8DF2-CAF19A2AA0CC}" srcId="{69C8034D-FBCE-4F5A-AD15-57B677DCADAE}" destId="{BB09709E-9A9D-4D88-8B7D-A98564FDAE15}" srcOrd="3" destOrd="0" parTransId="{70768F91-F1E5-448F-9937-6EBB5599F4BD}" sibTransId="{0D310D7C-AD27-4F54-8AC7-C2CCB1422E47}"/>
    <dgm:cxn modelId="{36FA4D49-885D-4811-B883-3C07A3173CFB}" type="presOf" srcId="{BB09709E-9A9D-4D88-8B7D-A98564FDAE15}" destId="{B1420603-36DA-4F72-A086-847E83B9523E}" srcOrd="1" destOrd="0" presId="urn:microsoft.com/office/officeart/2005/8/layout/list1"/>
    <dgm:cxn modelId="{DF432B76-5FDB-49FF-8208-7F5471755A85}" type="presOf" srcId="{95DA2B27-D4CA-4FDC-91F3-5CB231451834}" destId="{8BFF44C9-A2BA-46E0-A57E-A32D57C8C94B}" srcOrd="1" destOrd="0" presId="urn:microsoft.com/office/officeart/2005/8/layout/list1"/>
    <dgm:cxn modelId="{DC5F0E59-CF7B-4874-8BBB-84E692536D88}" type="presOf" srcId="{69C8034D-FBCE-4F5A-AD15-57B677DCADAE}" destId="{E0761987-6403-4E21-B16C-766436190CA4}" srcOrd="0" destOrd="0" presId="urn:microsoft.com/office/officeart/2005/8/layout/list1"/>
    <dgm:cxn modelId="{C0AA109A-0A1F-4D0E-8A35-682601A3E6BB}" type="presOf" srcId="{BE2F3EC5-B4DF-451E-88BA-3A11334A3996}" destId="{28136E48-6875-467D-B357-2BA64472AB6E}" srcOrd="1" destOrd="0" presId="urn:microsoft.com/office/officeart/2005/8/layout/list1"/>
    <dgm:cxn modelId="{4D7D869D-886E-44C4-A3B6-19D11E7515F5}" type="presOf" srcId="{BB09709E-9A9D-4D88-8B7D-A98564FDAE15}" destId="{1CE3C8DE-7E7D-4A01-937D-A4C5CDA67BA2}" srcOrd="0" destOrd="0" presId="urn:microsoft.com/office/officeart/2005/8/layout/list1"/>
    <dgm:cxn modelId="{2C9803CA-51FA-4229-A5EA-90BA53DFF4E5}" type="presOf" srcId="{BE2F3EC5-B4DF-451E-88BA-3A11334A3996}" destId="{3D1BBAFC-7642-437C-BD56-D476F9B852B2}" srcOrd="0" destOrd="0" presId="urn:microsoft.com/office/officeart/2005/8/layout/list1"/>
    <dgm:cxn modelId="{5DB2D9DD-FA82-4981-B1BF-D05DD49FA579}" type="presOf" srcId="{144A4843-CA05-4836-A012-1864F70B38F6}" destId="{AA84402C-F057-48C6-9000-9D065A1D8F16}" srcOrd="0" destOrd="0" presId="urn:microsoft.com/office/officeart/2005/8/layout/list1"/>
    <dgm:cxn modelId="{A3C74EE3-0E2C-4AC2-9B7C-168B371A758E}" srcId="{69C8034D-FBCE-4F5A-AD15-57B677DCADAE}" destId="{BE2F3EC5-B4DF-451E-88BA-3A11334A3996}" srcOrd="0" destOrd="0" parTransId="{EABAF756-C743-44A3-8A5D-8E54F932C886}" sibTransId="{A65ADBDA-101E-43D6-AB4F-6171E93F3419}"/>
    <dgm:cxn modelId="{A58704E6-6529-416E-9BF2-C33465048F39}" type="presOf" srcId="{144A4843-CA05-4836-A012-1864F70B38F6}" destId="{ED24D48E-D07D-4C4B-A5B6-365B4D678C9F}" srcOrd="1" destOrd="0" presId="urn:microsoft.com/office/officeart/2005/8/layout/list1"/>
    <dgm:cxn modelId="{54A194FF-E829-47AE-B51F-8F6D0F42F4EF}" type="presOf" srcId="{95DA2B27-D4CA-4FDC-91F3-5CB231451834}" destId="{5DFC6AC8-0D84-4311-A80A-548029097257}" srcOrd="0" destOrd="0" presId="urn:microsoft.com/office/officeart/2005/8/layout/list1"/>
    <dgm:cxn modelId="{9C54C066-640C-40A2-8CBF-3A1103D6D007}" type="presParOf" srcId="{E0761987-6403-4E21-B16C-766436190CA4}" destId="{5A3FC941-B7E0-42C5-9D0C-391067B0DAC7}" srcOrd="0" destOrd="0" presId="urn:microsoft.com/office/officeart/2005/8/layout/list1"/>
    <dgm:cxn modelId="{0086722B-4DDF-4AFE-9068-F0E320627CEC}" type="presParOf" srcId="{5A3FC941-B7E0-42C5-9D0C-391067B0DAC7}" destId="{3D1BBAFC-7642-437C-BD56-D476F9B852B2}" srcOrd="0" destOrd="0" presId="urn:microsoft.com/office/officeart/2005/8/layout/list1"/>
    <dgm:cxn modelId="{F9F3A0AD-61E7-463A-B1C3-12F35875CE15}" type="presParOf" srcId="{5A3FC941-B7E0-42C5-9D0C-391067B0DAC7}" destId="{28136E48-6875-467D-B357-2BA64472AB6E}" srcOrd="1" destOrd="0" presId="urn:microsoft.com/office/officeart/2005/8/layout/list1"/>
    <dgm:cxn modelId="{B910668F-658E-42AE-AD8A-57ED011CAF9B}" type="presParOf" srcId="{E0761987-6403-4E21-B16C-766436190CA4}" destId="{48ED024E-CFC6-414B-AC31-93C07A285AE1}" srcOrd="1" destOrd="0" presId="urn:microsoft.com/office/officeart/2005/8/layout/list1"/>
    <dgm:cxn modelId="{66806058-3CCD-4418-BFB4-5187A356F117}" type="presParOf" srcId="{E0761987-6403-4E21-B16C-766436190CA4}" destId="{13A4F00A-105E-4D03-A81A-FB2E90C91754}" srcOrd="2" destOrd="0" presId="urn:microsoft.com/office/officeart/2005/8/layout/list1"/>
    <dgm:cxn modelId="{0DBF2414-1048-4E23-BFFC-D3DF4FADC237}" type="presParOf" srcId="{E0761987-6403-4E21-B16C-766436190CA4}" destId="{E98DFE5D-C7B6-4EDE-AE2A-61806E5BCC83}" srcOrd="3" destOrd="0" presId="urn:microsoft.com/office/officeart/2005/8/layout/list1"/>
    <dgm:cxn modelId="{AC33A90E-2238-488B-AF5D-22E2D8803BDD}" type="presParOf" srcId="{E0761987-6403-4E21-B16C-766436190CA4}" destId="{8A7CBDEE-0B1E-4063-93B6-5370A0E69033}" srcOrd="4" destOrd="0" presId="urn:microsoft.com/office/officeart/2005/8/layout/list1"/>
    <dgm:cxn modelId="{F7464F61-7991-463A-8094-F7EA730B784C}" type="presParOf" srcId="{8A7CBDEE-0B1E-4063-93B6-5370A0E69033}" destId="{5DFC6AC8-0D84-4311-A80A-548029097257}" srcOrd="0" destOrd="0" presId="urn:microsoft.com/office/officeart/2005/8/layout/list1"/>
    <dgm:cxn modelId="{D71316EF-F2C7-46F1-9026-7BD6DEA119E1}" type="presParOf" srcId="{8A7CBDEE-0B1E-4063-93B6-5370A0E69033}" destId="{8BFF44C9-A2BA-46E0-A57E-A32D57C8C94B}" srcOrd="1" destOrd="0" presId="urn:microsoft.com/office/officeart/2005/8/layout/list1"/>
    <dgm:cxn modelId="{1BD99F02-A52B-4351-99E2-98EAB8F91A83}" type="presParOf" srcId="{E0761987-6403-4E21-B16C-766436190CA4}" destId="{BCA42C93-FD77-4A23-A9F5-3FF719C034E8}" srcOrd="5" destOrd="0" presId="urn:microsoft.com/office/officeart/2005/8/layout/list1"/>
    <dgm:cxn modelId="{72B37955-C88B-4FFA-AD76-720CCAB85DAE}" type="presParOf" srcId="{E0761987-6403-4E21-B16C-766436190CA4}" destId="{F5880C5F-C64D-4382-880D-4D62A94926AC}" srcOrd="6" destOrd="0" presId="urn:microsoft.com/office/officeart/2005/8/layout/list1"/>
    <dgm:cxn modelId="{F13AC3F7-87EF-4C64-B4F4-166F52695A94}" type="presParOf" srcId="{E0761987-6403-4E21-B16C-766436190CA4}" destId="{8C7FC4A0-342E-4B2D-938F-E6210FB4B654}" srcOrd="7" destOrd="0" presId="urn:microsoft.com/office/officeart/2005/8/layout/list1"/>
    <dgm:cxn modelId="{77C96E84-2C81-4339-B408-23DA2609AB7E}" type="presParOf" srcId="{E0761987-6403-4E21-B16C-766436190CA4}" destId="{62DC1378-26FF-43B9-AD61-DBFBDD3B7461}" srcOrd="8" destOrd="0" presId="urn:microsoft.com/office/officeart/2005/8/layout/list1"/>
    <dgm:cxn modelId="{664396DD-4726-4EF6-A6E5-4DEA59CE8417}" type="presParOf" srcId="{62DC1378-26FF-43B9-AD61-DBFBDD3B7461}" destId="{AA84402C-F057-48C6-9000-9D065A1D8F16}" srcOrd="0" destOrd="0" presId="urn:microsoft.com/office/officeart/2005/8/layout/list1"/>
    <dgm:cxn modelId="{A13DA0C6-6320-4978-B7CA-5C12878DECC2}" type="presParOf" srcId="{62DC1378-26FF-43B9-AD61-DBFBDD3B7461}" destId="{ED24D48E-D07D-4C4B-A5B6-365B4D678C9F}" srcOrd="1" destOrd="0" presId="urn:microsoft.com/office/officeart/2005/8/layout/list1"/>
    <dgm:cxn modelId="{FB628312-9C31-4EEA-BECD-FEA6409BB0C4}" type="presParOf" srcId="{E0761987-6403-4E21-B16C-766436190CA4}" destId="{2ED09902-C09C-48A9-8601-06C906E35178}" srcOrd="9" destOrd="0" presId="urn:microsoft.com/office/officeart/2005/8/layout/list1"/>
    <dgm:cxn modelId="{936FF12C-FA6F-4715-A9E9-868CD2415970}" type="presParOf" srcId="{E0761987-6403-4E21-B16C-766436190CA4}" destId="{43102CFE-9B2F-46E9-8BB4-A0FB3DC5115A}" srcOrd="10" destOrd="0" presId="urn:microsoft.com/office/officeart/2005/8/layout/list1"/>
    <dgm:cxn modelId="{17BADE07-F784-4719-B4A5-AA67AE22ABA0}" type="presParOf" srcId="{E0761987-6403-4E21-B16C-766436190CA4}" destId="{DC4751A4-4F7D-4A36-9878-652CEADB3F97}" srcOrd="11" destOrd="0" presId="urn:microsoft.com/office/officeart/2005/8/layout/list1"/>
    <dgm:cxn modelId="{93A1EA31-2A5D-4869-80EF-DD8AE3946587}" type="presParOf" srcId="{E0761987-6403-4E21-B16C-766436190CA4}" destId="{58E90622-789D-4525-8813-2D1401FF6ED5}" srcOrd="12" destOrd="0" presId="urn:microsoft.com/office/officeart/2005/8/layout/list1"/>
    <dgm:cxn modelId="{5CD4BF46-F185-45B3-9F95-46A405F714DF}" type="presParOf" srcId="{58E90622-789D-4525-8813-2D1401FF6ED5}" destId="{1CE3C8DE-7E7D-4A01-937D-A4C5CDA67BA2}" srcOrd="0" destOrd="0" presId="urn:microsoft.com/office/officeart/2005/8/layout/list1"/>
    <dgm:cxn modelId="{3BBF0F05-0EB3-436C-9884-3F318F03F6CB}" type="presParOf" srcId="{58E90622-789D-4525-8813-2D1401FF6ED5}" destId="{B1420603-36DA-4F72-A086-847E83B9523E}" srcOrd="1" destOrd="0" presId="urn:microsoft.com/office/officeart/2005/8/layout/list1"/>
    <dgm:cxn modelId="{A83FF348-5A33-4B6E-A313-34906D3ACA2A}" type="presParOf" srcId="{E0761987-6403-4E21-B16C-766436190CA4}" destId="{DB83BC62-9DF0-4709-83D9-6F21109531D1}" srcOrd="13" destOrd="0" presId="urn:microsoft.com/office/officeart/2005/8/layout/list1"/>
    <dgm:cxn modelId="{213EE332-3DA0-4183-84D8-8DDE2F31AA3F}" type="presParOf" srcId="{E0761987-6403-4E21-B16C-766436190CA4}" destId="{B88D8AF2-43B1-4006-B876-61C53D8C893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4F00A-105E-4D03-A81A-FB2E90C91754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36E48-6875-467D-B357-2BA64472AB6E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Um tom mais para o tema escuro</a:t>
          </a:r>
          <a:endParaRPr lang="en-US" sz="3000" kern="1200"/>
        </a:p>
      </dsp:txBody>
      <dsp:txXfrm>
        <a:off x="376572" y="129590"/>
        <a:ext cx="4580321" cy="799138"/>
      </dsp:txXfrm>
    </dsp:sp>
    <dsp:sp modelId="{F5880C5F-C64D-4382-880D-4D62A94926AC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395687"/>
              <a:satOff val="8078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F44C9-A2BA-46E0-A57E-A32D57C8C94B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3395687"/>
                <a:satOff val="8078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95687"/>
                <a:satOff val="8078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95687"/>
                <a:satOff val="8078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Simplificada, acessível ao usuário</a:t>
          </a:r>
          <a:endParaRPr lang="en-US" sz="3000" kern="1200"/>
        </a:p>
      </dsp:txBody>
      <dsp:txXfrm>
        <a:off x="376572" y="1490390"/>
        <a:ext cx="4580321" cy="799138"/>
      </dsp:txXfrm>
    </dsp:sp>
    <dsp:sp modelId="{43102CFE-9B2F-46E9-8BB4-A0FB3DC5115A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791375"/>
              <a:satOff val="16156"/>
              <a:lumOff val="1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4D48E-D07D-4C4B-A5B6-365B4D678C9F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6791375"/>
                <a:satOff val="16156"/>
                <a:lumOff val="1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91375"/>
                <a:satOff val="16156"/>
                <a:lumOff val="1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91375"/>
                <a:satOff val="16156"/>
                <a:lumOff val="1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Tempo total do projeto: 15 dias</a:t>
          </a:r>
          <a:endParaRPr lang="en-US" sz="3000" kern="1200"/>
        </a:p>
      </dsp:txBody>
      <dsp:txXfrm>
        <a:off x="376572" y="2851190"/>
        <a:ext cx="4580321" cy="799138"/>
      </dsp:txXfrm>
    </dsp:sp>
    <dsp:sp modelId="{B88D8AF2-43B1-4006-B876-61C53D8C8938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187062"/>
              <a:satOff val="24234"/>
              <a:lumOff val="1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20603-36DA-4F72-A086-847E83B9523E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10187062"/>
                <a:satOff val="24234"/>
                <a:lumOff val="1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187062"/>
                <a:satOff val="24234"/>
                <a:lumOff val="1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187062"/>
                <a:satOff val="24234"/>
                <a:lumOff val="1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Tarefas Necessárias: 8 tarefas, 7 concluídas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3121F26-FF1A-4EA7-A2B0-4D53AEBF365E}" type="datetime1">
              <a:rPr lang="pt-BR" smtClean="0"/>
              <a:t>24/06/2025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6482836-E43C-41FF-A11B-3D8AB6E68F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7EAE8DA7-B6BF-4BA9-973C-0FD346A072F1}" type="datetime1">
              <a:rPr lang="pt-BR" smtClean="0"/>
              <a:t>24/06/2025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CDE012-9E2E-4477-8B5C-4E7D4E9BCBA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C3D0-3E75-9192-4DE9-38EB4739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C982BF15-6776-7B3A-BEFE-8A1DAA927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B6C737-E15A-73FC-4376-58E6B6E9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E9646B-CE17-55A9-665D-DBB0F41AF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2426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850F-72DD-7462-5F7A-983DD407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6CA1DBEB-0841-0F2A-7AC3-D9355BDBB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11F6ED-B5BB-516F-4852-2F7EA861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A420ECB-A60B-C7EC-9E64-19DBE518C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1797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C8A7-70B8-5679-13AA-D0D5D390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6F4B6323-E0A2-4C8B-7218-3FFC41FDD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B06CE5-6205-0017-AE40-63B6405B0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7BD273-73A9-9A3A-0186-5581C0BFB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994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9C66-BD65-8FB0-EB96-F03443B3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B3ABDB15-D2F6-74C6-234A-A1F85F2B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6B4460-FE36-E0FA-9FC0-763C3426C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E4567BB-75D5-1CC6-9C62-D9A8AF047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3268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A5BAB-9E86-D73A-BF42-637DBFD3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78DC9747-864B-22F5-6BDE-A5E68326B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71CD647-885F-08CE-0E58-129519F1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66BB18A-DC4F-B9F4-2C11-471D642F1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7818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A0757-D4F7-5719-E592-96D13DE6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D1A0AC18-34FA-8D77-4BCF-2DE8BA219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D93CC7-2F83-D9EB-1734-42B21F82E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5F6A70-0DCF-AC98-31E5-7BF9B87FD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005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3A845-20BC-21A2-2297-5F796F75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>
            <a:extLst>
              <a:ext uri="{FF2B5EF4-FFF2-40B4-BE49-F238E27FC236}">
                <a16:creationId xmlns:a16="http://schemas.microsoft.com/office/drawing/2014/main" id="{47258015-F486-627B-ED61-88A685C79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AFAA19-686A-3D12-3A38-02C274FC3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B2DDA49-AD16-57E7-884D-C6A2652A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CDE012-9E2E-4477-8B5C-4E7D4E9BCBA6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948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pt-BR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pt-BR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de subtítulo Mestre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pt-BR" sz="5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Três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pt-BR" sz="5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pt-BR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pt-BR" sz="2200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noProof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pt-BR" sz="5000"/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pt-BR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pt-BR" sz="1600" i="1"/>
            </a:lvl2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t>‹nº›</a:t>
            </a:fld>
            <a:endParaRPr lang="pt-BR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pt-BR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pt-BR" sz="2400">
                <a:solidFill>
                  <a:schemeClr val="bg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uas colunas escura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pt-BR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bg1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bg1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uas colunas clar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pt-BR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ixa escura de título e conteúd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pt-BR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conteúdos à esquer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noProof="0">
              <a:solidFill>
                <a:schemeClr val="bg2"/>
              </a:solidFill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pt-BR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Texto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à direit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pt-BR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tx2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no escuro à direi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noProof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pt-BR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accent5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200" b="1">
                <a:solidFill>
                  <a:schemeClr val="accent5"/>
                </a:solidFill>
              </a:defRPr>
            </a:lvl1pPr>
            <a:lvl2pPr>
              <a:defRPr lang="pt-BR">
                <a:solidFill>
                  <a:schemeClr val="bg1"/>
                </a:solidFill>
              </a:defRPr>
            </a:lvl2pPr>
            <a:lvl3pPr>
              <a:defRPr lang="pt-BR">
                <a:solidFill>
                  <a:schemeClr val="bg1"/>
                </a:solidFill>
              </a:defRPr>
            </a:lvl3pPr>
            <a:lvl4pPr>
              <a:defRPr lang="pt-BR">
                <a:solidFill>
                  <a:schemeClr val="bg1"/>
                </a:solidFill>
              </a:defRPr>
            </a:lvl4pPr>
            <a:lvl5pPr>
              <a:defRPr lang="pt-BR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pt-BR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932421" cy="32685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r"/>
            <a:r>
              <a:rPr lang="pt-BR" sz="4800">
                <a:solidFill>
                  <a:srgbClr val="FFFFFF"/>
                </a:solidFill>
              </a:rPr>
              <a:t>Brasileirão Série B</a:t>
            </a:r>
            <a:endParaRPr lang="pt-BR" sz="4800">
              <a:solidFill>
                <a:srgbClr val="FFFFFF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algn="r">
              <a:spcAft>
                <a:spcPts val="600"/>
              </a:spcAft>
            </a:pPr>
            <a:r>
              <a:rPr lang="pt-BR">
                <a:solidFill>
                  <a:srgbClr val="FFFFFF"/>
                </a:solidFill>
              </a:rPr>
              <a:t>Gustavo Moreira Rinaldi Bellini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pPr algn="r"/>
            <a:r>
              <a:rPr lang="pt-BR" sz="400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pt-B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pt-B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3" name="Espaço Reservado para Conteúdo 4">
            <a:extLst>
              <a:ext uri="{FF2B5EF4-FFF2-40B4-BE49-F238E27FC236}">
                <a16:creationId xmlns:a16="http://schemas.microsoft.com/office/drawing/2014/main" id="{9E7EC1B4-3AB9-2DEF-FC95-89AB47E88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2561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223D9-0A24-5483-2419-498AFA8DF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0572D26-A14C-0FD1-E48D-8AF24468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89BD06-8A8B-7F78-559F-A5CAD1D98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C856AB-7E9E-04BC-B0F3-75D48623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1DC384-0156-3327-33E6-28402578B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14459F-FB69-66CF-66C4-A3E87534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3E2DD-451E-C159-151C-AFBF49D6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41954"/>
            <a:ext cx="7427476" cy="898581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Requisitos Funcionais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9476CA-2023-DE45-2DFD-586FC1AE855A}"/>
              </a:ext>
            </a:extLst>
          </p:cNvPr>
          <p:cNvSpPr txBox="1"/>
          <p:nvPr/>
        </p:nvSpPr>
        <p:spPr>
          <a:xfrm>
            <a:off x="701488" y="2622902"/>
            <a:ext cx="1107731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Checagem de notícias do campeonato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Analisar tabela de classificação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Acompanhar jogos anteriores e ver a data de jogos futuros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Mostrar o preço dos ingressos de jogos passados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84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38A7A-9091-D49B-7389-6670BF72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5CE4472-CA8C-E5F8-B763-0E28F78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6BFA03-BEA5-C60A-2D16-F6C885EC3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313688-28B1-F157-2B38-AD5BDFCE0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A354AA-A375-7011-3B04-49C157CB8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D0BFAA-7D32-F5E9-5232-D51D182C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BDB3CA-27AE-696D-7017-50F0EB68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41954"/>
            <a:ext cx="7427476" cy="898581"/>
          </a:xfr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Requisitos Não Funcionais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CC0AB2-1768-3A74-FD9F-1E9B0202C9C1}"/>
              </a:ext>
            </a:extLst>
          </p:cNvPr>
          <p:cNvSpPr txBox="1"/>
          <p:nvPr/>
        </p:nvSpPr>
        <p:spPr>
          <a:xfrm>
            <a:off x="701488" y="2622902"/>
            <a:ext cx="1107731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Login do usuário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Estilização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Acessibilidade e estruturação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Coleta de dados para disponibilização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91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32B1D-7B4B-CF6C-8042-12E4704C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A8A923A-FC14-9F2F-9B77-33CB4A33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41BC1D6-2EC5-6E63-5DD8-5F354A6A6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A785AC-7022-0DF2-FF1B-BA8F0BE1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F80B9C-FF65-1505-0BEF-005F9F133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782686-A8CA-270A-5060-76D397A92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724F2-8B23-EF6B-B59F-07371E9B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41954"/>
            <a:ext cx="7427476" cy="898581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Interface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CF969E-19EB-716F-32CA-32485DF1B5E5}"/>
              </a:ext>
            </a:extLst>
          </p:cNvPr>
          <p:cNvSpPr txBox="1"/>
          <p:nvPr/>
        </p:nvSpPr>
        <p:spPr>
          <a:xfrm>
            <a:off x="701488" y="2622902"/>
            <a:ext cx="1107731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Tom de cor mais escuro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Simplificado, acessível ao usuário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Tempo total do projeto: 15 dias</a:t>
            </a:r>
            <a:endParaRPr lang="pt-BR" u="sng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>
                <a:cs typeface="Arial"/>
              </a:rPr>
              <a:t>Tarefas Realizadas: 7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0E039-893D-9BC4-C150-8D85FF22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95FBE-9F62-39FD-34B4-BD8EF924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Progresso do projeto</a:t>
            </a:r>
          </a:p>
        </p:txBody>
      </p:sp>
      <p:pic>
        <p:nvPicPr>
          <p:cNvPr id="4" name="Imagem 3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6B8762DE-E4AD-CE04-397E-CA30D095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3" y="2237433"/>
            <a:ext cx="5713793" cy="3527034"/>
          </a:xfrm>
          <a:prstGeom prst="rect">
            <a:avLst/>
          </a:prstGeom>
        </p:spPr>
      </p:pic>
      <p:pic>
        <p:nvPicPr>
          <p:cNvPr id="3" name="Imagem 2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2E5AC0DB-0EDA-56B9-FBA7-87DF06B8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35289"/>
            <a:ext cx="5837057" cy="35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C5F4F-699E-3171-9043-458DC91F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55FCFA4-86DE-4FB9-A45B-4BC3EA5CD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011221-2D08-E88F-629D-EE2838E90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3F5C2C-31B8-48F3-6BED-6A4FEC08C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DD2C8A-A240-6709-68BB-E03970A8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7F57FB-DAD2-42E3-73E4-05606515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492CD-C7A5-1108-C8C8-E1DE273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41954"/>
            <a:ext cx="7427476" cy="898581"/>
          </a:xfrm>
        </p:spPr>
        <p:txBody>
          <a:bodyPr vert="horz" lIns="91440" tIns="45720" rIns="91440" bIns="45720" rtlCol="0" anchor="ctr">
            <a:normAutofit fontScale="90000"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Diagrama dos casos de uso</a:t>
            </a:r>
            <a:endParaRPr lang="pt-BR"/>
          </a:p>
        </p:txBody>
      </p:sp>
      <p:pic>
        <p:nvPicPr>
          <p:cNvPr id="6" name="Imagem 5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1A14F279-D344-0D22-4388-D3810A1A1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61" y="1587796"/>
            <a:ext cx="5923765" cy="52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5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F9033-65AC-3A20-B19E-F3E3166F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9499EAE-FE47-60A2-36BB-5390BF90D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0652A0-44E3-E5C9-7767-77853638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71D2B1-014B-423A-79D1-9030EB13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7D59A9-D879-7368-19D9-47FF06BF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8F607D-0F0E-E848-E9A5-6A7515F75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EAA16A-8412-49CC-4647-89BB7ED8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41954"/>
            <a:ext cx="7427476" cy="898581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Pontos de função</a:t>
            </a:r>
            <a:endParaRPr lang="en-US" sz="4000">
              <a:solidFill>
                <a:srgbClr val="FFFFFF"/>
              </a:solidFill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71D783-4EFE-EF56-04F7-35E915FC51FD}"/>
              </a:ext>
            </a:extLst>
          </p:cNvPr>
          <p:cNvSpPr txBox="1"/>
          <p:nvPr/>
        </p:nvSpPr>
        <p:spPr>
          <a:xfrm>
            <a:off x="701488" y="2007350"/>
            <a:ext cx="1107731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Entradas Externas: </a:t>
            </a:r>
            <a:r>
              <a:rPr lang="pt-BR" sz="2000">
                <a:cs typeface="Arial"/>
              </a:rPr>
              <a:t>Divulgação das notícias. Dificuldade: Média (Peso 4)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Saídas Externas:</a:t>
            </a:r>
            <a:r>
              <a:rPr lang="pt-BR" sz="2000">
                <a:cs typeface="Arial"/>
              </a:rPr>
              <a:t> Tabelas, classificação. Dificuldade: Média (Peso 4)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Consultas Externas:</a:t>
            </a:r>
            <a:r>
              <a:rPr lang="pt-BR" sz="2000">
                <a:cs typeface="Arial"/>
              </a:rPr>
              <a:t> Busca por times, notícias, ingressos e localização dos estádios e clubes. Dificuldade: Média (Peso 4)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ALI:</a:t>
            </a:r>
            <a:r>
              <a:rPr lang="pt-BR" sz="2000">
                <a:cs typeface="Arial"/>
              </a:rPr>
              <a:t> Banco de dados para os jogos, notícias e ingressos. Dificuldade: Alta (Peso 15)</a:t>
            </a: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AIE:</a:t>
            </a:r>
            <a:r>
              <a:rPr lang="pt-BR" sz="2000">
                <a:cs typeface="Arial"/>
              </a:rPr>
              <a:t> API para atualizações das informações. Dificuldade: Alta (Peso 10)</a:t>
            </a: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pt-B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>
                <a:cs typeface="Arial"/>
              </a:rPr>
              <a:t>Total:</a:t>
            </a:r>
            <a:r>
              <a:rPr lang="pt-BR" sz="2000">
                <a:cs typeface="Arial"/>
              </a:rPr>
              <a:t> 38 pontos de função</a:t>
            </a:r>
            <a:endParaRPr lang="pt-B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5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8297-04E9-43A5-D6D1-06EACBA1F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236F9-8E86-48AA-0972-FA95FA6A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pt-BR"/>
            </a:defPPr>
          </a:lstStyle>
          <a:p>
            <a:pPr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Demonstração da interface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7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498</Words>
  <Application>Microsoft Office PowerPoint</Application>
  <PresentationFormat>Widescreen</PresentationFormat>
  <Paragraphs>103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Brasileirão Série B</vt:lpstr>
      <vt:lpstr>Interface</vt:lpstr>
      <vt:lpstr>Requisitos Funcionais</vt:lpstr>
      <vt:lpstr>Requisitos Não Funcionais</vt:lpstr>
      <vt:lpstr>Interface</vt:lpstr>
      <vt:lpstr>Progresso do projeto</vt:lpstr>
      <vt:lpstr>Diagrama dos casos de uso</vt:lpstr>
      <vt:lpstr>Pontos de função</vt:lpstr>
      <vt:lpstr>Demonstração da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2025-06-25T02:03:07Z</dcterms:created>
  <dcterms:modified xsi:type="dcterms:W3CDTF">2025-06-25T02:44:42Z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