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AEDA0"/>
    <a:srgbClr val="8D0C09"/>
    <a:srgbClr val="EF413D"/>
    <a:srgbClr val="3C689E"/>
    <a:srgbClr val="F4E362"/>
    <a:srgbClr val="BFAA0D"/>
    <a:srgbClr val="920F0C"/>
    <a:srgbClr val="94B8E4"/>
    <a:srgbClr val="F5D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89" autoAdjust="0"/>
    <p:restoredTop sz="90216" autoAdjust="0"/>
  </p:normalViewPr>
  <p:slideViewPr>
    <p:cSldViewPr>
      <p:cViewPr>
        <p:scale>
          <a:sx n="125" d="100"/>
          <a:sy n="125" d="100"/>
        </p:scale>
        <p:origin x="-79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05/04/2019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1345486" y="1319229"/>
            <a:ext cx="5545629" cy="2126935"/>
            <a:chOff x="748798" y="692696"/>
            <a:chExt cx="5545629" cy="2126935"/>
          </a:xfrm>
        </p:grpSpPr>
        <p:grpSp>
          <p:nvGrpSpPr>
            <p:cNvPr id="1028" name="Grupo 1027"/>
            <p:cNvGrpSpPr/>
            <p:nvPr/>
          </p:nvGrpSpPr>
          <p:grpSpPr>
            <a:xfrm>
              <a:off x="4214476" y="712894"/>
              <a:ext cx="2079951" cy="2079951"/>
              <a:chOff x="4214476" y="712894"/>
              <a:chExt cx="2079951" cy="2079951"/>
            </a:xfrm>
          </p:grpSpPr>
          <p:sp>
            <p:nvSpPr>
              <p:cNvPr id="70" name="Elipse 69"/>
              <p:cNvSpPr/>
              <p:nvPr/>
            </p:nvSpPr>
            <p:spPr>
              <a:xfrm>
                <a:off x="4214476" y="712894"/>
                <a:ext cx="2079951" cy="207995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5" name="Grupo 94"/>
              <p:cNvGrpSpPr/>
              <p:nvPr/>
            </p:nvGrpSpPr>
            <p:grpSpPr>
              <a:xfrm rot="20997144">
                <a:off x="5052862" y="1495813"/>
                <a:ext cx="725119" cy="986592"/>
                <a:chOff x="6720684" y="2941569"/>
                <a:chExt cx="1135879" cy="1545469"/>
              </a:xfrm>
            </p:grpSpPr>
            <p:sp>
              <p:nvSpPr>
                <p:cNvPr id="87" name="Arredondar Retângulo no Mesmo Canto Lateral 86"/>
                <p:cNvSpPr/>
                <p:nvPr/>
              </p:nvSpPr>
              <p:spPr>
                <a:xfrm>
                  <a:off x="6720684" y="3017030"/>
                  <a:ext cx="1135879" cy="147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879" h="1470008">
                      <a:moveTo>
                        <a:pt x="909669" y="0"/>
                      </a:moveTo>
                      <a:cubicBezTo>
                        <a:pt x="1040022" y="33239"/>
                        <a:pt x="1135879" y="151713"/>
                        <a:pt x="1135879" y="292575"/>
                      </a:cubicBezTo>
                      <a:lnTo>
                        <a:pt x="1135879" y="1264130"/>
                      </a:lnTo>
                      <a:cubicBezTo>
                        <a:pt x="1135879" y="1377833"/>
                        <a:pt x="1043704" y="1470008"/>
                        <a:pt x="930001" y="1470008"/>
                      </a:cubicBezTo>
                      <a:lnTo>
                        <a:pt x="205878" y="1470008"/>
                      </a:lnTo>
                      <a:cubicBezTo>
                        <a:pt x="92175" y="1470008"/>
                        <a:pt x="0" y="1377833"/>
                        <a:pt x="0" y="1264130"/>
                      </a:cubicBezTo>
                      <a:lnTo>
                        <a:pt x="0" y="292575"/>
                      </a:lnTo>
                      <a:cubicBezTo>
                        <a:pt x="0" y="151714"/>
                        <a:pt x="95857" y="33240"/>
                        <a:pt x="226208" y="1"/>
                      </a:cubicBezTo>
                      <a:lnTo>
                        <a:pt x="226208" y="83720"/>
                      </a:lnTo>
                      <a:lnTo>
                        <a:pt x="909669" y="83720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>
                  <a:off x="6946897" y="2941569"/>
                  <a:ext cx="683461" cy="15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402" h="118186">
                      <a:moveTo>
                        <a:pt x="0" y="0"/>
                      </a:moveTo>
                      <a:lnTo>
                        <a:pt x="729402" y="0"/>
                      </a:lnTo>
                      <a:lnTo>
                        <a:pt x="729402" y="118186"/>
                      </a:lnTo>
                      <a:lnTo>
                        <a:pt x="0" y="118186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AED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2" name="Grupo 81"/>
                <p:cNvGrpSpPr/>
                <p:nvPr/>
              </p:nvGrpSpPr>
              <p:grpSpPr>
                <a:xfrm>
                  <a:off x="6838227" y="2995032"/>
                  <a:ext cx="914408" cy="1385098"/>
                  <a:chOff x="6808983" y="2884169"/>
                  <a:chExt cx="914408" cy="1385098"/>
                </a:xfrm>
              </p:grpSpPr>
              <p:sp>
                <p:nvSpPr>
                  <p:cNvPr id="11" name="Arredondar Retângulo no Mesmo Canto Lateral 10"/>
                  <p:cNvSpPr/>
                  <p:nvPr/>
                </p:nvSpPr>
                <p:spPr>
                  <a:xfrm rot="10800000">
                    <a:off x="6808991" y="3354868"/>
                    <a:ext cx="914400" cy="914399"/>
                  </a:xfrm>
                  <a:prstGeom prst="round2SameRect">
                    <a:avLst>
                      <a:gd name="adj1" fmla="val 25000"/>
                      <a:gd name="adj2" fmla="val 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6808983" y="2884169"/>
                    <a:ext cx="914400" cy="579783"/>
                    <a:chOff x="6808983" y="2884169"/>
                    <a:chExt cx="914400" cy="579783"/>
                  </a:xfrm>
                </p:grpSpPr>
                <p:sp>
                  <p:nvSpPr>
                    <p:cNvPr id="84" name="Arredondar Retângulo no Mesmo Canto Lateral 83"/>
                    <p:cNvSpPr/>
                    <p:nvPr/>
                  </p:nvSpPr>
                  <p:spPr>
                    <a:xfrm>
                      <a:off x="6808983" y="2998600"/>
                      <a:ext cx="914400" cy="465352"/>
                    </a:xfrm>
                    <a:prstGeom prst="round2SameRect">
                      <a:avLst>
                        <a:gd name="adj1" fmla="val 39328"/>
                        <a:gd name="adj2" fmla="val 0"/>
                      </a:avLst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" name="Retângulo 12"/>
                    <p:cNvSpPr/>
                    <p:nvPr/>
                  </p:nvSpPr>
                  <p:spPr>
                    <a:xfrm>
                      <a:off x="6972596" y="2884169"/>
                      <a:ext cx="587179" cy="181932"/>
                    </a:xfrm>
                    <a:prstGeom prst="rect">
                      <a:avLst/>
                    </a:prstGeom>
                    <a:solidFill>
                      <a:srgbClr val="EF413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9" name="Grupo 88"/>
                <p:cNvGrpSpPr/>
                <p:nvPr/>
              </p:nvGrpSpPr>
              <p:grpSpPr>
                <a:xfrm>
                  <a:off x="7067044" y="3687843"/>
                  <a:ext cx="443138" cy="235087"/>
                  <a:chOff x="7828573" y="4704252"/>
                  <a:chExt cx="726551" cy="385439"/>
                </a:xfrm>
              </p:grpSpPr>
              <p:sp>
                <p:nvSpPr>
                  <p:cNvPr id="17" name="Retângulo 16"/>
                  <p:cNvSpPr/>
                  <p:nvPr/>
                </p:nvSpPr>
                <p:spPr>
                  <a:xfrm>
                    <a:off x="7828573" y="4704252"/>
                    <a:ext cx="726551" cy="38543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Lágrima 71"/>
                  <p:cNvSpPr/>
                  <p:nvPr/>
                </p:nvSpPr>
                <p:spPr>
                  <a:xfrm rot="18944719">
                    <a:off x="7927977" y="4813865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Lágrima 90"/>
                  <p:cNvSpPr/>
                  <p:nvPr/>
                </p:nvSpPr>
                <p:spPr>
                  <a:xfrm rot="18944719">
                    <a:off x="8120882" y="4889026"/>
                    <a:ext cx="166246" cy="166247"/>
                  </a:xfrm>
                  <a:prstGeom prst="teardrop">
                    <a:avLst>
                      <a:gd name="adj" fmla="val 106250"/>
                    </a:avLst>
                  </a:prstGeom>
                  <a:solidFill>
                    <a:srgbClr val="920F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2" name="Lágrima 91"/>
              <p:cNvSpPr/>
              <p:nvPr/>
            </p:nvSpPr>
            <p:spPr>
              <a:xfrm rot="18944719">
                <a:off x="4859863" y="1218042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Lágrima 92"/>
              <p:cNvSpPr/>
              <p:nvPr/>
            </p:nvSpPr>
            <p:spPr>
              <a:xfrm rot="18944719">
                <a:off x="4679570" y="108061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Lágrima 93"/>
              <p:cNvSpPr/>
              <p:nvPr/>
            </p:nvSpPr>
            <p:spPr>
              <a:xfrm rot="18944719">
                <a:off x="4859863" y="928268"/>
                <a:ext cx="213294" cy="213294"/>
              </a:xfrm>
              <a:prstGeom prst="teardrop">
                <a:avLst>
                  <a:gd name="adj" fmla="val 106250"/>
                </a:avLst>
              </a:prstGeom>
              <a:solidFill>
                <a:srgbClr val="8D0C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748798" y="692696"/>
              <a:ext cx="3884094" cy="2126935"/>
              <a:chOff x="395536" y="3082114"/>
              <a:chExt cx="3884094" cy="2126935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395536" y="3129098"/>
                <a:ext cx="2079951" cy="2079951"/>
                <a:chOff x="-297876" y="1196752"/>
                <a:chExt cx="5112568" cy="5112568"/>
              </a:xfrm>
            </p:grpSpPr>
            <p:sp>
              <p:nvSpPr>
                <p:cNvPr id="29" name="Elipse 28"/>
                <p:cNvSpPr/>
                <p:nvPr/>
              </p:nvSpPr>
              <p:spPr>
                <a:xfrm>
                  <a:off x="-297876" y="1196752"/>
                  <a:ext cx="5112568" cy="5112568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" name="Grupo 27"/>
                <p:cNvGrpSpPr/>
                <p:nvPr/>
              </p:nvGrpSpPr>
              <p:grpSpPr>
                <a:xfrm>
                  <a:off x="570449" y="2472515"/>
                  <a:ext cx="3375917" cy="2561041"/>
                  <a:chOff x="827584" y="2204860"/>
                  <a:chExt cx="5143146" cy="3168346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>
                    <a:off x="1167637" y="2204860"/>
                    <a:ext cx="4466481" cy="1544420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de cantos arredondados 25"/>
                  <p:cNvSpPr/>
                  <p:nvPr/>
                </p:nvSpPr>
                <p:spPr>
                  <a:xfrm>
                    <a:off x="1167639" y="2348876"/>
                    <a:ext cx="4466480" cy="1400404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Retângulo de cantos arredondados 24"/>
                  <p:cNvSpPr/>
                  <p:nvPr/>
                </p:nvSpPr>
                <p:spPr>
                  <a:xfrm>
                    <a:off x="3417894" y="2975569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de cantos arredondados 22"/>
                  <p:cNvSpPr/>
                  <p:nvPr/>
                </p:nvSpPr>
                <p:spPr>
                  <a:xfrm>
                    <a:off x="1437668" y="2967061"/>
                    <a:ext cx="1946194" cy="100811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1077628" y="3562849"/>
                    <a:ext cx="4628497" cy="1018271"/>
                    <a:chOff x="1077628" y="3356992"/>
                    <a:chExt cx="4628498" cy="1018273"/>
                  </a:xfrm>
                </p:grpSpPr>
                <p:sp>
                  <p:nvSpPr>
                    <p:cNvPr id="21" name="Retângulo de cantos arredondados 20"/>
                    <p:cNvSpPr/>
                    <p:nvPr/>
                  </p:nvSpPr>
                  <p:spPr>
                    <a:xfrm>
                      <a:off x="1077628" y="3356992"/>
                      <a:ext cx="4628498" cy="1018273"/>
                    </a:xfrm>
                    <a:prstGeom prst="roundRect">
                      <a:avLst/>
                    </a:prstGeom>
                    <a:solidFill>
                      <a:srgbClr val="C960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" name="Retângulo de cantos arredondados 19"/>
                    <p:cNvSpPr/>
                    <p:nvPr/>
                  </p:nvSpPr>
                  <p:spPr>
                    <a:xfrm>
                      <a:off x="1167638" y="3511169"/>
                      <a:ext cx="4466480" cy="864096"/>
                    </a:xfrm>
                    <a:prstGeom prst="round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" name="Retângulo 6"/>
                  <p:cNvSpPr/>
                  <p:nvPr/>
                </p:nvSpPr>
                <p:spPr>
                  <a:xfrm>
                    <a:off x="1077628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 11"/>
                  <p:cNvSpPr/>
                  <p:nvPr/>
                </p:nvSpPr>
                <p:spPr>
                  <a:xfrm>
                    <a:off x="5364087" y="4941159"/>
                    <a:ext cx="360040" cy="432047"/>
                  </a:xfrm>
                  <a:prstGeom prst="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827584" y="4147238"/>
                    <a:ext cx="5139704" cy="914398"/>
                  </a:xfrm>
                  <a:prstGeom prst="roundRect">
                    <a:avLst/>
                  </a:prstGeom>
                  <a:solidFill>
                    <a:srgbClr val="6D4C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Retângulo 13"/>
                  <p:cNvSpPr/>
                  <p:nvPr/>
                </p:nvSpPr>
                <p:spPr>
                  <a:xfrm>
                    <a:off x="1077629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14"/>
                  <p:cNvSpPr/>
                  <p:nvPr/>
                </p:nvSpPr>
                <p:spPr>
                  <a:xfrm>
                    <a:off x="5362463" y="5061636"/>
                    <a:ext cx="360040" cy="95547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15"/>
                  <p:cNvSpPr/>
                  <p:nvPr/>
                </p:nvSpPr>
                <p:spPr>
                  <a:xfrm>
                    <a:off x="1077629" y="4941160"/>
                    <a:ext cx="4646500" cy="120476"/>
                  </a:xfrm>
                  <a:prstGeom prst="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831026" y="4893393"/>
                    <a:ext cx="5139704" cy="168250"/>
                  </a:xfrm>
                  <a:prstGeom prst="roundRect">
                    <a:avLst/>
                  </a:prstGeom>
                  <a:solidFill>
                    <a:srgbClr val="5139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0" name="Elipse 1029"/>
              <p:cNvSpPr/>
              <p:nvPr/>
            </p:nvSpPr>
            <p:spPr>
              <a:xfrm>
                <a:off x="2158044" y="3082114"/>
                <a:ext cx="2121586" cy="212158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2910302" y="3228762"/>
                <a:ext cx="547373" cy="1930753"/>
                <a:chOff x="5511891" y="1183388"/>
                <a:chExt cx="1437832" cy="5071674"/>
              </a:xfrm>
            </p:grpSpPr>
            <p:sp>
              <p:nvSpPr>
                <p:cNvPr id="32" name="Fluxograma: Atraso 31"/>
                <p:cNvSpPr/>
                <p:nvPr/>
              </p:nvSpPr>
              <p:spPr>
                <a:xfrm rot="5400000">
                  <a:off x="6626091" y="4614593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luxograma: Atraso 32"/>
                <p:cNvSpPr/>
                <p:nvPr/>
              </p:nvSpPr>
              <p:spPr>
                <a:xfrm rot="5400000">
                  <a:off x="5674015" y="4572547"/>
                  <a:ext cx="266462" cy="266462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" name="Grupo 33"/>
                <p:cNvGrpSpPr/>
                <p:nvPr/>
              </p:nvGrpSpPr>
              <p:grpSpPr>
                <a:xfrm>
                  <a:off x="5511891" y="1183388"/>
                  <a:ext cx="1437832" cy="5071674"/>
                  <a:chOff x="5511891" y="1183388"/>
                  <a:chExt cx="1437832" cy="5071674"/>
                </a:xfrm>
              </p:grpSpPr>
              <p:sp>
                <p:nvSpPr>
                  <p:cNvPr id="35" name="Retângulo 34"/>
                  <p:cNvSpPr/>
                  <p:nvPr/>
                </p:nvSpPr>
                <p:spPr>
                  <a:xfrm>
                    <a:off x="6393982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 36"/>
                  <p:cNvSpPr/>
                  <p:nvPr/>
                </p:nvSpPr>
                <p:spPr>
                  <a:xfrm>
                    <a:off x="5947154" y="4797152"/>
                    <a:ext cx="216024" cy="1224136"/>
                  </a:xfrm>
                  <a:prstGeom prst="rect">
                    <a:avLst/>
                  </a:pr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Arredondar Retângulo no Mesmo Canto Lateral 2064"/>
                  <p:cNvSpPr/>
                  <p:nvPr/>
                </p:nvSpPr>
                <p:spPr>
                  <a:xfrm flipH="1">
                    <a:off x="6599566" y="3372761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redondar Retângulo no Mesmo Canto Lateral 2064"/>
                  <p:cNvSpPr/>
                  <p:nvPr/>
                </p:nvSpPr>
                <p:spPr>
                  <a:xfrm>
                    <a:off x="5675269" y="3389388"/>
                    <a:ext cx="292987" cy="1255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040" h="914400">
                        <a:moveTo>
                          <a:pt x="238128" y="0"/>
                        </a:moveTo>
                        <a:lnTo>
                          <a:pt x="360040" y="0"/>
                        </a:lnTo>
                        <a:lnTo>
                          <a:pt x="360040" y="914400"/>
                        </a:lnTo>
                        <a:lnTo>
                          <a:pt x="0" y="914400"/>
                        </a:lnTo>
                        <a:lnTo>
                          <a:pt x="0" y="238128"/>
                        </a:lnTo>
                        <a:cubicBezTo>
                          <a:pt x="0" y="106614"/>
                          <a:pt x="106614" y="0"/>
                          <a:pt x="238128" y="0"/>
                        </a:cubicBezTo>
                        <a:close/>
                      </a:path>
                    </a:pathLst>
                  </a:custGeom>
                  <a:solidFill>
                    <a:srgbClr val="C58A4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Trapezoide 40"/>
                  <p:cNvSpPr/>
                  <p:nvPr/>
                </p:nvSpPr>
                <p:spPr>
                  <a:xfrm>
                    <a:off x="5719387" y="4149080"/>
                    <a:ext cx="1164655" cy="1152128"/>
                  </a:xfrm>
                  <a:prstGeom prst="trapezoid">
                    <a:avLst/>
                  </a:pr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Arredondar Retângulo no Mesmo Canto Lateral 41"/>
                  <p:cNvSpPr/>
                  <p:nvPr/>
                </p:nvSpPr>
                <p:spPr>
                  <a:xfrm>
                    <a:off x="5831660" y="3356992"/>
                    <a:ext cx="914400" cy="1224136"/>
                  </a:xfrm>
                  <a:prstGeom prst="round2SameRect">
                    <a:avLst>
                      <a:gd name="adj1" fmla="val 23698"/>
                      <a:gd name="adj2" fmla="val 0"/>
                    </a:avLst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3" name="Grupo 42"/>
                  <p:cNvGrpSpPr/>
                  <p:nvPr/>
                </p:nvGrpSpPr>
                <p:grpSpPr>
                  <a:xfrm>
                    <a:off x="5511891" y="1183388"/>
                    <a:ext cx="1437832" cy="2390540"/>
                    <a:chOff x="5536902" y="2863354"/>
                    <a:chExt cx="1437832" cy="2390540"/>
                  </a:xfrm>
                </p:grpSpPr>
                <p:sp>
                  <p:nvSpPr>
                    <p:cNvPr id="50" name="Trapezoide 49"/>
                    <p:cNvSpPr/>
                    <p:nvPr/>
                  </p:nvSpPr>
                  <p:spPr>
                    <a:xfrm>
                      <a:off x="6169219" y="4691217"/>
                      <a:ext cx="315014" cy="418969"/>
                    </a:xfrm>
                    <a:prstGeom prst="trapezoid">
                      <a:avLst>
                        <a:gd name="adj" fmla="val 40625"/>
                      </a:avLst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Elipse 50"/>
                    <p:cNvSpPr/>
                    <p:nvPr/>
                  </p:nvSpPr>
                  <p:spPr>
                    <a:xfrm>
                      <a:off x="5652119" y="3322413"/>
                      <a:ext cx="1322615" cy="1543051"/>
                    </a:xfrm>
                    <a:prstGeom prst="ellipse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Pizza 51"/>
                    <p:cNvSpPr/>
                    <p:nvPr/>
                  </p:nvSpPr>
                  <p:spPr>
                    <a:xfrm rot="5400000">
                      <a:off x="5536902" y="3237829"/>
                      <a:ext cx="1420091" cy="1420091"/>
                    </a:xfrm>
                    <a:prstGeom prst="pie">
                      <a:avLst>
                        <a:gd name="adj1" fmla="val 3805439"/>
                        <a:gd name="adj2" fmla="val 16065271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5996580" y="2863354"/>
                      <a:ext cx="714349" cy="71434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4" name="Grupo 53"/>
                    <p:cNvGrpSpPr/>
                    <p:nvPr/>
                  </p:nvGrpSpPr>
                  <p:grpSpPr>
                    <a:xfrm>
                      <a:off x="5854394" y="4089006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6" name="Forma livre 65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Elipse 66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Elipse 67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55" name="Grupo 54"/>
                    <p:cNvGrpSpPr/>
                    <p:nvPr/>
                  </p:nvGrpSpPr>
                  <p:grpSpPr>
                    <a:xfrm flipH="1">
                      <a:off x="6372200" y="4089005"/>
                      <a:ext cx="392553" cy="240938"/>
                      <a:chOff x="6879379" y="4970235"/>
                      <a:chExt cx="1645001" cy="1009657"/>
                    </a:xfrm>
                  </p:grpSpPr>
                  <p:sp>
                    <p:nvSpPr>
                      <p:cNvPr id="62" name="Forma livre 61"/>
                      <p:cNvSpPr/>
                      <p:nvPr/>
                    </p:nvSpPr>
                    <p:spPr>
                      <a:xfrm>
                        <a:off x="6879379" y="4970235"/>
                        <a:ext cx="1645001" cy="1009657"/>
                      </a:xfrm>
                      <a:custGeom>
                        <a:avLst/>
                        <a:gdLst>
                          <a:gd name="connsiteX0" fmla="*/ 7 w 1505101"/>
                          <a:gd name="connsiteY0" fmla="*/ 432765 h 858215"/>
                          <a:gd name="connsiteX1" fmla="*/ 190507 w 1505101"/>
                          <a:gd name="connsiteY1" fmla="*/ 235915 h 858215"/>
                          <a:gd name="connsiteX2" fmla="*/ 457207 w 1505101"/>
                          <a:gd name="connsiteY2" fmla="*/ 58115 h 858215"/>
                          <a:gd name="connsiteX3" fmla="*/ 711207 w 1505101"/>
                          <a:gd name="connsiteY3" fmla="*/ 965 h 858215"/>
                          <a:gd name="connsiteX4" fmla="*/ 965207 w 1505101"/>
                          <a:gd name="connsiteY4" fmla="*/ 32715 h 858215"/>
                          <a:gd name="connsiteX5" fmla="*/ 1225557 w 1505101"/>
                          <a:gd name="connsiteY5" fmla="*/ 159715 h 858215"/>
                          <a:gd name="connsiteX6" fmla="*/ 1428757 w 1505101"/>
                          <a:gd name="connsiteY6" fmla="*/ 324815 h 858215"/>
                          <a:gd name="connsiteX7" fmla="*/ 1498607 w 1505101"/>
                          <a:gd name="connsiteY7" fmla="*/ 432765 h 858215"/>
                          <a:gd name="connsiteX8" fmla="*/ 1282707 w 1505101"/>
                          <a:gd name="connsiteY8" fmla="*/ 655015 h 858215"/>
                          <a:gd name="connsiteX9" fmla="*/ 984257 w 1505101"/>
                          <a:gd name="connsiteY9" fmla="*/ 820115 h 858215"/>
                          <a:gd name="connsiteX10" fmla="*/ 685807 w 1505101"/>
                          <a:gd name="connsiteY10" fmla="*/ 858215 h 858215"/>
                          <a:gd name="connsiteX11" fmla="*/ 406407 w 1505101"/>
                          <a:gd name="connsiteY11" fmla="*/ 769315 h 858215"/>
                          <a:gd name="connsiteX12" fmla="*/ 196857 w 1505101"/>
                          <a:gd name="connsiteY12" fmla="*/ 623265 h 858215"/>
                          <a:gd name="connsiteX13" fmla="*/ 7 w 1505101"/>
                          <a:gd name="connsiteY13" fmla="*/ 432765 h 8582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505101" h="858215">
                            <a:moveTo>
                              <a:pt x="7" y="432765"/>
                            </a:moveTo>
                            <a:cubicBezTo>
                              <a:pt x="-1051" y="368207"/>
                              <a:pt x="114307" y="298357"/>
                              <a:pt x="190507" y="235915"/>
                            </a:cubicBezTo>
                            <a:cubicBezTo>
                              <a:pt x="266707" y="173473"/>
                              <a:pt x="370424" y="97273"/>
                              <a:pt x="457207" y="58115"/>
                            </a:cubicBezTo>
                            <a:cubicBezTo>
                              <a:pt x="543990" y="18957"/>
                              <a:pt x="626540" y="5198"/>
                              <a:pt x="711207" y="965"/>
                            </a:cubicBezTo>
                            <a:cubicBezTo>
                              <a:pt x="795874" y="-3268"/>
                              <a:pt x="879482" y="6257"/>
                              <a:pt x="965207" y="32715"/>
                            </a:cubicBezTo>
                            <a:cubicBezTo>
                              <a:pt x="1050932" y="59173"/>
                              <a:pt x="1148299" y="111032"/>
                              <a:pt x="1225557" y="159715"/>
                            </a:cubicBezTo>
                            <a:cubicBezTo>
                              <a:pt x="1302815" y="208398"/>
                              <a:pt x="1383249" y="279307"/>
                              <a:pt x="1428757" y="324815"/>
                            </a:cubicBezTo>
                            <a:cubicBezTo>
                              <a:pt x="1474265" y="370323"/>
                              <a:pt x="1522949" y="377732"/>
                              <a:pt x="1498607" y="432765"/>
                            </a:cubicBezTo>
                            <a:cubicBezTo>
                              <a:pt x="1474265" y="487798"/>
                              <a:pt x="1368432" y="590457"/>
                              <a:pt x="1282707" y="655015"/>
                            </a:cubicBezTo>
                            <a:cubicBezTo>
                              <a:pt x="1196982" y="719573"/>
                              <a:pt x="1083740" y="786248"/>
                              <a:pt x="984257" y="820115"/>
                            </a:cubicBezTo>
                            <a:cubicBezTo>
                              <a:pt x="884774" y="853982"/>
                              <a:pt x="782115" y="866682"/>
                              <a:pt x="685807" y="858215"/>
                            </a:cubicBezTo>
                            <a:cubicBezTo>
                              <a:pt x="589499" y="849748"/>
                              <a:pt x="487898" y="808473"/>
                              <a:pt x="406407" y="769315"/>
                            </a:cubicBezTo>
                            <a:cubicBezTo>
                              <a:pt x="324916" y="730157"/>
                              <a:pt x="264590" y="679357"/>
                              <a:pt x="196857" y="623265"/>
                            </a:cubicBezTo>
                            <a:cubicBezTo>
                              <a:pt x="129124" y="567173"/>
                              <a:pt x="1065" y="497323"/>
                              <a:pt x="7" y="432765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Elipse 62"/>
                      <p:cNvSpPr/>
                      <p:nvPr/>
                    </p:nvSpPr>
                    <p:spPr>
                      <a:xfrm>
                        <a:off x="7282531" y="5055715"/>
                        <a:ext cx="838696" cy="838696"/>
                      </a:xfrm>
                      <a:prstGeom prst="ellipse">
                        <a:avLst/>
                      </a:pr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Elipse 63"/>
                      <p:cNvSpPr/>
                      <p:nvPr/>
                    </p:nvSpPr>
                    <p:spPr>
                      <a:xfrm>
                        <a:off x="7493129" y="5266313"/>
                        <a:ext cx="417499" cy="41749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>
                        <a:off x="7748736" y="5309592"/>
                        <a:ext cx="76792" cy="7679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6" name="Forma livre 55"/>
                    <p:cNvSpPr/>
                    <p:nvPr/>
                  </p:nvSpPr>
                  <p:spPr>
                    <a:xfrm>
                      <a:off x="6256275" y="4365104"/>
                      <a:ext cx="114300" cy="76372"/>
                    </a:xfrm>
                    <a:custGeom>
                      <a:avLst/>
                      <a:gdLst>
                        <a:gd name="connsiteX0" fmla="*/ 0 w 114300"/>
                        <a:gd name="connsiteY0" fmla="*/ 76372 h 76372"/>
                        <a:gd name="connsiteX1" fmla="*/ 47625 w 114300"/>
                        <a:gd name="connsiteY1" fmla="*/ 172 h 76372"/>
                        <a:gd name="connsiteX2" fmla="*/ 114300 w 114300"/>
                        <a:gd name="connsiteY2" fmla="*/ 59703 h 76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4300" h="76372">
                          <a:moveTo>
                            <a:pt x="0" y="76372"/>
                          </a:moveTo>
                          <a:cubicBezTo>
                            <a:pt x="14287" y="39661"/>
                            <a:pt x="28575" y="2950"/>
                            <a:pt x="47625" y="172"/>
                          </a:cubicBezTo>
                          <a:cubicBezTo>
                            <a:pt x="66675" y="-2606"/>
                            <a:pt x="90487" y="28548"/>
                            <a:pt x="114300" y="59703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9A663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7" name="Grupo 56"/>
                    <p:cNvGrpSpPr/>
                    <p:nvPr/>
                  </p:nvGrpSpPr>
                  <p:grpSpPr>
                    <a:xfrm>
                      <a:off x="6169442" y="4590011"/>
                      <a:ext cx="288411" cy="174010"/>
                      <a:chOff x="7092280" y="4052315"/>
                      <a:chExt cx="576822" cy="348019"/>
                    </a:xfrm>
                  </p:grpSpPr>
                  <p:sp>
                    <p:nvSpPr>
                      <p:cNvPr id="59" name="Forma livre 58"/>
                      <p:cNvSpPr/>
                      <p:nvPr/>
                    </p:nvSpPr>
                    <p:spPr>
                      <a:xfrm>
                        <a:off x="7092280" y="4052315"/>
                        <a:ext cx="576822" cy="348019"/>
                      </a:xfrm>
                      <a:custGeom>
                        <a:avLst/>
                        <a:gdLst>
                          <a:gd name="connsiteX0" fmla="*/ 5288 w 576822"/>
                          <a:gd name="connsiteY0" fmla="*/ 34655 h 348019"/>
                          <a:gd name="connsiteX1" fmla="*/ 105300 w 576822"/>
                          <a:gd name="connsiteY1" fmla="*/ 17986 h 348019"/>
                          <a:gd name="connsiteX2" fmla="*/ 207694 w 576822"/>
                          <a:gd name="connsiteY2" fmla="*/ 1318 h 348019"/>
                          <a:gd name="connsiteX3" fmla="*/ 286275 w 576822"/>
                          <a:gd name="connsiteY3" fmla="*/ 34655 h 348019"/>
                          <a:gd name="connsiteX4" fmla="*/ 352950 w 576822"/>
                          <a:gd name="connsiteY4" fmla="*/ 1318 h 348019"/>
                          <a:gd name="connsiteX5" fmla="*/ 429150 w 576822"/>
                          <a:gd name="connsiteY5" fmla="*/ 8461 h 348019"/>
                          <a:gd name="connsiteX6" fmla="*/ 491063 w 576822"/>
                          <a:gd name="connsiteY6" fmla="*/ 25130 h 348019"/>
                          <a:gd name="connsiteX7" fmla="*/ 572025 w 576822"/>
                          <a:gd name="connsiteY7" fmla="*/ 32274 h 348019"/>
                          <a:gd name="connsiteX8" fmla="*/ 564881 w 576822"/>
                          <a:gd name="connsiteY8" fmla="*/ 70374 h 348019"/>
                          <a:gd name="connsiteX9" fmla="*/ 543450 w 576822"/>
                          <a:gd name="connsiteY9" fmla="*/ 156099 h 348019"/>
                          <a:gd name="connsiteX10" fmla="*/ 472013 w 576822"/>
                          <a:gd name="connsiteY10" fmla="*/ 265636 h 348019"/>
                          <a:gd name="connsiteX11" fmla="*/ 372000 w 576822"/>
                          <a:gd name="connsiteY11" fmla="*/ 337074 h 348019"/>
                          <a:gd name="connsiteX12" fmla="*/ 262463 w 576822"/>
                          <a:gd name="connsiteY12" fmla="*/ 346599 h 348019"/>
                          <a:gd name="connsiteX13" fmla="*/ 169594 w 576822"/>
                          <a:gd name="connsiteY13" fmla="*/ 325168 h 348019"/>
                          <a:gd name="connsiteX14" fmla="*/ 93394 w 576822"/>
                          <a:gd name="connsiteY14" fmla="*/ 258493 h 348019"/>
                          <a:gd name="connsiteX15" fmla="*/ 45769 w 576822"/>
                          <a:gd name="connsiteY15" fmla="*/ 179911 h 348019"/>
                          <a:gd name="connsiteX16" fmla="*/ 17194 w 576822"/>
                          <a:gd name="connsiteY16" fmla="*/ 108474 h 348019"/>
                          <a:gd name="connsiteX17" fmla="*/ 5288 w 576822"/>
                          <a:gd name="connsiteY17" fmla="*/ 34655 h 3480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76822" h="348019">
                            <a:moveTo>
                              <a:pt x="5288" y="34655"/>
                            </a:moveTo>
                            <a:cubicBezTo>
                              <a:pt x="19972" y="19574"/>
                              <a:pt x="105300" y="17986"/>
                              <a:pt x="105300" y="17986"/>
                            </a:cubicBezTo>
                            <a:cubicBezTo>
                              <a:pt x="139034" y="12430"/>
                              <a:pt x="177532" y="-1460"/>
                              <a:pt x="207694" y="1318"/>
                            </a:cubicBezTo>
                            <a:cubicBezTo>
                              <a:pt x="237856" y="4096"/>
                              <a:pt x="262066" y="34655"/>
                              <a:pt x="286275" y="34655"/>
                            </a:cubicBezTo>
                            <a:cubicBezTo>
                              <a:pt x="310484" y="34655"/>
                              <a:pt x="329138" y="5684"/>
                              <a:pt x="352950" y="1318"/>
                            </a:cubicBezTo>
                            <a:cubicBezTo>
                              <a:pt x="376762" y="-3048"/>
                              <a:pt x="406131" y="4492"/>
                              <a:pt x="429150" y="8461"/>
                            </a:cubicBezTo>
                            <a:cubicBezTo>
                              <a:pt x="452169" y="12430"/>
                              <a:pt x="467251" y="21161"/>
                              <a:pt x="491063" y="25130"/>
                            </a:cubicBezTo>
                            <a:cubicBezTo>
                              <a:pt x="514876" y="29099"/>
                              <a:pt x="559722" y="24733"/>
                              <a:pt x="572025" y="32274"/>
                            </a:cubicBezTo>
                            <a:cubicBezTo>
                              <a:pt x="584328" y="39815"/>
                              <a:pt x="569643" y="49737"/>
                              <a:pt x="564881" y="70374"/>
                            </a:cubicBezTo>
                            <a:cubicBezTo>
                              <a:pt x="560119" y="91011"/>
                              <a:pt x="558928" y="123555"/>
                              <a:pt x="543450" y="156099"/>
                            </a:cubicBezTo>
                            <a:cubicBezTo>
                              <a:pt x="527972" y="188643"/>
                              <a:pt x="500588" y="235474"/>
                              <a:pt x="472013" y="265636"/>
                            </a:cubicBezTo>
                            <a:cubicBezTo>
                              <a:pt x="443438" y="295798"/>
                              <a:pt x="406925" y="323580"/>
                              <a:pt x="372000" y="337074"/>
                            </a:cubicBezTo>
                            <a:cubicBezTo>
                              <a:pt x="337075" y="350568"/>
                              <a:pt x="296197" y="348583"/>
                              <a:pt x="262463" y="346599"/>
                            </a:cubicBezTo>
                            <a:cubicBezTo>
                              <a:pt x="228729" y="344615"/>
                              <a:pt x="197772" y="339852"/>
                              <a:pt x="169594" y="325168"/>
                            </a:cubicBezTo>
                            <a:cubicBezTo>
                              <a:pt x="141416" y="310484"/>
                              <a:pt x="114031" y="282702"/>
                              <a:pt x="93394" y="258493"/>
                            </a:cubicBezTo>
                            <a:cubicBezTo>
                              <a:pt x="72757" y="234284"/>
                              <a:pt x="58469" y="204914"/>
                              <a:pt x="45769" y="179911"/>
                            </a:cubicBezTo>
                            <a:cubicBezTo>
                              <a:pt x="33069" y="154908"/>
                              <a:pt x="23941" y="133080"/>
                              <a:pt x="17194" y="108474"/>
                            </a:cubicBezTo>
                            <a:cubicBezTo>
                              <a:pt x="10447" y="83868"/>
                              <a:pt x="-9396" y="49736"/>
                              <a:pt x="5288" y="3465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Pizza 59"/>
                      <p:cNvSpPr/>
                      <p:nvPr/>
                    </p:nvSpPr>
                    <p:spPr>
                      <a:xfrm>
                        <a:off x="7177287" y="4073068"/>
                        <a:ext cx="407701" cy="173182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1" name="Pizza 60"/>
                      <p:cNvSpPr/>
                      <p:nvPr/>
                    </p:nvSpPr>
                    <p:spPr>
                      <a:xfrm>
                        <a:off x="7177287" y="4106160"/>
                        <a:ext cx="407701" cy="104476"/>
                      </a:xfrm>
                      <a:prstGeom prst="pie">
                        <a:avLst>
                          <a:gd name="adj1" fmla="val 0"/>
                          <a:gd name="adj2" fmla="val 1080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8" name="Fluxograma: Atraso 57"/>
                    <p:cNvSpPr/>
                    <p:nvPr/>
                  </p:nvSpPr>
                  <p:spPr>
                    <a:xfrm rot="5400000">
                      <a:off x="6254716" y="5024379"/>
                      <a:ext cx="144017" cy="315013"/>
                    </a:xfrm>
                    <a:prstGeom prst="flowChartDelay">
                      <a:avLst/>
                    </a:prstGeom>
                    <a:solidFill>
                      <a:srgbClr val="C58A4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4" name="Elipse 43"/>
                  <p:cNvSpPr/>
                  <p:nvPr/>
                </p:nvSpPr>
                <p:spPr>
                  <a:xfrm>
                    <a:off x="6356835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Elipse 2060"/>
                  <p:cNvSpPr/>
                  <p:nvPr/>
                </p:nvSpPr>
                <p:spPr>
                  <a:xfrm>
                    <a:off x="5745799" y="3774718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2060"/>
                  <p:cNvSpPr/>
                  <p:nvPr/>
                </p:nvSpPr>
                <p:spPr>
                  <a:xfrm rot="10800000">
                    <a:off x="5745799" y="4306086"/>
                    <a:ext cx="1091421" cy="53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252" h="392666">
                        <a:moveTo>
                          <a:pt x="569626" y="0"/>
                        </a:moveTo>
                        <a:cubicBezTo>
                          <a:pt x="878797" y="0"/>
                          <a:pt x="1130635" y="174535"/>
                          <a:pt x="1139252" y="392666"/>
                        </a:cubicBezTo>
                        <a:lnTo>
                          <a:pt x="0" y="392666"/>
                        </a:lnTo>
                        <a:cubicBezTo>
                          <a:pt x="8617" y="174535"/>
                          <a:pt x="260455" y="0"/>
                          <a:pt x="569626" y="0"/>
                        </a:cubicBezTo>
                        <a:close/>
                      </a:path>
                    </a:pathLst>
                  </a:custGeom>
                  <a:solidFill>
                    <a:srgbClr val="9159F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Elipse 46"/>
                  <p:cNvSpPr/>
                  <p:nvPr/>
                </p:nvSpPr>
                <p:spPr>
                  <a:xfrm>
                    <a:off x="5746911" y="3611769"/>
                    <a:ext cx="472889" cy="40505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Fluxograma: Atraso 47"/>
                  <p:cNvSpPr/>
                  <p:nvPr/>
                </p:nvSpPr>
                <p:spPr>
                  <a:xfrm rot="5400000">
                    <a:off x="5938279" y="6030163"/>
                    <a:ext cx="233774" cy="216024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Fluxograma: Atraso 48"/>
                  <p:cNvSpPr/>
                  <p:nvPr/>
                </p:nvSpPr>
                <p:spPr>
                  <a:xfrm rot="5400000">
                    <a:off x="6386650" y="6025640"/>
                    <a:ext cx="227708" cy="219003"/>
                  </a:xfrm>
                  <a:prstGeom prst="flowChartDelay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rupo 1395"/>
          <p:cNvGrpSpPr/>
          <p:nvPr/>
        </p:nvGrpSpPr>
        <p:grpSpPr>
          <a:xfrm rot="241414">
            <a:off x="1358287" y="4549069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39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436" name="Retângulo 143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37" name="Grupo 1436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449" name="Triângulo isósceles 144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0" name="Triângulo isósceles 144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1" name="Triângulo isósceles 145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2" name="Triângulo isósceles 145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3" name="Triângulo isósceles 1452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4" name="Triângulo isósceles 1453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5" name="Triângulo isósceles 1454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6" name="Triângulo isósceles 1455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7" name="Triângulo isósceles 1456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8" name="Triângulo isósceles 1457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38" name="Grupo 143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39" name="Triângulo isósceles 143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0" name="Triângulo isósceles 143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1" name="Triângulo isósceles 144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2" name="Triângulo isósceles 144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3" name="Triângulo isósceles 144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4" name="Triângulo isósceles 144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5" name="Triângulo isósceles 144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6" name="Triângulo isósceles 144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7" name="Triângulo isósceles 144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8" name="Triângulo isósceles 144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9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413" name="Retângulo 14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14" name="Grupo 1413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426" name="Triângulo isósceles 14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7" name="Triângulo isósceles 14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8" name="Triângulo isósceles 14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9" name="Triângulo isósceles 14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0" name="Triângulo isósceles 14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1" name="Triângulo isósceles 14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2" name="Triângulo isósceles 1431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3" name="Triângulo isósceles 1432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4" name="Triângulo isósceles 1433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5" name="Triângulo isósceles 1434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15" name="Grupo 14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16" name="Triângulo isósceles 14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7" name="Triângulo isósceles 14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8" name="Triângulo isósceles 14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9" name="Triângulo isósceles 14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0" name="Triângulo isósceles 14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1" name="Triângulo isósceles 14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2" name="Triângulo isósceles 14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3" name="Triângulo isósceles 14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4" name="Triângulo isósceles 14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5" name="Triângulo isósceles 14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99" name="Retângulo de cantos arredondados 1398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00" name="Elipse 1399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401" name="Grupo 1400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402" name="Grupo 140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404" name="Grupo 140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1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2" name="Retângulo de cantos arredondados 141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5" name="Lua 140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6" name="Lua 140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07" name="Grupo 140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0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0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03" name="Retângulo de cantos arredondados 140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888" name="Grupo 887"/>
          <p:cNvGrpSpPr/>
          <p:nvPr/>
        </p:nvGrpSpPr>
        <p:grpSpPr>
          <a:xfrm rot="20394003">
            <a:off x="5764265" y="3083286"/>
            <a:ext cx="1445949" cy="1530331"/>
            <a:chOff x="2145512" y="156492"/>
            <a:chExt cx="2303841" cy="2438288"/>
          </a:xfrm>
        </p:grpSpPr>
        <p:grpSp>
          <p:nvGrpSpPr>
            <p:cNvPr id="88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928" name="Retângulo 92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29" name="Grupo 928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941" name="Triângulo isósceles 940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2" name="Triângulo isósceles 941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3" name="Triângulo isósceles 942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4" name="Triângulo isósceles 943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5" name="Triângulo isósceles 94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6" name="Triângulo isósceles 94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7" name="Triângulo isósceles 94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8" name="Triângulo isósceles 94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9" name="Triângulo isósceles 94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0" name="Triângulo isósceles 94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30" name="Grupo 92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31" name="Triângulo isósceles 9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2" name="Triângulo isósceles 9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3" name="Triângulo isósceles 9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4" name="Triângulo isósceles 9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5" name="Triângulo isósceles 9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6" name="Triângulo isósceles 9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7" name="Triângulo isósceles 9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8" name="Triângulo isósceles 9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9" name="Triângulo isósceles 9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0" name="Triângulo isósceles 9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9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905" name="Retângulo 90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06" name="Grupo 90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18" name="Triângulo isósceles 91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9" name="Triângulo isósceles 91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0" name="Triângulo isósceles 91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1" name="Triângulo isósceles 92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2" name="Triângulo isósceles 92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3" name="Triângulo isósceles 92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4" name="Triângulo isósceles 92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5" name="Triângulo isósceles 92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6" name="Triângulo isósceles 92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7" name="Triângulo isósceles 92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07" name="Grupo 90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08" name="Triângulo isósceles 9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9" name="Triângulo isósceles 9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0" name="Triângulo isósceles 9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1" name="Triângulo isósceles 9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2" name="Triângulo isósceles 9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3" name="Triângulo isósceles 9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4" name="Triângulo isósceles 9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5" name="Triângulo isósceles 9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6" name="Triângulo isósceles 9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7" name="Triângulo isósceles 9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91" name="Retângulo de cantos arredondados 890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92" name="Elipse 891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893" name="Grupo 892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894" name="Grupo 89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896" name="Grupo 89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0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4" name="Retângulo de cantos arredondados 90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97" name="Lua 89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98" name="Lua 89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899" name="Grupo 89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0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95" name="Retângulo de cantos arredondados 89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951" name="Grupo 950"/>
          <p:cNvGrpSpPr/>
          <p:nvPr/>
        </p:nvGrpSpPr>
        <p:grpSpPr>
          <a:xfrm rot="881034">
            <a:off x="6518066" y="4445548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95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991" name="Retângulo 99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92" name="Grupo 99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04" name="Triângulo isósceles 10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5" name="Triângulo isósceles 10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6" name="Triângulo isósceles 10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7" name="Triângulo isósceles 10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8" name="Triângulo isósceles 10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9" name="Triângulo isósceles 10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0" name="Triângulo isósceles 10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1" name="Triângulo isósceles 10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2" name="Triângulo isósceles 10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3" name="Triângulo isósceles 10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93" name="Grupo 99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94" name="Triângulo isósceles 9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5" name="Triângulo isósceles 9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6" name="Triângulo isósceles 9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7" name="Triângulo isósceles 9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8" name="Triângulo isósceles 9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9" name="Triângulo isósceles 9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0" name="Triângulo isósceles 9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1" name="Triângulo isósceles 10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2" name="Triângulo isósceles 10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3" name="Triângulo isósceles 10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5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968" name="Retângulo 96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69" name="Grupo 96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81" name="Triângulo isósceles 98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2" name="Triângulo isósceles 98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3" name="Triângulo isósceles 98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4" name="Triângulo isósceles 98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5" name="Triângulo isósceles 98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6" name="Triângulo isósceles 98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7" name="Triângulo isósceles 98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8" name="Triângulo isósceles 98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9" name="Triângulo isósceles 98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0" name="Triângulo isósceles 98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70" name="Grupo 96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1" name="Triângulo isósceles 9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2" name="Triângulo isósceles 9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3" name="Triângulo isósceles 9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4" name="Triângulo isósceles 9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5" name="Triângulo isósceles 9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6" name="Triângulo isósceles 9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7" name="Triângulo isósceles 9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8" name="Triângulo isósceles 9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9" name="Triângulo isósceles 97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0" name="Triângulo isósceles 97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54" name="Retângulo de cantos arredondados 95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55" name="Elipse 95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56" name="Grupo 95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957" name="Grupo 95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959" name="Grupo 95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6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7" name="Retângulo de cantos arredondados 96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0" name="Lua 95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61" name="Lua 96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962" name="Grupo 96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6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8" name="Retângulo de cantos arredondados 95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 rot="20943555">
            <a:off x="-789657" y="3072383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4" name="Retângulo 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" name="Triângulo isósceles 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" name="Triângulo isósceles 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" name="Retângulo 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4" name="Triângulo isósceles 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" name="Triângulo isósceles 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" name="Triângulo isósceles 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" name="Triângulo isósceles 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Retângulo de cantos arredondados 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Lua 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" name="Retângulo de cantos arredondados 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 rot="1470501">
            <a:off x="-744741" y="4380623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6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07" name="Retângulo 1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8" name="Grupo 10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0" name="Triângulo isósceles 1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1" name="Triângulo isósceles 1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" name="Triângulo isósceles 1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" name="Triângulo isósceles 1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" name="Triângulo isósceles 12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" name="Triângulo isósceles 12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7" name="Triângulo isósceles 12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" name="Triângulo isósceles 12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" name="Triângulo isósceles 12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" name="Grupo 1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" name="Triângulo isósceles 1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" name="Triângulo isósceles 1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" name="Triângulo isósceles 1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" name="Triângulo isósceles 1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" name="Triângulo isósceles 1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" name="Triângulo isósceles 1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" name="Triângulo isósceles 1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" name="Triângulo isósceles 1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84" name="Retângulo 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" name="Triângulo isósceles 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" name="Triângulo isósceles 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" name="Triângulo isósceles 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" name="Triângulo isósceles 1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3" name="Triângulo isósceles 1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5" name="Triângulo isósceles 1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7" name="Triângulo isósceles 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9" name="Triângulo isósceles 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" name="Triângulo isósceles 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" name="Triângulo isósceles 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" name="Triângulo isósceles 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" name="Triângulo isósceles 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" name="Triângulo isósceles 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" name="Triângulo isósceles 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6" name="Triângulo isósceles 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" name="Retângulo de cantos arredondados 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5" name="Grupo 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de cantos arredondados 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6" name="Lua 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Lua 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8" name="Grupo 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4" name="Retângulo de cantos arredondados 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0" name="Grupo 129"/>
          <p:cNvGrpSpPr/>
          <p:nvPr/>
        </p:nvGrpSpPr>
        <p:grpSpPr>
          <a:xfrm rot="1411835">
            <a:off x="1188194" y="3160189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3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70" name="Retângulo 1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1" name="Grupo 17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3" name="Triângulo isósceles 18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4" name="Triângulo isósceles 18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5" name="Triângulo isósceles 1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9" name="Triângulo isósceles 1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0" name="Triângulo isósceles 1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1" name="Triângulo isósceles 1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2" name="Triângulo isósceles 1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3" name="Triângulo isósceles 1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" name="Triângulo isósceles 1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" name="Triângulo isósceles 1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" name="Triângulo isósceles 1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" name="Triângulo isósceles 1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" name="Triângulo isósceles 1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" name="Triângulo isósceles 1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" name="Triângulo isósceles 1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" name="Triângulo isósceles 1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47" name="Retângulo 1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0" name="Triângulo isósceles 1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" name="Triângulo isósceles 1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" name="Triângulo isósceles 1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" name="Triângulo isósceles 1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" name="Triângulo isósceles 1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5" name="Triângulo isósceles 1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" name="Triângulo isósceles 1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" name="Triângulo isósceles 1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" name="Triângulo isósceles 167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" name="Triângulo isósceles 168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0" name="Triângulo isósceles 1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" name="Triângulo isósceles 1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2" name="Triângulo isósceles 1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3" name="Triângulo isósceles 1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" name="Triângulo isósceles 1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" name="Triângulo isósceles 1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" name="Triângulo isósceles 1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" name="Triângulo isósceles 1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9" name="Triângulo isósceles 1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" name="Retângulo de cantos arredondados 1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8" name="Grupo 1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de cantos arredondados 1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Lua 1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" name="Lua 1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7" name="Retângulo de cantos arredondados 1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93" name="Grupo 192"/>
          <p:cNvGrpSpPr/>
          <p:nvPr/>
        </p:nvGrpSpPr>
        <p:grpSpPr>
          <a:xfrm rot="881034">
            <a:off x="307421" y="3098089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19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233" name="Retângulo 23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4" name="Grupo 23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6" name="Triângulo isósceles 24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0" name="Triângulo isósceles 24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1" name="Triângulo isósceles 25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2" name="Triângulo isósceles 25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36" name="Triângulo isósceles 23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7" name="Triângulo isósceles 23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8" name="Triângulo isósceles 23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9" name="Triângulo isósceles 23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0" name="Triângulo isósceles 23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1" name="Triângulo isósceles 24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2" name="Triângulo isósceles 24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3" name="Triângulo isósceles 24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4" name="Triângulo isósceles 24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5" name="Triângulo isósceles 24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0" name="Retângulo 20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11" name="Grupo 21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23" name="Triângulo isósceles 22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4" name="Triângulo isósceles 22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5" name="Triângulo isósceles 22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6" name="Triângulo isósceles 22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7" name="Triângulo isósceles 22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8" name="Triângulo isósceles 22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9" name="Triângulo isósceles 22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0" name="Triângulo isósceles 22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1" name="Triângulo isósceles 23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2" name="Triângulo isósceles 23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12" name="Grupo 21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13" name="Triângulo isósceles 21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6" name="Triângulo isósceles 21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7" name="Triângulo isósceles 21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8" name="Triângulo isósceles 21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9" name="Triângulo isósceles 21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0" name="Triângulo isósceles 21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1" name="Triângulo isósceles 22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2" name="Triângulo isósceles 22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96" name="Retângulo de cantos arredondados 19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99" name="Grupo 19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0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de cantos arredondados 20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2" name="Lua 20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3" name="Lua 20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04" name="Grupo 20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0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00" name="Retângulo de cantos arredondados 19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-14964" y="4487347"/>
            <a:ext cx="1445949" cy="1530331"/>
            <a:chOff x="2145512" y="156492"/>
            <a:chExt cx="2303841" cy="2438288"/>
          </a:xfrm>
        </p:grpSpPr>
        <p:grpSp>
          <p:nvGrpSpPr>
            <p:cNvPr id="25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296" name="Retângulo 29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7" name="Grupo 29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309" name="Triângulo isósceles 30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7" name="Triângulo isósceles 31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8" name="Triângulo isósceles 31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98" name="Grupo 29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99" name="Triângulo isósceles 29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7" name="Triângulo isósceles 30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273" name="Retângulo 27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4" name="Grupo 27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86" name="Triângulo isósceles 28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4" name="Triângulo isósceles 29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5" name="Triângulo isósceles 29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75" name="Grupo 27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76" name="Triângulo isósceles 27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4" name="Triângulo isósceles 28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9" name="Retângulo de cantos arredondados 25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261" name="Grupo 26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262" name="Grupo 26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4" name="Grupo 26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7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Retângulo de cantos arredondados 27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5" name="Lua 26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6" name="Lua 26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67" name="Grupo 26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3" name="Retângulo de cantos arredondados 26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382" name="Grupo 381"/>
          <p:cNvGrpSpPr/>
          <p:nvPr/>
        </p:nvGrpSpPr>
        <p:grpSpPr>
          <a:xfrm rot="20846312">
            <a:off x="2646024" y="4455943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38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422" name="Retângulo 4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23" name="Grupo 42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435" name="Triângulo isósceles 4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6" name="Triângulo isósceles 4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7" name="Triângulo isósceles 4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8" name="Triângulo isósceles 4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9" name="Triângulo isósceles 43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0" name="Triângulo isósceles 43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1" name="Triângulo isósceles 44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2" name="Triângulo isósceles 44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3" name="Triângulo isósceles 44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4" name="Triângulo isósceles 44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24" name="Grupo 42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25" name="Triângulo isósceles 4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6" name="Triângulo isósceles 4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7" name="Triângulo isósceles 4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8" name="Triângulo isósceles 4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9" name="Triângulo isósceles 4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0" name="Triângulo isósceles 4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1" name="Triângulo isósceles 4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2" name="Triângulo isósceles 4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3" name="Triângulo isósceles 4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4" name="Triângulo isósceles 4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399" name="Retângulo 39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00" name="Grupo 39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412" name="Triângulo isósceles 41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3" name="Triângulo isósceles 41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4" name="Triângulo isósceles 41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5" name="Triângulo isósceles 41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6" name="Triângulo isósceles 41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7" name="Triângulo isósceles 41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8" name="Triângulo isósceles 41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9" name="Triângulo isósceles 41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0" name="Triângulo isósceles 41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1" name="Triângulo isósceles 42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01" name="Grupo 40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02" name="Triângulo isósceles 40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3" name="Triângulo isósceles 40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4" name="Triângulo isósceles 40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5" name="Triângulo isósceles 40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6" name="Triângulo isósceles 40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7" name="Triângulo isósceles 40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8" name="Triângulo isósceles 40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9" name="Triângulo isósceles 40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0" name="Triângulo isósceles 40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1" name="Triângulo isósceles 41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85" name="Retângulo de cantos arredondados 38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86" name="Elipse 38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387" name="Grupo 38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388" name="Grupo 38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390" name="Grupo 38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39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1" name="Lua 39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2" name="Lua 39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393" name="Grupo 39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39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9" name="Retângulo de cantos arredondados 38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7" name="Grupo 446"/>
          <p:cNvGrpSpPr/>
          <p:nvPr/>
        </p:nvGrpSpPr>
        <p:grpSpPr>
          <a:xfrm rot="1143196">
            <a:off x="3555217" y="4422056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44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87" name="Retângulo 48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88" name="Grupo 48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00" name="Triângulo isósceles 49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1" name="Triângulo isósceles 50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2" name="Triângulo isósceles 50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3" name="Triângulo isósceles 50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4" name="Triângulo isósceles 50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5" name="Triângulo isósceles 50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6" name="Triângulo isósceles 50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7" name="Triângulo isósceles 50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8" name="Triângulo isósceles 50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9" name="Triângulo isósceles 50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89" name="Grupo 48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90" name="Triângulo isósceles 48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1" name="Triângulo isósceles 49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2" name="Triângulo isósceles 49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3" name="Triângulo isósceles 49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4" name="Triângulo isósceles 49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5" name="Triângulo isósceles 49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6" name="Triângulo isósceles 49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7" name="Triângulo isósceles 49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8" name="Triângulo isósceles 49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9" name="Triângulo isósceles 49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464" name="Retângulo 46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65" name="Grupo 46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7" name="Triângulo isósceles 47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8" name="Triângulo isósceles 47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9" name="Triângulo isósceles 47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0" name="Triângulo isósceles 47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1" name="Triângulo isósceles 48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2" name="Triângulo isósceles 48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3" name="Triângulo isósceles 48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4" name="Triângulo isósceles 48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5" name="Triângulo isósceles 48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6" name="Triângulo isósceles 48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6" name="Grupo 46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67" name="Triângulo isósceles 46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8" name="Triângulo isósceles 46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9" name="Triângulo isósceles 46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0" name="Triângulo isósceles 46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1" name="Triângulo isósceles 47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2" name="Triângulo isósceles 47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3" name="Triângulo isósceles 47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4" name="Triângulo isósceles 47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5" name="Triângulo isósceles 47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6" name="Triângulo isósceles 47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0" name="Retângulo de cantos arredondados 44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51" name="Elipse 45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452" name="Grupo 45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453" name="Grupo 45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455" name="Grupo 45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46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3" name="Retângulo de cantos arredondados 46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6" name="Lua 45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57" name="Lua 45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458" name="Grupo 45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45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4" name="Retângulo de cantos arredondados 45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10" name="Grupo 509"/>
          <p:cNvGrpSpPr/>
          <p:nvPr/>
        </p:nvGrpSpPr>
        <p:grpSpPr>
          <a:xfrm rot="503187">
            <a:off x="5894952" y="4497372"/>
            <a:ext cx="1445951" cy="1530331"/>
            <a:chOff x="-180528" y="2276879"/>
            <a:chExt cx="2857575" cy="3024330"/>
          </a:xfrm>
          <a:effectLst/>
        </p:grpSpPr>
        <p:grpSp>
          <p:nvGrpSpPr>
            <p:cNvPr id="51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9"/>
              <a:ext cx="2857575" cy="3024330"/>
              <a:chOff x="3787347" y="611225"/>
              <a:chExt cx="2714221" cy="2854587"/>
            </a:xfrm>
            <a:solidFill>
              <a:srgbClr val="7A34AE"/>
            </a:solidFill>
          </p:grpSpPr>
          <p:sp>
            <p:nvSpPr>
              <p:cNvPr id="550" name="Retângulo 54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51" name="Grupo 550"/>
              <p:cNvGrpSpPr/>
              <p:nvPr/>
            </p:nvGrpSpPr>
            <p:grpSpPr>
              <a:xfrm>
                <a:off x="3787347" y="611225"/>
                <a:ext cx="2703475" cy="108013"/>
                <a:chOff x="5952287" y="2088395"/>
                <a:chExt cx="2850831" cy="216025"/>
              </a:xfrm>
              <a:grpFill/>
            </p:grpSpPr>
            <p:sp>
              <p:nvSpPr>
                <p:cNvPr id="563" name="Triângulo isósceles 56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4" name="Triângulo isósceles 56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5" name="Triângulo isósceles 564"/>
                <p:cNvSpPr/>
                <p:nvPr/>
              </p:nvSpPr>
              <p:spPr>
                <a:xfrm>
                  <a:off x="6520842" y="2088396"/>
                  <a:ext cx="288031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6" name="Triângulo isósceles 56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7" name="Triângulo isósceles 56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8" name="Triângulo isósceles 56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9" name="Triângulo isósceles 56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0" name="Triângulo isósceles 56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1" name="Triângulo isósceles 57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2" name="Triângulo isósceles 57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52" name="Grupo 55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53" name="Triângulo isósceles 55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4" name="Triângulo isósceles 55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5" name="Triângulo isósceles 55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6" name="Triângulo isósceles 55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7" name="Triângulo isósceles 55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8" name="Triângulo isósceles 55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9" name="Triângulo isósceles 55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0" name="Triângulo isósceles 55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1" name="Triângulo isósceles 56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2" name="Triângulo isósceles 56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527" name="Retângulo 52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28" name="Grupo 52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40" name="Triângulo isósceles 53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1" name="Triângulo isósceles 54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2" name="Triângulo isósceles 54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3" name="Triângulo isósceles 54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4" name="Triângulo isósceles 54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5" name="Triângulo isósceles 54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6" name="Triângulo isósceles 54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7" name="Triângulo isósceles 54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8" name="Triângulo isósceles 54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9" name="Triângulo isósceles 54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29" name="Grupo 52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30" name="Triângulo isósceles 52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1" name="Triângulo isósceles 53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2" name="Triângulo isósceles 53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3" name="Triângulo isósceles 53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4" name="Triângulo isósceles 53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5" name="Triângulo isósceles 53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6" name="Triângulo isósceles 53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7" name="Triângulo isósceles 53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8" name="Triângulo isósceles 53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9" name="Triângulo isósceles 53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13" name="Retângulo de cantos arredondados 51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14" name="Elipse 51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15" name="Grupo 51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16" name="Grupo 51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18" name="Grupo 51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2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 de cantos arredondados 52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19" name="Lua 51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20" name="Lua 519"/>
                <p:cNvSpPr/>
                <p:nvPr/>
              </p:nvSpPr>
              <p:spPr>
                <a:xfrm rot="4888875">
                  <a:off x="4622461" y="2588503"/>
                  <a:ext cx="483050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21" name="Grupo 52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2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7" name="Retângulo de cantos arredondados 51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73" name="Grupo 572"/>
          <p:cNvGrpSpPr/>
          <p:nvPr/>
        </p:nvGrpSpPr>
        <p:grpSpPr>
          <a:xfrm rot="756484">
            <a:off x="3559430" y="3065804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57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613" name="Retângulo 6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14" name="Grupo 61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26" name="Triângulo isósceles 6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7" name="Triângulo isósceles 6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8" name="Triângulo isósceles 6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9" name="Triângulo isósceles 6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0" name="Triângulo isósceles 6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1" name="Triângulo isósceles 6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2" name="Triângulo isósceles 63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3" name="Triângulo isósceles 63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4" name="Triângulo isósceles 63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5" name="Triângulo isósceles 63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15" name="Grupo 6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16" name="Triângulo isósceles 6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7" name="Triângulo isósceles 6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8" name="Triângulo isósceles 6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9" name="Triângulo isósceles 6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0" name="Triângulo isósceles 6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1" name="Triângulo isósceles 6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2" name="Triângulo isósceles 6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3" name="Triângulo isósceles 6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4" name="Triângulo isósceles 6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5" name="Triângulo isósceles 6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590" name="Retângulo 58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91" name="Grupo 590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603" name="Triângulo isósceles 60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4" name="Triângulo isósceles 60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5" name="Triângulo isósceles 60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6" name="Triângulo isósceles 60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7" name="Triângulo isósceles 60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8" name="Triângulo isósceles 60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9" name="Triângulo isósceles 60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0" name="Triângulo isósceles 60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1" name="Triângulo isósceles 610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2" name="Triângulo isósceles 611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92" name="Grupo 59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93" name="Triângulo isósceles 59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4" name="Triângulo isósceles 59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5" name="Triângulo isósceles 59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6" name="Triângulo isósceles 59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7" name="Triângulo isósceles 59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8" name="Triângulo isósceles 59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9" name="Triângulo isósceles 59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0" name="Triângulo isósceles 59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1" name="Triângulo isósceles 60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2" name="Triângulo isósceles 60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76" name="Retângulo de cantos arredondados 57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77" name="Elipse 57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78" name="Grupo 57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79" name="Grupo 57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81" name="Grupo 58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8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9" name="Retângulo de cantos arredondados 58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82" name="Lua 58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83" name="Lua 58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84" name="Grupo 58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8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80" name="Retângulo de cantos arredondados 57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36" name="Grupo 635"/>
          <p:cNvGrpSpPr/>
          <p:nvPr/>
        </p:nvGrpSpPr>
        <p:grpSpPr>
          <a:xfrm rot="20394003">
            <a:off x="2253590" y="3075386"/>
            <a:ext cx="1445949" cy="1530331"/>
            <a:chOff x="2145512" y="156492"/>
            <a:chExt cx="2303841" cy="2438288"/>
          </a:xfrm>
        </p:grpSpPr>
        <p:grpSp>
          <p:nvGrpSpPr>
            <p:cNvPr id="63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676" name="Retângulo 67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77" name="Grupo 67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689" name="Triângulo isósceles 68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0" name="Triângulo isósceles 68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1" name="Triângulo isósceles 69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2" name="Triângulo isósceles 69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3" name="Triângulo isósceles 69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4" name="Triângulo isósceles 69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5" name="Triângulo isósceles 69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6" name="Triângulo isósceles 69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7" name="Triângulo isósceles 69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8" name="Triângulo isósceles 69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78" name="Grupo 67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79" name="Triângulo isósceles 67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0" name="Triângulo isósceles 67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1" name="Triângulo isósceles 68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2" name="Triângulo isósceles 68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3" name="Triângulo isósceles 68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4" name="Triângulo isósceles 68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5" name="Triângulo isósceles 68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6" name="Triângulo isósceles 68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7" name="Triângulo isósceles 68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8" name="Triângulo isósceles 68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653" name="Retângulo 65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54" name="Grupo 65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66" name="Triângulo isósceles 66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7" name="Triângulo isósceles 66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8" name="Triângulo isósceles 66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9" name="Triângulo isósceles 66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0" name="Triângulo isósceles 66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1" name="Triângulo isósceles 67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2" name="Triângulo isósceles 67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3" name="Triângulo isósceles 67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4" name="Triângulo isósceles 67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5" name="Triângulo isósceles 67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55" name="Grupo 65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56" name="Triângulo isósceles 65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7" name="Triângulo isósceles 65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8" name="Triângulo isósceles 65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9" name="Triângulo isósceles 65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0" name="Triângulo isósceles 65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1" name="Triângulo isósceles 66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2" name="Triângulo isósceles 66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3" name="Triângulo isósceles 66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4" name="Triângulo isósceles 66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5" name="Triângulo isósceles 66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39" name="Retângulo de cantos arredondados 63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640" name="Elipse 63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641" name="Grupo 64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642" name="Grupo 64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644" name="Grupo 64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65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2" name="Retângulo de cantos arredondados 65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5" name="Lua 64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46" name="Lua 64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647" name="Grupo 64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64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43" name="Retângulo de cantos arredondados 64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99" name="Grupo 698"/>
          <p:cNvGrpSpPr/>
          <p:nvPr/>
        </p:nvGrpSpPr>
        <p:grpSpPr>
          <a:xfrm rot="20615659">
            <a:off x="4721851" y="4438549"/>
            <a:ext cx="1445949" cy="1530335"/>
            <a:chOff x="-180528" y="2276869"/>
            <a:chExt cx="2857575" cy="3024339"/>
          </a:xfrm>
          <a:effectLst/>
        </p:grpSpPr>
        <p:grpSp>
          <p:nvGrpSpPr>
            <p:cNvPr id="70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739" name="Retângulo 73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40" name="Grupo 739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752" name="Triângulo isósceles 751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3" name="Triângulo isósceles 752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4" name="Triângulo isósceles 75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5" name="Triângulo isósceles 75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6" name="Triângulo isósceles 75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7" name="Triângulo isósceles 75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8" name="Triângulo isósceles 75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9" name="Triângulo isósceles 75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0" name="Triângulo isósceles 75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1" name="Triângulo isósceles 76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41" name="Grupo 74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42" name="Triângulo isósceles 74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3" name="Triângulo isósceles 74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4" name="Triângulo isósceles 74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5" name="Triângulo isósceles 74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6" name="Triângulo isósceles 74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7" name="Triângulo isósceles 74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8" name="Triângulo isósceles 74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9" name="Triângulo isósceles 74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0" name="Triângulo isósceles 74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1" name="Triângulo isósceles 75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716" name="Retângulo 71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17" name="Grupo 716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29" name="Triângulo isósceles 72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0" name="Triângulo isósceles 72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1" name="Triângulo isósceles 73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2" name="Triângulo isósceles 73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3" name="Triângulo isósceles 73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4" name="Triângulo isósceles 73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5" name="Triângulo isósceles 73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6" name="Triângulo isósceles 73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7" name="Triângulo isósceles 73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8" name="Triângulo isósceles 73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18" name="Grupo 71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19" name="Triângulo isósceles 71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0" name="Triângulo isósceles 71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1" name="Triângulo isósceles 72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2" name="Triângulo isósceles 72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3" name="Triângulo isósceles 72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4" name="Triângulo isósceles 72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5" name="Triângulo isósceles 72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6" name="Triângulo isósceles 72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7" name="Triângulo isósceles 72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8" name="Triângulo isósceles 72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2" name="Retângulo de cantos arredondados 701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03" name="Elipse 702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04" name="Grupo 703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05" name="Grupo 704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07" name="Grupo 706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13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4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5" name="Retângulo de cantos arredondados 714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8" name="Lua 707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09" name="Lua 708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10" name="Grupo 709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11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2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6" name="Retângulo de cantos arredondados 705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762" name="Grupo 761"/>
          <p:cNvGrpSpPr/>
          <p:nvPr/>
        </p:nvGrpSpPr>
        <p:grpSpPr>
          <a:xfrm rot="20846312">
            <a:off x="4668680" y="3208932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76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802" name="Retângulo 80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03" name="Grupo 80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815" name="Triângulo isósceles 81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6" name="Triângulo isósceles 81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7" name="Triângulo isósceles 81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8" name="Triângulo isósceles 81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9" name="Triângulo isósceles 81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0" name="Triângulo isósceles 81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1" name="Triângulo isósceles 82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2" name="Triângulo isósceles 82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3" name="Triângulo isósceles 82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4" name="Triângulo isósceles 82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04" name="Grupo 80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05" name="Triângulo isósceles 80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6" name="Triângulo isósceles 80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7" name="Triângulo isósceles 80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8" name="Triângulo isósceles 80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9" name="Triângulo isósceles 80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0" name="Triângulo isósceles 80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1" name="Triângulo isósceles 81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2" name="Triângulo isósceles 81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3" name="Triângulo isósceles 81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4" name="Triângulo isósceles 81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779" name="Retângulo 77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80" name="Grupo 77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792" name="Triângulo isósceles 79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3" name="Triângulo isósceles 79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4" name="Triângulo isósceles 79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5" name="Triângulo isósceles 79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6" name="Triângulo isósceles 79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7" name="Triângulo isósceles 79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8" name="Triângulo isósceles 79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9" name="Triângulo isósceles 79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0" name="Triângulo isósceles 79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1" name="Triângulo isósceles 80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81" name="Grupo 78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82" name="Triângulo isósceles 78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3" name="Triângulo isósceles 78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4" name="Triângulo isósceles 78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5" name="Triângulo isósceles 78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6" name="Triângulo isósceles 78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7" name="Triângulo isósceles 78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8" name="Triângulo isósceles 78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9" name="Triângulo isósceles 78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0" name="Triângulo isósceles 78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1" name="Triângulo isósceles 79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65" name="Retângulo de cantos arredondados 76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66" name="Elipse 76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67" name="Grupo 76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68" name="Grupo 76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70" name="Grupo 76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7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8" name="Retângulo de cantos arredondados 77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1" name="Lua 77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2" name="Lua 77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73" name="Grupo 77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7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9" name="Retângulo de cantos arredondados 76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078" name="Grupo 1077"/>
          <p:cNvGrpSpPr/>
          <p:nvPr/>
        </p:nvGrpSpPr>
        <p:grpSpPr>
          <a:xfrm rot="1401979">
            <a:off x="6908729" y="3159161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107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18" name="Retângulo 111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19" name="Grupo 111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31" name="Triângulo isósceles 11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2" name="Triângulo isósceles 11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3" name="Triângulo isósceles 11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4" name="Triângulo isósceles 11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5" name="Triângulo isósceles 11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6" name="Triângulo isósceles 11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7" name="Triângulo isósceles 11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8" name="Triângulo isósceles 11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9" name="Triângulo isósceles 11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0" name="Triângulo isósceles 11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20" name="Grupo 111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21" name="Triângulo isósceles 112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2" name="Triângulo isósceles 112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3" name="Triângulo isósceles 112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4" name="Triângulo isósceles 112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5" name="Triângulo isósceles 112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6" name="Triângulo isósceles 112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7" name="Triângulo isósceles 112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8" name="Triângulo isósceles 112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9" name="Triângulo isósceles 112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0" name="Triângulo isósceles 112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8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095" name="Retângulo 109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96" name="Grupo 109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8" name="Triângulo isósceles 11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9" name="Triângulo isósceles 11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0" name="Triângulo isósceles 11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1" name="Triângulo isósceles 11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2" name="Triângulo isósceles 11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3" name="Triângulo isósceles 11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4" name="Triângulo isósceles 11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5" name="Triângulo isósceles 11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6" name="Triângulo isósceles 11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7" name="Triângulo isósceles 11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7" name="Grupo 109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98" name="Triângulo isósceles 109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99" name="Triângulo isósceles 109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0" name="Triângulo isósceles 109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1" name="Triângulo isósceles 110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2" name="Triângulo isósceles 110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3" name="Triângulo isósceles 110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4" name="Triângulo isósceles 110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5" name="Triângulo isósceles 110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6" name="Triângulo isósceles 110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7" name="Triângulo isósceles 110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81" name="Retângulo de cantos arredondados 1080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82" name="Elipse 1081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083" name="Grupo 1082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84" name="Grupo 108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086" name="Grupo 108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09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4" name="Retângulo de cantos arredondados 109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7" name="Lua 108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88" name="Lua 108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089" name="Grupo 108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09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85" name="Retângulo de cantos arredondados 108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141" name="Grupo 1140"/>
          <p:cNvGrpSpPr/>
          <p:nvPr/>
        </p:nvGrpSpPr>
        <p:grpSpPr>
          <a:xfrm rot="19708008">
            <a:off x="7607094" y="4357678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14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81" name="Retângulo 118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82" name="Grupo 118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94" name="Triângulo isósceles 11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5" name="Triângulo isósceles 11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6" name="Triângulo isósceles 11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7" name="Triângulo isósceles 11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8" name="Triângulo isósceles 11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9" name="Triângulo isósceles 11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0" name="Triângulo isósceles 11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1" name="Triângulo isósceles 12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2" name="Triângulo isósceles 12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3" name="Triângulo isósceles 12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118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84" name="Triângulo isósceles 11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5" name="Triângulo isósceles 11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6" name="Triângulo isósceles 11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7" name="Triângulo isósceles 11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8" name="Triângulo isósceles 11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9" name="Triângulo isósceles 11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0" name="Triângulo isósceles 11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1" name="Triângulo isósceles 11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2" name="Triângulo isósceles 11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3" name="Triângulo isósceles 11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4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158" name="Retângulo 115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59" name="Grupo 1158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171" name="Triângulo isósceles 11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2" name="Triângulo isósceles 11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3" name="Triângulo isósceles 11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4" name="Triângulo isósceles 11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5" name="Triângulo isósceles 11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6" name="Triângulo isósceles 11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7" name="Triângulo isósceles 11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8" name="Triângulo isósceles 11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9" name="Triângulo isósceles 1178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0" name="Triângulo isósceles 1179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60" name="Grupo 115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61" name="Triângulo isósceles 116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2" name="Triângulo isósceles 116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3" name="Triângulo isósceles 116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4" name="Triângulo isósceles 116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5" name="Triângulo isósceles 116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6" name="Triângulo isósceles 116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7" name="Triângulo isósceles 116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8" name="Triângulo isósceles 116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9" name="Triângulo isósceles 116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0" name="Triângulo isósceles 116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144" name="Retângulo de cantos arredondados 114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45" name="Elipse 114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146" name="Grupo 114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147" name="Grupo 114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149" name="Grupo 114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15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7" name="Retângulo de cantos arredondados 115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0" name="Lua 114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51" name="Lua 115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152" name="Grupo 115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15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8" name="Retângulo de cantos arredondados 114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04" name="Grupo 1203"/>
          <p:cNvGrpSpPr/>
          <p:nvPr/>
        </p:nvGrpSpPr>
        <p:grpSpPr>
          <a:xfrm rot="1470501">
            <a:off x="7927995" y="3161065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120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244" name="Retângulo 12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45" name="Grupo 12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57" name="Triângulo isósceles 12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8" name="Triângulo isósceles 12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9" name="Triângulo isósceles 12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0" name="Triângulo isósceles 12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1" name="Triângulo isósceles 12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2" name="Triângulo isósceles 12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3" name="Triângulo isósceles 12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4" name="Triângulo isósceles 12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5" name="Triângulo isósceles 12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6" name="Triângulo isósceles 12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46" name="Grupo 12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47" name="Triângulo isósceles 12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8" name="Triângulo isósceles 12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9" name="Triângulo isósceles 12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0" name="Triângulo isósceles 12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1" name="Triângulo isósceles 12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2" name="Triângulo isósceles 12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3" name="Triângulo isósceles 12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4" name="Triângulo isósceles 12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5" name="Triângulo isósceles 12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6" name="Triângulo isósceles 12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221" name="Retângulo 12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22" name="Grupo 12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34" name="Triângulo isósceles 12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5" name="Triângulo isósceles 12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6" name="Triângulo isósceles 12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7" name="Triângulo isósceles 12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8" name="Triângulo isósceles 12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9" name="Triângulo isósceles 12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0" name="Triângulo isósceles 12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1" name="Triângulo isósceles 12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2" name="Triângulo isósceles 12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3" name="Triângulo isósceles 12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23" name="Grupo 12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24" name="Triângulo isósceles 12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5" name="Triângulo isósceles 12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6" name="Triângulo isósceles 12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7" name="Triângulo isósceles 12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8" name="Triângulo isósceles 12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9" name="Triângulo isósceles 12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0" name="Triângulo isósceles 12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1" name="Triângulo isósceles 12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2" name="Triângulo isósceles 12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3" name="Triângulo isósceles 12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07" name="Retângulo de cantos arredondados 120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08" name="Elipse 120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09" name="Grupo 120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10" name="Grupo 120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12" name="Grupo 12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0" name="Retângulo de cantos arredondados 12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13" name="Lua 12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14" name="Lua 12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15" name="Grupo 12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1" name="Retângulo de cantos arredondados 12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67" name="Grupo 1266"/>
          <p:cNvGrpSpPr/>
          <p:nvPr/>
        </p:nvGrpSpPr>
        <p:grpSpPr>
          <a:xfrm rot="20846312">
            <a:off x="8543221" y="4456395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26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307" name="Retângulo 13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08" name="Grupo 1307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320" name="Triângulo isósceles 13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1" name="Triângulo isósceles 13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2" name="Triângulo isósceles 13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3" name="Triângulo isósceles 13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4" name="Triângulo isósceles 1323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5" name="Triângulo isósceles 1324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6" name="Triângulo isósceles 1325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7" name="Triângulo isósceles 1326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8" name="Triângulo isósceles 1327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9" name="Triângulo isósceles 1328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09" name="Grupo 13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10" name="Triângulo isósceles 13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1" name="Triângulo isósceles 13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2" name="Triângulo isósceles 13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3" name="Triângulo isósceles 13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4" name="Triângulo isósceles 13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5" name="Triângulo isósceles 13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6" name="Triângulo isósceles 13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7" name="Triângulo isósceles 13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8" name="Triângulo isósceles 13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9" name="Triângulo isósceles 13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284" name="Retângulo 12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85" name="Grupo 1284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297" name="Triângulo isósceles 1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8" name="Triângulo isósceles 1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9" name="Triângulo isósceles 1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0" name="Triângulo isósceles 1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1" name="Triângulo isósceles 1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2" name="Triângulo isósceles 1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3" name="Triângulo isósceles 1302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4" name="Triângulo isósceles 1303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5" name="Triângulo isósceles 1304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6" name="Triângulo isósceles 1305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2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87" name="Triângulo isósceles 12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8" name="Triângulo isósceles 12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9" name="Triângulo isósceles 12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0" name="Triângulo isósceles 12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1" name="Triângulo isósceles 12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2" name="Triângulo isósceles 12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3" name="Triângulo isósceles 12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4" name="Triângulo isósceles 12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5" name="Triângulo isósceles 12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6" name="Triângulo isósceles 12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70" name="Retângulo de cantos arredondados 12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71" name="Elipse 12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72" name="Grupo 12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73" name="Grupo 12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75" name="Grupo 12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de cantos arredondados 12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76" name="Lua 12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77" name="Lua 12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78" name="Grupo 12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74" name="Retângulo de cantos arredondados 12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30" name="Grupo 1329"/>
          <p:cNvGrpSpPr/>
          <p:nvPr/>
        </p:nvGrpSpPr>
        <p:grpSpPr>
          <a:xfrm rot="20792089">
            <a:off x="8822076" y="3032661"/>
            <a:ext cx="1445950" cy="1530336"/>
            <a:chOff x="-180528" y="2276869"/>
            <a:chExt cx="2857575" cy="3024339"/>
          </a:xfrm>
          <a:effectLst/>
        </p:grpSpPr>
        <p:grpSp>
          <p:nvGrpSpPr>
            <p:cNvPr id="133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1370" name="Retângulo 13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71" name="Grupo 1370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1383" name="Triângulo isósceles 1382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4" name="Triângulo isósceles 1383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5" name="Triângulo isósceles 13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6" name="Triângulo isósceles 13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7" name="Triângulo isósceles 13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8" name="Triângulo isósceles 13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9" name="Triângulo isósceles 13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0" name="Triângulo isósceles 13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1" name="Triângulo isósceles 13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2" name="Triângulo isósceles 13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72" name="Grupo 13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73" name="Triângulo isósceles 13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4" name="Triângulo isósceles 13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5" name="Triângulo isósceles 13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6" name="Triângulo isósceles 13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7" name="Triângulo isósceles 13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8" name="Triângulo isósceles 13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9" name="Triângulo isósceles 13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0" name="Triângulo isósceles 13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1" name="Triângulo isósceles 13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2" name="Triângulo isósceles 13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3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347" name="Retângulo 13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48" name="Grupo 134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60" name="Triângulo isósceles 13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1" name="Triângulo isósceles 13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2" name="Triângulo isósceles 13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3" name="Triângulo isósceles 13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4" name="Triângulo isósceles 13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5" name="Triângulo isósceles 13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6" name="Triângulo isósceles 13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7" name="Triângulo isósceles 13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8" name="Triângulo isósceles 136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9" name="Triângulo isósceles 136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49" name="Grupo 13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50" name="Triângulo isósceles 13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1" name="Triângulo isósceles 13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2" name="Triângulo isósceles 13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3" name="Triângulo isósceles 13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4" name="Triângulo isósceles 13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5" name="Triângulo isósceles 13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6" name="Triângulo isósceles 13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7" name="Triângulo isósceles 13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8" name="Triângulo isósceles 13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9" name="Triângulo isósceles 13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3" name="Retângulo de cantos arredondados 13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34" name="Elipse 13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35" name="Grupo 13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36" name="Grupo 13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38" name="Grupo 13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3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6" name="Retângulo de cantos arredondados 13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39" name="Lua 13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40" name="Lua 13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341" name="Grupo 13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3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7" name="Retângulo de cantos arredondados 13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sp>
        <p:nvSpPr>
          <p:cNvPr id="1394" name="Retângulo 1393"/>
          <p:cNvSpPr/>
          <p:nvPr/>
        </p:nvSpPr>
        <p:spPr>
          <a:xfrm>
            <a:off x="2735848" y="1916832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(232, 67, 147)</a:t>
            </a:r>
          </a:p>
        </p:txBody>
      </p:sp>
      <p:sp>
        <p:nvSpPr>
          <p:cNvPr id="1395" name="Retângulo 1394"/>
          <p:cNvSpPr/>
          <p:nvPr/>
        </p:nvSpPr>
        <p:spPr>
          <a:xfrm>
            <a:off x="5050407" y="1916332"/>
            <a:ext cx="19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(253, 121, 168)</a:t>
            </a:r>
          </a:p>
        </p:txBody>
      </p:sp>
      <p:grpSp>
        <p:nvGrpSpPr>
          <p:cNvPr id="1393" name="Grupo 1392"/>
          <p:cNvGrpSpPr/>
          <p:nvPr/>
        </p:nvGrpSpPr>
        <p:grpSpPr>
          <a:xfrm rot="20943555">
            <a:off x="-831676" y="3073321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145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498" name="Retângulo 149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99" name="Grupo 149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11" name="Triângulo isósceles 151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2" name="Triângulo isósceles 151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3" name="Triângulo isósceles 151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4" name="Triângulo isósceles 151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5" name="Triângulo isósceles 151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6" name="Triângulo isósceles 151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7" name="Triângulo isósceles 151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8" name="Triângulo isósceles 151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9" name="Triângulo isósceles 151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20" name="Triângulo isósceles 151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500" name="Grupo 149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01" name="Triângulo isósceles 150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02" name="Triângulo isósceles 150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03" name="Triângulo isósceles 150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04" name="Triângulo isósceles 150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05" name="Triângulo isósceles 150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06" name="Triângulo isósceles 150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07" name="Triângulo isósceles 150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08" name="Triângulo isósceles 150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09" name="Triângulo isósceles 150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0" name="Triângulo isósceles 150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46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475" name="Retângulo 147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76" name="Grupo 147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88" name="Triângulo isósceles 148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89" name="Triângulo isósceles 148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90" name="Triângulo isósceles 148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91" name="Triângulo isósceles 149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92" name="Triângulo isósceles 149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93" name="Triângulo isósceles 149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94" name="Triângulo isósceles 149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95" name="Triângulo isósceles 149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96" name="Triângulo isósceles 149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97" name="Triângulo isósceles 149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77" name="Grupo 147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78" name="Triângulo isósceles 147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79" name="Triângulo isósceles 147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80" name="Triângulo isósceles 147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81" name="Triângulo isósceles 148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82" name="Triângulo isósceles 148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83" name="Triângulo isósceles 148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84" name="Triângulo isósceles 148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85" name="Triângulo isósceles 148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86" name="Triângulo isósceles 148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87" name="Triângulo isósceles 148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61" name="Retângulo de cantos arredondados 1460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62" name="Elipse 1461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463" name="Grupo 1462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464" name="Grupo 146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466" name="Grupo 146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7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7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74" name="Retângulo de cantos arredondados 147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67" name="Lua 146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68" name="Lua 146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69" name="Grupo 146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7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7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65" name="Retângulo de cantos arredondados 146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521" name="Grupo 1520"/>
          <p:cNvGrpSpPr/>
          <p:nvPr/>
        </p:nvGrpSpPr>
        <p:grpSpPr>
          <a:xfrm rot="1470501">
            <a:off x="-786760" y="4381561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152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561" name="Retângulo 156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562" name="Grupo 156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74" name="Triângulo isósceles 15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5" name="Triângulo isósceles 15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6" name="Triângulo isósceles 15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7" name="Triângulo isósceles 15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8" name="Triângulo isósceles 15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9" name="Triângulo isósceles 15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0" name="Triângulo isósceles 15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1" name="Triângulo isósceles 15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2" name="Triângulo isósceles 15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3" name="Triângulo isósceles 15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563" name="Grupo 156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64" name="Triângulo isósceles 156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5" name="Triângulo isósceles 156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6" name="Triângulo isósceles 156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7" name="Triângulo isósceles 156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8" name="Triângulo isósceles 156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9" name="Triângulo isósceles 156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0" name="Triângulo isósceles 156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1" name="Triângulo isósceles 157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2" name="Triângulo isósceles 157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3" name="Triângulo isósceles 157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2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538" name="Retângulo 153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539" name="Grupo 153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51" name="Triângulo isósceles 155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2" name="Triângulo isósceles 155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3" name="Triângulo isósceles 155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4" name="Triângulo isósceles 155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5" name="Triângulo isósceles 155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6" name="Triângulo isósceles 155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7" name="Triângulo isósceles 155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8" name="Triângulo isósceles 155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9" name="Triângulo isósceles 155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0" name="Triângulo isósceles 155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540" name="Grupo 153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41" name="Triângulo isósceles 154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2" name="Triângulo isósceles 154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3" name="Triângulo isósceles 154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4" name="Triângulo isósceles 154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5" name="Triângulo isósceles 154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6" name="Triângulo isósceles 154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7" name="Triângulo isósceles 154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8" name="Triângulo isósceles 154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9" name="Triângulo isósceles 154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0" name="Triângulo isósceles 154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524" name="Retângulo de cantos arredondados 152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525" name="Elipse 152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526" name="Grupo 152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527" name="Grupo 152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529" name="Grupo 152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53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3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37" name="Retângulo de cantos arredondados 153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530" name="Lua 152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31" name="Lua 153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32" name="Grupo 153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53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3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528" name="Retângulo de cantos arredondados 152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584" name="Grupo 1583"/>
          <p:cNvGrpSpPr/>
          <p:nvPr/>
        </p:nvGrpSpPr>
        <p:grpSpPr>
          <a:xfrm rot="1411835">
            <a:off x="1146175" y="3161127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58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624" name="Retângulo 162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25" name="Grupo 162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37" name="Triângulo isósceles 163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8" name="Triângulo isósceles 163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9" name="Triângulo isósceles 163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0" name="Triângulo isósceles 163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1" name="Triângulo isósceles 164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2" name="Triângulo isósceles 164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3" name="Triângulo isósceles 164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4" name="Triângulo isósceles 164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5" name="Triângulo isósceles 164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6" name="Triângulo isósceles 164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26" name="Grupo 162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27" name="Triângulo isósceles 162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8" name="Triângulo isósceles 162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9" name="Triângulo isósceles 162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0" name="Triângulo isósceles 162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1" name="Triângulo isósceles 163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2" name="Triângulo isósceles 163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3" name="Triângulo isósceles 163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4" name="Triângulo isósceles 163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5" name="Triângulo isósceles 163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6" name="Triângulo isósceles 163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8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601" name="Retângulo 160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02" name="Grupo 1601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14" name="Triângulo isósceles 161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5" name="Triângulo isósceles 161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6" name="Triângulo isósceles 161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7" name="Triângulo isósceles 161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8" name="Triângulo isósceles 161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9" name="Triângulo isósceles 161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0" name="Triângulo isósceles 161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1" name="Triângulo isósceles 162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2" name="Triângulo isósceles 1621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3" name="Triângulo isósceles 1622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03" name="Grupo 160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04" name="Triângulo isósceles 16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5" name="Triângulo isósceles 16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6" name="Triângulo isósceles 16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7" name="Triângulo isósceles 16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8" name="Triângulo isósceles 16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09" name="Triângulo isósceles 16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0" name="Triângulo isósceles 16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1" name="Triângulo isósceles 16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2" name="Triângulo isósceles 16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3" name="Triângulo isósceles 16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587" name="Retângulo de cantos arredondados 158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588" name="Elipse 158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589" name="Grupo 158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590" name="Grupo 158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592" name="Grupo 159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59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00" name="Retângulo de cantos arredondados 159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593" name="Lua 159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94" name="Lua 159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95" name="Grupo 159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59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59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591" name="Retângulo de cantos arredondados 159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647" name="Grupo 1646"/>
          <p:cNvGrpSpPr/>
          <p:nvPr/>
        </p:nvGrpSpPr>
        <p:grpSpPr>
          <a:xfrm rot="881034">
            <a:off x="265402" y="3099027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164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687" name="Retângulo 168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88" name="Grupo 168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00" name="Triângulo isósceles 169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01" name="Triângulo isósceles 170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02" name="Triângulo isósceles 170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03" name="Triângulo isósceles 170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04" name="Triângulo isósceles 170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05" name="Triângulo isósceles 170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06" name="Triângulo isósceles 170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07" name="Triângulo isósceles 170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08" name="Triângulo isósceles 170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09" name="Triângulo isósceles 170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89" name="Grupo 168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90" name="Triângulo isósceles 168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1" name="Triângulo isósceles 169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2" name="Triângulo isósceles 169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3" name="Triângulo isósceles 169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4" name="Triângulo isósceles 169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5" name="Triângulo isósceles 169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6" name="Triângulo isósceles 169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7" name="Triângulo isósceles 169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8" name="Triângulo isósceles 169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9" name="Triângulo isósceles 169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64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664" name="Retângulo 166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665" name="Grupo 166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77" name="Triângulo isósceles 167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8" name="Triângulo isósceles 167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9" name="Triângulo isósceles 167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0" name="Triângulo isósceles 167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1" name="Triângulo isósceles 168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2" name="Triângulo isósceles 168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3" name="Triângulo isósceles 168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4" name="Triângulo isósceles 168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5" name="Triângulo isósceles 168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6" name="Triângulo isósceles 168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666" name="Grupo 166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667" name="Triângulo isósceles 166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8" name="Triângulo isósceles 166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9" name="Triângulo isósceles 166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0" name="Triângulo isósceles 166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1" name="Triângulo isósceles 167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2" name="Triângulo isósceles 167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3" name="Triângulo isósceles 167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4" name="Triângulo isósceles 167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5" name="Triângulo isósceles 167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6" name="Triângulo isósceles 167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650" name="Retângulo de cantos arredondados 164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651" name="Elipse 165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652" name="Grupo 165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653" name="Grupo 165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655" name="Grupo 165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66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6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63" name="Retângulo de cantos arredondados 166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56" name="Lua 165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657" name="Lua 165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658" name="Grupo 165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65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6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654" name="Retângulo de cantos arredondados 165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710" name="Grupo 1709"/>
          <p:cNvGrpSpPr/>
          <p:nvPr/>
        </p:nvGrpSpPr>
        <p:grpSpPr>
          <a:xfrm rot="756484">
            <a:off x="3517411" y="3066742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71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750" name="Retângulo 174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51" name="Grupo 175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63" name="Triângulo isósceles 176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4" name="Triângulo isósceles 176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5" name="Triângulo isósceles 176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6" name="Triângulo isósceles 176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7" name="Triângulo isósceles 176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8" name="Triângulo isósceles 176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9" name="Triângulo isósceles 176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0" name="Triângulo isósceles 176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1" name="Triângulo isósceles 177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2" name="Triângulo isósceles 177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52" name="Grupo 175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53" name="Triângulo isósceles 175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4" name="Triângulo isósceles 175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5" name="Triângulo isósceles 175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6" name="Triângulo isósceles 175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7" name="Triângulo isósceles 175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8" name="Triângulo isósceles 175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9" name="Triângulo isósceles 175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0" name="Triângulo isósceles 175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1" name="Triângulo isósceles 176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2" name="Triângulo isósceles 176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1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727" name="Retângulo 172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28" name="Grupo 1727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740" name="Triângulo isósceles 173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1" name="Triângulo isósceles 174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2" name="Triângulo isósceles 174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3" name="Triângulo isósceles 174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4" name="Triângulo isósceles 174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5" name="Triângulo isósceles 174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6" name="Triângulo isósceles 174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7" name="Triângulo isósceles 174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8" name="Triângulo isósceles 1747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9" name="Triângulo isósceles 1748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29" name="Grupo 172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30" name="Triângulo isósceles 172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31" name="Triângulo isósceles 173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32" name="Triângulo isósceles 173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33" name="Triângulo isósceles 173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34" name="Triângulo isósceles 173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35" name="Triângulo isósceles 173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36" name="Triângulo isósceles 173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37" name="Triângulo isósceles 173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38" name="Triângulo isósceles 173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39" name="Triângulo isósceles 173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713" name="Retângulo de cantos arredondados 171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714" name="Elipse 171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715" name="Grupo 171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716" name="Grupo 171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718" name="Grupo 171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72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2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26" name="Retângulo de cantos arredondados 172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19" name="Lua 171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720" name="Lua 171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721" name="Grupo 172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72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2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717" name="Retângulo de cantos arredondados 171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773" name="Grupo 1772"/>
          <p:cNvGrpSpPr/>
          <p:nvPr/>
        </p:nvGrpSpPr>
        <p:grpSpPr>
          <a:xfrm rot="20394003">
            <a:off x="2211571" y="3076324"/>
            <a:ext cx="1445949" cy="1530331"/>
            <a:chOff x="2145512" y="156492"/>
            <a:chExt cx="2303841" cy="2438288"/>
          </a:xfrm>
        </p:grpSpPr>
        <p:grpSp>
          <p:nvGrpSpPr>
            <p:cNvPr id="177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1813" name="Retângulo 18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814" name="Grupo 1813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1826" name="Triângulo isósceles 1825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7" name="Triângulo isósceles 1826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8" name="Triângulo isósceles 1827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9" name="Triângulo isósceles 1828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30" name="Triângulo isósceles 18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31" name="Triângulo isósceles 18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32" name="Triângulo isósceles 183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33" name="Triângulo isósceles 183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34" name="Triângulo isósceles 183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35" name="Triângulo isósceles 183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815" name="Grupo 18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16" name="Triângulo isósceles 18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7" name="Triângulo isósceles 18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8" name="Triângulo isósceles 18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9" name="Triângulo isósceles 18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0" name="Triângulo isósceles 18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1" name="Triângulo isósceles 18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2" name="Triângulo isósceles 18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3" name="Triângulo isósceles 18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4" name="Triângulo isósceles 18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5" name="Triângulo isósceles 18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7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1790" name="Retângulo 178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91" name="Grupo 179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03" name="Triângulo isósceles 180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4" name="Triângulo isósceles 180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5" name="Triângulo isósceles 180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6" name="Triângulo isósceles 180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7" name="Triângulo isósceles 180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8" name="Triângulo isósceles 180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9" name="Triângulo isósceles 180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0" name="Triângulo isósceles 180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1" name="Triângulo isósceles 181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2" name="Triângulo isósceles 181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92" name="Grupo 179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93" name="Triângulo isósceles 179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4" name="Triângulo isósceles 179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5" name="Triângulo isósceles 179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6" name="Triângulo isósceles 179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7" name="Triângulo isósceles 179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8" name="Triângulo isósceles 179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9" name="Triângulo isósceles 179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0" name="Triângulo isósceles 179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1" name="Triângulo isósceles 180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2" name="Triângulo isósceles 180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776" name="Retângulo de cantos arredondados 1775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777" name="Elipse 1776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778" name="Grupo 1777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1779" name="Grupo 177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781" name="Grupo 178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78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8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89" name="Retângulo de cantos arredondados 178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82" name="Lua 178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783" name="Lua 178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784" name="Grupo 178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78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8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780" name="Retângulo de cantos arredondados 177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1030" name="Grupo 1029"/>
          <p:cNvGrpSpPr/>
          <p:nvPr/>
        </p:nvGrpSpPr>
        <p:grpSpPr>
          <a:xfrm>
            <a:off x="3541651" y="2735095"/>
            <a:ext cx="3584204" cy="2016224"/>
            <a:chOff x="3541651" y="2735095"/>
            <a:chExt cx="3584204" cy="2016224"/>
          </a:xfrm>
        </p:grpSpPr>
        <p:grpSp>
          <p:nvGrpSpPr>
            <p:cNvPr id="8" name="Grupo 7"/>
            <p:cNvGrpSpPr/>
            <p:nvPr/>
          </p:nvGrpSpPr>
          <p:grpSpPr>
            <a:xfrm rot="2693523">
              <a:off x="3541651" y="2735095"/>
              <a:ext cx="504056" cy="2016224"/>
              <a:chOff x="5769128" y="2999779"/>
              <a:chExt cx="504056" cy="2016224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5769128" y="2999779"/>
                <a:ext cx="504056" cy="201622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de cantos arredondados 2"/>
              <p:cNvSpPr/>
              <p:nvPr/>
            </p:nvSpPr>
            <p:spPr>
              <a:xfrm>
                <a:off x="5841136" y="3731925"/>
                <a:ext cx="360040" cy="1224136"/>
              </a:xfrm>
              <a:prstGeom prst="roundRect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841136" y="4059615"/>
                <a:ext cx="360040" cy="89644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896447">
                    <a:moveTo>
                      <a:pt x="0" y="0"/>
                    </a:moveTo>
                    <a:lnTo>
                      <a:pt x="360040" y="273996"/>
                    </a:lnTo>
                    <a:lnTo>
                      <a:pt x="360040" y="836439"/>
                    </a:lnTo>
                    <a:cubicBezTo>
                      <a:pt x="360040" y="869581"/>
                      <a:pt x="333174" y="896447"/>
                      <a:pt x="300032" y="896447"/>
                    </a:cubicBezTo>
                    <a:lnTo>
                      <a:pt x="60008" y="896447"/>
                    </a:lnTo>
                    <a:cubicBezTo>
                      <a:pt x="26866" y="896447"/>
                      <a:pt x="0" y="869581"/>
                      <a:pt x="0" y="83643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9" name="Elipse 1028"/>
            <p:cNvSpPr/>
            <p:nvPr/>
          </p:nvSpPr>
          <p:spPr>
            <a:xfrm>
              <a:off x="4031189" y="4418563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311629" y="4469291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4072209" y="4540676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8" name="Grupo 1027"/>
            <p:cNvGrpSpPr/>
            <p:nvPr/>
          </p:nvGrpSpPr>
          <p:grpSpPr>
            <a:xfrm rot="2940489">
              <a:off x="4960605" y="1884567"/>
              <a:ext cx="1137982" cy="3192518"/>
              <a:chOff x="6497111" y="2061748"/>
              <a:chExt cx="1235506" cy="3466114"/>
            </a:xfrm>
          </p:grpSpPr>
          <p:sp>
            <p:nvSpPr>
              <p:cNvPr id="1024" name="Retângulo 1023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Retângulo de cantos arredondados 15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5" name="Triângulo retângulo 1024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04766" y="3056005"/>
            <a:ext cx="3526544" cy="2649159"/>
            <a:chOff x="2987824" y="2165897"/>
            <a:chExt cx="3526544" cy="2649159"/>
          </a:xfrm>
        </p:grpSpPr>
        <p:grpSp>
          <p:nvGrpSpPr>
            <p:cNvPr id="17" name="Grupo 16"/>
            <p:cNvGrpSpPr/>
            <p:nvPr/>
          </p:nvGrpSpPr>
          <p:grpSpPr>
            <a:xfrm>
              <a:off x="3380274" y="2165897"/>
              <a:ext cx="3134094" cy="2649159"/>
              <a:chOff x="5264734" y="1544913"/>
              <a:chExt cx="3134094" cy="2649159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5264734" y="1544913"/>
                <a:ext cx="3134094" cy="2649159"/>
                <a:chOff x="5343633" y="1987971"/>
                <a:chExt cx="3134094" cy="2649159"/>
              </a:xfrm>
            </p:grpSpPr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5844290" y="1987971"/>
                  <a:ext cx="1592722" cy="2498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 rot="18835685">
                  <a:off x="5805202" y="2826732"/>
                  <a:ext cx="2241493" cy="137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493" h="1379303">
                      <a:moveTo>
                        <a:pt x="2241493" y="0"/>
                      </a:moveTo>
                      <a:cubicBezTo>
                        <a:pt x="2232791" y="193394"/>
                        <a:pt x="2151674" y="383150"/>
                        <a:pt x="2001264" y="528034"/>
                      </a:cubicBezTo>
                      <a:lnTo>
                        <a:pt x="1348842" y="1156490"/>
                      </a:lnTo>
                      <a:cubicBezTo>
                        <a:pt x="1032080" y="1461616"/>
                        <a:pt x="527941" y="1452183"/>
                        <a:pt x="222815" y="1135421"/>
                      </a:cubicBezTo>
                      <a:cubicBezTo>
                        <a:pt x="-82311" y="818659"/>
                        <a:pt x="-72879" y="314520"/>
                        <a:pt x="243883" y="9394"/>
                      </a:cubicBezTo>
                      <a:lnTo>
                        <a:pt x="25363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343633" y="3592621"/>
                  <a:ext cx="1080120" cy="91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480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69232" y="648072"/>
                      </a:lnTo>
                      <a:lnTo>
                        <a:pt x="10889" y="648072"/>
                      </a:lnTo>
                      <a:cubicBezTo>
                        <a:pt x="3720" y="613184"/>
                        <a:pt x="0" y="577056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089186" y="3808528"/>
                  <a:ext cx="1071017" cy="69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17" h="494908">
                      <a:moveTo>
                        <a:pt x="535508" y="0"/>
                      </a:moveTo>
                      <a:cubicBezTo>
                        <a:pt x="818494" y="0"/>
                        <a:pt x="1050644" y="217652"/>
                        <a:pt x="1071017" y="494908"/>
                      </a:cubicBezTo>
                      <a:lnTo>
                        <a:pt x="0" y="494908"/>
                      </a:lnTo>
                      <a:cubicBezTo>
                        <a:pt x="20372" y="217652"/>
                        <a:pt x="252523" y="0"/>
                        <a:pt x="53550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6925949" y="3612226"/>
                  <a:ext cx="1080120" cy="89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337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70673" y="633772"/>
                      </a:lnTo>
                      <a:lnTo>
                        <a:pt x="9447" y="633772"/>
                      </a:lnTo>
                      <a:cubicBezTo>
                        <a:pt x="2791" y="603492"/>
                        <a:pt x="0" y="572102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7468947" y="4010463"/>
                  <a:ext cx="1008780" cy="4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80" h="351656">
                      <a:moveTo>
                        <a:pt x="504390" y="0"/>
                      </a:moveTo>
                      <a:cubicBezTo>
                        <a:pt x="736157" y="0"/>
                        <a:pt x="933824" y="145994"/>
                        <a:pt x="1008780" y="351656"/>
                      </a:cubicBezTo>
                      <a:lnTo>
                        <a:pt x="0" y="351656"/>
                      </a:lnTo>
                      <a:cubicBezTo>
                        <a:pt x="74956" y="145994"/>
                        <a:pt x="272624" y="0"/>
                        <a:pt x="50439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6030743" y="2132036"/>
                  <a:ext cx="497395" cy="57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95" h="576884">
                      <a:moveTo>
                        <a:pt x="154889" y="0"/>
                      </a:moveTo>
                      <a:lnTo>
                        <a:pt x="235166" y="111232"/>
                      </a:lnTo>
                      <a:lnTo>
                        <a:pt x="180860" y="132745"/>
                      </a:lnTo>
                      <a:lnTo>
                        <a:pt x="346689" y="289062"/>
                      </a:lnTo>
                      <a:lnTo>
                        <a:pt x="292382" y="315165"/>
                      </a:lnTo>
                      <a:lnTo>
                        <a:pt x="497395" y="576884"/>
                      </a:lnTo>
                      <a:lnTo>
                        <a:pt x="149717" y="376312"/>
                      </a:lnTo>
                      <a:lnTo>
                        <a:pt x="216024" y="348469"/>
                      </a:lnTo>
                      <a:lnTo>
                        <a:pt x="0" y="219994"/>
                      </a:lnTo>
                      <a:lnTo>
                        <a:pt x="77409" y="180300"/>
                      </a:lnTo>
                      <a:lnTo>
                        <a:pt x="6291" y="138277"/>
                      </a:lnTo>
                      <a:cubicBezTo>
                        <a:pt x="47718" y="84200"/>
                        <a:pt x="98362" y="38150"/>
                        <a:pt x="1548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CaixaDeTexto 10"/>
              <p:cNvSpPr txBox="1"/>
              <p:nvPr/>
            </p:nvSpPr>
            <p:spPr>
              <a:xfrm>
                <a:off x="6123971" y="2092524"/>
                <a:ext cx="8755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 smtClean="0">
                    <a:latin typeface="Agency FB" panose="020B0503020202020204" pitchFamily="34" charset="0"/>
                  </a:rPr>
                  <a:t>RIP</a:t>
                </a:r>
                <a:endParaRPr lang="pt-BR" sz="2000" b="1" dirty="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3" name="Elipse 5"/>
            <p:cNvSpPr/>
            <p:nvPr/>
          </p:nvSpPr>
          <p:spPr>
            <a:xfrm>
              <a:off x="2987824" y="4077072"/>
              <a:ext cx="1080120" cy="607027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2071" name="Grupo 2070"/>
          <p:cNvGrpSpPr/>
          <p:nvPr/>
        </p:nvGrpSpPr>
        <p:grpSpPr>
          <a:xfrm>
            <a:off x="2261195" y="1240090"/>
            <a:ext cx="1027833" cy="3625483"/>
            <a:chOff x="5511891" y="1183388"/>
            <a:chExt cx="1437832" cy="5071674"/>
          </a:xfrm>
        </p:grpSpPr>
        <p:sp>
          <p:nvSpPr>
            <p:cNvPr id="61" name="Fluxograma: Atraso 60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7" name="Fluxograma: Atraso 206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0" name="Grupo 2069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63" name="Retângulo 62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8" name="Retângulo 2067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5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Trapezoide 16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Arredondar Retângulo no Mesmo Canto Lateral 1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59" name="Grupo 2058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2054" name="Trapezoide 2053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Pizza 5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1" name="Forma livre 20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Elipse 22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Elipse 23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" name="Grupo 25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27" name="Forma livre 26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27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28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1" name="Forma livre 30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3" name="Grupo 2052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2048" name="Forma livre 2047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rgbClr val="B8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9" name="Pizza 2048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Pizza 36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55" name="Fluxograma: Atraso 2054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Elipse 47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1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9" name="Fluxograma: Atraso 2068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Fluxograma: Atraso 65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71" name="Grupo 70"/>
          <p:cNvGrpSpPr/>
          <p:nvPr/>
        </p:nvGrpSpPr>
        <p:grpSpPr>
          <a:xfrm>
            <a:off x="5148064" y="1384025"/>
            <a:ext cx="1027833" cy="3625483"/>
            <a:chOff x="5511891" y="1183388"/>
            <a:chExt cx="1437832" cy="5071674"/>
          </a:xfrm>
        </p:grpSpPr>
        <p:sp>
          <p:nvSpPr>
            <p:cNvPr id="72" name="Fluxograma: Atraso 71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luxograma: Atraso 72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C58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4" name="Grupo 73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75" name="Retângulo 74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C58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Trapezoide 78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Arredondar Retângulo no Mesmo Canto Lateral 79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1" name="Grupo 80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88" name="Trapezoide 87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Pizza 89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2" name="Grupo 91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4" name="Forma livre 10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Elipse 10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Elipse 10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3" name="Grupo 92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100" name="Forma livre 99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rgbClr val="663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Elipse 101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Elipse 102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4" name="Forma livre 93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5" name="Grupo 94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97" name="Forma livre 96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Pizza 97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Pizza 98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6" name="Fluxograma: Atraso 95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C58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2" name="Elipse 81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rgbClr val="9159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388645" y="234673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8" b="39871"/>
          <a:stretch/>
        </p:blipFill>
        <p:spPr bwMode="auto">
          <a:xfrm>
            <a:off x="1403648" y="1281045"/>
            <a:ext cx="1565785" cy="247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  <p:grpSp>
        <p:nvGrpSpPr>
          <p:cNvPr id="36" name="Grupo 35"/>
          <p:cNvGrpSpPr/>
          <p:nvPr/>
        </p:nvGrpSpPr>
        <p:grpSpPr>
          <a:xfrm>
            <a:off x="3635896" y="2516506"/>
            <a:ext cx="342742" cy="538134"/>
            <a:chOff x="6713567" y="1628800"/>
            <a:chExt cx="929285" cy="1459056"/>
          </a:xfrm>
        </p:grpSpPr>
        <p:grpSp>
          <p:nvGrpSpPr>
            <p:cNvPr id="33" name="Grupo 32"/>
            <p:cNvGrpSpPr/>
            <p:nvPr/>
          </p:nvGrpSpPr>
          <p:grpSpPr>
            <a:xfrm>
              <a:off x="6713567" y="1774385"/>
              <a:ext cx="929285" cy="1313471"/>
              <a:chOff x="6713567" y="1774385"/>
              <a:chExt cx="929285" cy="1313471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922772" y="1774385"/>
                <a:ext cx="720080" cy="535925"/>
                <a:chOff x="5398204" y="2618309"/>
                <a:chExt cx="330359" cy="251416"/>
              </a:xfrm>
            </p:grpSpPr>
            <p:sp>
              <p:nvSpPr>
                <p:cNvPr id="16" name="Fluxograma: Atraso 15"/>
                <p:cNvSpPr/>
                <p:nvPr/>
              </p:nvSpPr>
              <p:spPr>
                <a:xfrm rot="16200000">
                  <a:off x="5518927" y="2588197"/>
                  <a:ext cx="88911" cy="330358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Fluxograma: Atraso 4"/>
                <p:cNvSpPr/>
                <p:nvPr/>
              </p:nvSpPr>
              <p:spPr>
                <a:xfrm rot="16200000">
                  <a:off x="5482075" y="2637353"/>
                  <a:ext cx="162617" cy="12453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de cantos arredondados 16"/>
                <p:cNvSpPr/>
                <p:nvPr/>
              </p:nvSpPr>
              <p:spPr>
                <a:xfrm>
                  <a:off x="5398205" y="2753376"/>
                  <a:ext cx="330358" cy="11634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3" name="Retângulo de cantos arredondados 22"/>
              <p:cNvSpPr/>
              <p:nvPr/>
            </p:nvSpPr>
            <p:spPr>
              <a:xfrm>
                <a:off x="6922770" y="2063989"/>
                <a:ext cx="720078" cy="1023867"/>
              </a:xfrm>
              <a:prstGeom prst="roundRect">
                <a:avLst>
                  <a:gd name="adj" fmla="val 253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922774" y="2310310"/>
                <a:ext cx="720075" cy="265613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922770" y="2564902"/>
                <a:ext cx="720074" cy="165560"/>
              </a:xfrm>
              <a:prstGeom prst="rect">
                <a:avLst/>
              </a:prstGeom>
              <a:solidFill>
                <a:srgbClr val="F4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6713567" y="2150324"/>
                <a:ext cx="704966" cy="542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00" b="1" dirty="0" smtClean="0">
                    <a:latin typeface="Century Gothic" panose="020B0502020202020204" pitchFamily="34" charset="0"/>
                  </a:rPr>
                  <a:t>G</a:t>
                </a:r>
                <a:endParaRPr lang="pt-BR" sz="7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7243395" y="2385257"/>
                <a:ext cx="360039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7243395" y="2473466"/>
                <a:ext cx="360039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7147094" y="1947705"/>
                <a:ext cx="276320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7423414" y="2647685"/>
                <a:ext cx="18002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 33"/>
            <p:cNvSpPr/>
            <p:nvPr/>
          </p:nvSpPr>
          <p:spPr>
            <a:xfrm>
              <a:off x="7147094" y="1772815"/>
              <a:ext cx="276320" cy="174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riângulo isósceles 34"/>
            <p:cNvSpPr/>
            <p:nvPr/>
          </p:nvSpPr>
          <p:spPr>
            <a:xfrm>
              <a:off x="7147094" y="1628800"/>
              <a:ext cx="276320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7" name="Grupo 1026"/>
          <p:cNvGrpSpPr/>
          <p:nvPr/>
        </p:nvGrpSpPr>
        <p:grpSpPr>
          <a:xfrm>
            <a:off x="4248569" y="1392249"/>
            <a:ext cx="1384817" cy="1468984"/>
            <a:chOff x="4535996" y="1484782"/>
            <a:chExt cx="1384817" cy="1468984"/>
          </a:xfrm>
        </p:grpSpPr>
        <p:sp>
          <p:nvSpPr>
            <p:cNvPr id="94" name="Elipse 93"/>
            <p:cNvSpPr/>
            <p:nvPr/>
          </p:nvSpPr>
          <p:spPr>
            <a:xfrm rot="2120027" flipH="1">
              <a:off x="5704789" y="2140244"/>
              <a:ext cx="216024" cy="400946"/>
            </a:xfrm>
            <a:prstGeom prst="ellipse">
              <a:avLst/>
            </a:prstGeom>
            <a:solidFill>
              <a:srgbClr val="F4A4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Grupo 1024"/>
            <p:cNvGrpSpPr/>
            <p:nvPr/>
          </p:nvGrpSpPr>
          <p:grpSpPr>
            <a:xfrm>
              <a:off x="4535996" y="1484782"/>
              <a:ext cx="1348137" cy="1468984"/>
              <a:chOff x="4535996" y="1484782"/>
              <a:chExt cx="1348137" cy="1468984"/>
            </a:xfrm>
          </p:grpSpPr>
          <p:sp>
            <p:nvSpPr>
              <p:cNvPr id="79" name="Elipse 78"/>
              <p:cNvSpPr/>
              <p:nvPr/>
            </p:nvSpPr>
            <p:spPr>
              <a:xfrm rot="19479973">
                <a:off x="4535996" y="2125398"/>
                <a:ext cx="216024" cy="400946"/>
              </a:xfrm>
              <a:prstGeom prst="ellipse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4574878" y="1548112"/>
                <a:ext cx="1309255" cy="1224136"/>
              </a:xfrm>
              <a:prstGeom prst="ellipse">
                <a:avLst/>
              </a:prstGeom>
              <a:solidFill>
                <a:srgbClr val="F4A4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Grupo 40"/>
              <p:cNvGrpSpPr/>
              <p:nvPr/>
            </p:nvGrpSpPr>
            <p:grpSpPr>
              <a:xfrm rot="2700000">
                <a:off x="5014167" y="2541769"/>
                <a:ext cx="414964" cy="409029"/>
                <a:chOff x="2995436" y="4387263"/>
                <a:chExt cx="184504" cy="181865"/>
              </a:xfrm>
            </p:grpSpPr>
            <p:sp>
              <p:nvSpPr>
                <p:cNvPr id="42" name="Fluxograma: Conector 41"/>
                <p:cNvSpPr/>
                <p:nvPr/>
              </p:nvSpPr>
              <p:spPr>
                <a:xfrm rot="18530592">
                  <a:off x="2995436" y="4387263"/>
                  <a:ext cx="120644" cy="120644"/>
                </a:xfrm>
                <a:prstGeom prst="flowChartConnector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osca 43"/>
                <p:cNvSpPr/>
                <p:nvPr/>
              </p:nvSpPr>
              <p:spPr>
                <a:xfrm rot="18530592">
                  <a:off x="3028179" y="4417367"/>
                  <a:ext cx="149123" cy="154399"/>
                </a:xfrm>
                <a:prstGeom prst="donut">
                  <a:avLst>
                    <a:gd name="adj" fmla="val 14111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Fluxograma: Conector 42"/>
                <p:cNvSpPr/>
                <p:nvPr/>
              </p:nvSpPr>
              <p:spPr>
                <a:xfrm rot="18530592">
                  <a:off x="3016055" y="4407880"/>
                  <a:ext cx="79408" cy="79409"/>
                </a:xfrm>
                <a:prstGeom prst="flowChartConnector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" name="Elipse 9"/>
              <p:cNvSpPr/>
              <p:nvPr/>
            </p:nvSpPr>
            <p:spPr>
              <a:xfrm>
                <a:off x="4681194" y="2268709"/>
                <a:ext cx="288032" cy="144016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5499224" y="2253863"/>
                <a:ext cx="288032" cy="144016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5143296" y="2287685"/>
                <a:ext cx="114300" cy="76372"/>
              </a:xfrm>
              <a:custGeom>
                <a:avLst/>
                <a:gdLst>
                  <a:gd name="connsiteX0" fmla="*/ 0 w 114300"/>
                  <a:gd name="connsiteY0" fmla="*/ 76372 h 76372"/>
                  <a:gd name="connsiteX1" fmla="*/ 47625 w 114300"/>
                  <a:gd name="connsiteY1" fmla="*/ 172 h 76372"/>
                  <a:gd name="connsiteX2" fmla="*/ 114300 w 114300"/>
                  <a:gd name="connsiteY2" fmla="*/ 59703 h 76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76372">
                    <a:moveTo>
                      <a:pt x="0" y="76372"/>
                    </a:moveTo>
                    <a:cubicBezTo>
                      <a:pt x="14287" y="39661"/>
                      <a:pt x="28575" y="2950"/>
                      <a:pt x="47625" y="172"/>
                    </a:cubicBezTo>
                    <a:cubicBezTo>
                      <a:pt x="66675" y="-2606"/>
                      <a:pt x="90487" y="28548"/>
                      <a:pt x="114300" y="59703"/>
                    </a:cubicBezTo>
                  </a:path>
                </a:pathLst>
              </a:custGeom>
              <a:noFill/>
              <a:ln>
                <a:solidFill>
                  <a:srgbClr val="F293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Grupo 64"/>
              <p:cNvGrpSpPr/>
              <p:nvPr/>
            </p:nvGrpSpPr>
            <p:grpSpPr>
              <a:xfrm>
                <a:off x="4812069" y="1909497"/>
                <a:ext cx="331227" cy="331226"/>
                <a:chOff x="4550244" y="2997478"/>
                <a:chExt cx="331227" cy="331226"/>
              </a:xfrm>
            </p:grpSpPr>
            <p:sp>
              <p:nvSpPr>
                <p:cNvPr id="70" name="Elipse 69"/>
                <p:cNvSpPr/>
                <p:nvPr/>
              </p:nvSpPr>
              <p:spPr>
                <a:xfrm flipH="1">
                  <a:off x="4550244" y="2997478"/>
                  <a:ext cx="331226" cy="331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70"/>
                <p:cNvSpPr/>
                <p:nvPr/>
              </p:nvSpPr>
              <p:spPr>
                <a:xfrm flipH="1">
                  <a:off x="4571616" y="2997478"/>
                  <a:ext cx="309855" cy="309855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1"/>
                <p:cNvSpPr/>
                <p:nvPr/>
              </p:nvSpPr>
              <p:spPr>
                <a:xfrm flipH="1">
                  <a:off x="4620508" y="3015616"/>
                  <a:ext cx="251202" cy="2512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flipH="1">
                  <a:off x="4687156" y="3072732"/>
                  <a:ext cx="117906" cy="117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Grupo 84"/>
              <p:cNvGrpSpPr/>
              <p:nvPr/>
            </p:nvGrpSpPr>
            <p:grpSpPr>
              <a:xfrm flipH="1">
                <a:off x="5266483" y="1908620"/>
                <a:ext cx="331227" cy="331226"/>
                <a:chOff x="4550244" y="2997478"/>
                <a:chExt cx="331227" cy="331226"/>
              </a:xfrm>
            </p:grpSpPr>
            <p:sp>
              <p:nvSpPr>
                <p:cNvPr id="86" name="Elipse 85"/>
                <p:cNvSpPr/>
                <p:nvPr/>
              </p:nvSpPr>
              <p:spPr>
                <a:xfrm flipH="1">
                  <a:off x="4550244" y="2997478"/>
                  <a:ext cx="331226" cy="331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/>
                <p:cNvSpPr/>
                <p:nvPr/>
              </p:nvSpPr>
              <p:spPr>
                <a:xfrm flipH="1">
                  <a:off x="4571616" y="2997478"/>
                  <a:ext cx="309855" cy="309855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7"/>
                <p:cNvSpPr/>
                <p:nvPr/>
              </p:nvSpPr>
              <p:spPr>
                <a:xfrm flipH="1">
                  <a:off x="4620508" y="3015616"/>
                  <a:ext cx="251202" cy="2512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flipH="1">
                  <a:off x="4687156" y="3072732"/>
                  <a:ext cx="117906" cy="117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4" name="Arco 1023"/>
              <p:cNvSpPr/>
              <p:nvPr/>
            </p:nvSpPr>
            <p:spPr>
              <a:xfrm rot="10800000">
                <a:off x="4982229" y="1484783"/>
                <a:ext cx="337845" cy="337845"/>
              </a:xfrm>
              <a:prstGeom prst="arc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Arco 99"/>
              <p:cNvSpPr/>
              <p:nvPr/>
            </p:nvSpPr>
            <p:spPr>
              <a:xfrm rot="10800000">
                <a:off x="5133331" y="1484782"/>
                <a:ext cx="337845" cy="337845"/>
              </a:xfrm>
              <a:prstGeom prst="arc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Arco 100"/>
              <p:cNvSpPr/>
              <p:nvPr/>
            </p:nvSpPr>
            <p:spPr>
              <a:xfrm rot="10800000">
                <a:off x="5291875" y="1484783"/>
                <a:ext cx="337845" cy="337845"/>
              </a:xfrm>
              <a:prstGeom prst="arc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  <p:grpSp>
        <p:nvGrpSpPr>
          <p:cNvPr id="27" name="Grupo 26"/>
          <p:cNvGrpSpPr/>
          <p:nvPr/>
        </p:nvGrpSpPr>
        <p:grpSpPr>
          <a:xfrm>
            <a:off x="2330887" y="2226941"/>
            <a:ext cx="3854577" cy="3129582"/>
            <a:chOff x="3707904" y="2132856"/>
            <a:chExt cx="2487518" cy="2019649"/>
          </a:xfrm>
        </p:grpSpPr>
        <p:grpSp>
          <p:nvGrpSpPr>
            <p:cNvPr id="17" name="Grupo 16"/>
            <p:cNvGrpSpPr/>
            <p:nvPr/>
          </p:nvGrpSpPr>
          <p:grpSpPr>
            <a:xfrm>
              <a:off x="4788024" y="2132856"/>
              <a:ext cx="1407398" cy="2019649"/>
              <a:chOff x="4788024" y="2132856"/>
              <a:chExt cx="1407398" cy="2019649"/>
            </a:xfrm>
            <a:solidFill>
              <a:srgbClr val="FAEDA0"/>
            </a:solidFill>
          </p:grpSpPr>
          <p:sp>
            <p:nvSpPr>
              <p:cNvPr id="7" name="Forma livre 6"/>
              <p:cNvSpPr/>
              <p:nvPr/>
            </p:nvSpPr>
            <p:spPr>
              <a:xfrm>
                <a:off x="4788024" y="2924944"/>
                <a:ext cx="1407398" cy="1227561"/>
              </a:xfrm>
              <a:custGeom>
                <a:avLst/>
                <a:gdLst/>
                <a:ahLst/>
                <a:cxnLst/>
                <a:rect l="l" t="t" r="r" b="b"/>
                <a:pathLst>
                  <a:path w="1284227" h="1120129">
                    <a:moveTo>
                      <a:pt x="280642" y="0"/>
                    </a:moveTo>
                    <a:lnTo>
                      <a:pt x="994064" y="0"/>
                    </a:lnTo>
                    <a:cubicBezTo>
                      <a:pt x="1013257" y="45615"/>
                      <a:pt x="1059911" y="141156"/>
                      <a:pt x="1104020" y="213288"/>
                    </a:cubicBezTo>
                    <a:cubicBezTo>
                      <a:pt x="1148999" y="286842"/>
                      <a:pt x="1233666" y="377859"/>
                      <a:pt x="1262770" y="438713"/>
                    </a:cubicBezTo>
                    <a:cubicBezTo>
                      <a:pt x="1291874" y="499567"/>
                      <a:pt x="1284995" y="497980"/>
                      <a:pt x="1278645" y="578413"/>
                    </a:cubicBezTo>
                    <a:cubicBezTo>
                      <a:pt x="1272295" y="658846"/>
                      <a:pt x="1241074" y="834001"/>
                      <a:pt x="1224670" y="921313"/>
                    </a:cubicBezTo>
                    <a:cubicBezTo>
                      <a:pt x="1208266" y="1008625"/>
                      <a:pt x="1192391" y="1054663"/>
                      <a:pt x="1180220" y="1102288"/>
                    </a:cubicBezTo>
                    <a:lnTo>
                      <a:pt x="1175329" y="1120129"/>
                    </a:lnTo>
                    <a:lnTo>
                      <a:pt x="780060" y="1120129"/>
                    </a:lnTo>
                    <a:cubicBezTo>
                      <a:pt x="751646" y="994537"/>
                      <a:pt x="699068" y="751374"/>
                      <a:pt x="672220" y="695888"/>
                    </a:cubicBezTo>
                    <a:cubicBezTo>
                      <a:pt x="640470" y="630271"/>
                      <a:pt x="633062" y="697476"/>
                      <a:pt x="602370" y="781613"/>
                    </a:cubicBezTo>
                    <a:cubicBezTo>
                      <a:pt x="579091" y="845430"/>
                      <a:pt x="539372" y="1011843"/>
                      <a:pt x="510898" y="1120129"/>
                    </a:cubicBezTo>
                    <a:lnTo>
                      <a:pt x="123741" y="1120129"/>
                    </a:lnTo>
                    <a:cubicBezTo>
                      <a:pt x="84467" y="962437"/>
                      <a:pt x="12104" y="689958"/>
                      <a:pt x="2295" y="575238"/>
                    </a:cubicBezTo>
                    <a:cubicBezTo>
                      <a:pt x="-9876" y="432892"/>
                      <a:pt x="28224" y="440830"/>
                      <a:pt x="72145" y="356163"/>
                    </a:cubicBezTo>
                    <a:cubicBezTo>
                      <a:pt x="116066" y="271496"/>
                      <a:pt x="232483" y="137617"/>
                      <a:pt x="265820" y="67238"/>
                    </a:cubicBezTo>
                    <a:cubicBezTo>
                      <a:pt x="278164" y="41179"/>
                      <a:pt x="281947" y="18819"/>
                      <a:pt x="2806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4932040" y="2132856"/>
                <a:ext cx="1152128" cy="1089477"/>
                <a:chOff x="4716016" y="2150858"/>
                <a:chExt cx="914400" cy="864676"/>
              </a:xfrm>
              <a:grpFill/>
            </p:grpSpPr>
            <p:sp>
              <p:nvSpPr>
                <p:cNvPr id="11" name="Fluxograma: Operação manual 10"/>
                <p:cNvSpPr/>
                <p:nvPr/>
              </p:nvSpPr>
              <p:spPr>
                <a:xfrm>
                  <a:off x="4716016" y="2402886"/>
                  <a:ext cx="914400" cy="612648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Arredondar Retângulo no Mesmo Canto Lateral 13"/>
                <p:cNvSpPr/>
                <p:nvPr/>
              </p:nvSpPr>
              <p:spPr>
                <a:xfrm>
                  <a:off x="4716016" y="2150858"/>
                  <a:ext cx="914400" cy="252028"/>
                </a:xfrm>
                <a:prstGeom prst="round2SameRect">
                  <a:avLst>
                    <a:gd name="adj1" fmla="val 26116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6" name="Rosca 15"/>
            <p:cNvSpPr/>
            <p:nvPr/>
          </p:nvSpPr>
          <p:spPr>
            <a:xfrm>
              <a:off x="5279504" y="3513324"/>
              <a:ext cx="457200" cy="457200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de cantos arredondados 17"/>
            <p:cNvSpPr/>
            <p:nvPr/>
          </p:nvSpPr>
          <p:spPr>
            <a:xfrm rot="2371575">
              <a:off x="4394882" y="3198070"/>
              <a:ext cx="1106509" cy="827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osca 19"/>
            <p:cNvSpPr/>
            <p:nvPr/>
          </p:nvSpPr>
          <p:spPr>
            <a:xfrm>
              <a:off x="3707904" y="2190043"/>
              <a:ext cx="981956" cy="981956"/>
            </a:xfrm>
            <a:prstGeom prst="donut">
              <a:avLst>
                <a:gd name="adj" fmla="val 131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058171" y="2588668"/>
              <a:ext cx="171650" cy="171650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4001754" y="2401331"/>
              <a:ext cx="108113" cy="193852"/>
            </a:xfrm>
            <a:custGeom>
              <a:avLst/>
              <a:gdLst>
                <a:gd name="connsiteX0" fmla="*/ 63592 w 108113"/>
                <a:gd name="connsiteY0" fmla="*/ 193852 h 193852"/>
                <a:gd name="connsiteX1" fmla="*/ 92 w 108113"/>
                <a:gd name="connsiteY1" fmla="*/ 98602 h 193852"/>
                <a:gd name="connsiteX2" fmla="*/ 50892 w 108113"/>
                <a:gd name="connsiteY2" fmla="*/ 3352 h 193852"/>
                <a:gd name="connsiteX3" fmla="*/ 108042 w 108113"/>
                <a:gd name="connsiteY3" fmla="*/ 28752 h 193852"/>
                <a:gd name="connsiteX4" fmla="*/ 63592 w 108113"/>
                <a:gd name="connsiteY4" fmla="*/ 98602 h 193852"/>
                <a:gd name="connsiteX5" fmla="*/ 63592 w 108113"/>
                <a:gd name="connsiteY5" fmla="*/ 193852 h 1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113" h="193852">
                  <a:moveTo>
                    <a:pt x="63592" y="193852"/>
                  </a:moveTo>
                  <a:cubicBezTo>
                    <a:pt x="53009" y="193852"/>
                    <a:pt x="2209" y="130352"/>
                    <a:pt x="92" y="98602"/>
                  </a:cubicBezTo>
                  <a:cubicBezTo>
                    <a:pt x="-2025" y="66852"/>
                    <a:pt x="32900" y="14994"/>
                    <a:pt x="50892" y="3352"/>
                  </a:cubicBezTo>
                  <a:cubicBezTo>
                    <a:pt x="68884" y="-8290"/>
                    <a:pt x="105925" y="12877"/>
                    <a:pt x="108042" y="28752"/>
                  </a:cubicBezTo>
                  <a:cubicBezTo>
                    <a:pt x="110159" y="44627"/>
                    <a:pt x="64650" y="76377"/>
                    <a:pt x="63592" y="98602"/>
                  </a:cubicBezTo>
                  <a:cubicBezTo>
                    <a:pt x="62534" y="120827"/>
                    <a:pt x="74175" y="193852"/>
                    <a:pt x="63592" y="193852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 rot="1485801">
              <a:off x="4255870" y="2642321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434637" y="2561845"/>
              <a:ext cx="66675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24326" y="2716742"/>
              <a:ext cx="66676" cy="66676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4020852" y="2813088"/>
              <a:ext cx="178030" cy="148965"/>
            </a:xfrm>
            <a:custGeom>
              <a:avLst/>
              <a:gdLst>
                <a:gd name="connsiteX0" fmla="*/ 22 w 178030"/>
                <a:gd name="connsiteY0" fmla="*/ 39201 h 148965"/>
                <a:gd name="connsiteX1" fmla="*/ 57172 w 178030"/>
                <a:gd name="connsiteY1" fmla="*/ 134451 h 148965"/>
                <a:gd name="connsiteX2" fmla="*/ 127022 w 178030"/>
                <a:gd name="connsiteY2" fmla="*/ 140801 h 148965"/>
                <a:gd name="connsiteX3" fmla="*/ 177822 w 178030"/>
                <a:gd name="connsiteY3" fmla="*/ 58251 h 148965"/>
                <a:gd name="connsiteX4" fmla="*/ 107972 w 178030"/>
                <a:gd name="connsiteY4" fmla="*/ 77301 h 148965"/>
                <a:gd name="connsiteX5" fmla="*/ 50822 w 178030"/>
                <a:gd name="connsiteY5" fmla="*/ 1101 h 148965"/>
                <a:gd name="connsiteX6" fmla="*/ 22 w 178030"/>
                <a:gd name="connsiteY6" fmla="*/ 39201 h 14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030" h="148965">
                  <a:moveTo>
                    <a:pt x="22" y="39201"/>
                  </a:moveTo>
                  <a:cubicBezTo>
                    <a:pt x="1080" y="61426"/>
                    <a:pt x="36005" y="117518"/>
                    <a:pt x="57172" y="134451"/>
                  </a:cubicBezTo>
                  <a:cubicBezTo>
                    <a:pt x="78339" y="151384"/>
                    <a:pt x="106914" y="153501"/>
                    <a:pt x="127022" y="140801"/>
                  </a:cubicBezTo>
                  <a:cubicBezTo>
                    <a:pt x="147130" y="128101"/>
                    <a:pt x="180997" y="68834"/>
                    <a:pt x="177822" y="58251"/>
                  </a:cubicBezTo>
                  <a:cubicBezTo>
                    <a:pt x="174647" y="47668"/>
                    <a:pt x="129139" y="86826"/>
                    <a:pt x="107972" y="77301"/>
                  </a:cubicBezTo>
                  <a:cubicBezTo>
                    <a:pt x="86805" y="67776"/>
                    <a:pt x="66697" y="7451"/>
                    <a:pt x="50822" y="1101"/>
                  </a:cubicBezTo>
                  <a:cubicBezTo>
                    <a:pt x="34947" y="-5249"/>
                    <a:pt x="-1036" y="16976"/>
                    <a:pt x="22" y="3920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 rot="16355241">
              <a:off x="4162739" y="2370112"/>
              <a:ext cx="205672" cy="234111"/>
            </a:xfrm>
            <a:custGeom>
              <a:avLst/>
              <a:gdLst>
                <a:gd name="connsiteX0" fmla="*/ 63500 w 205672"/>
                <a:gd name="connsiteY0" fmla="*/ 17736 h 234111"/>
                <a:gd name="connsiteX1" fmla="*/ 165100 w 205672"/>
                <a:gd name="connsiteY1" fmla="*/ 11386 h 234111"/>
                <a:gd name="connsiteX2" fmla="*/ 203200 w 205672"/>
                <a:gd name="connsiteY2" fmla="*/ 125686 h 234111"/>
                <a:gd name="connsiteX3" fmla="*/ 101600 w 205672"/>
                <a:gd name="connsiteY3" fmla="*/ 227286 h 234111"/>
                <a:gd name="connsiteX4" fmla="*/ 0 w 205672"/>
                <a:gd name="connsiteY4" fmla="*/ 214586 h 234111"/>
                <a:gd name="connsiteX5" fmla="*/ 101600 w 205672"/>
                <a:gd name="connsiteY5" fmla="*/ 132036 h 234111"/>
                <a:gd name="connsiteX6" fmla="*/ 63500 w 205672"/>
                <a:gd name="connsiteY6" fmla="*/ 17736 h 23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672" h="234111">
                  <a:moveTo>
                    <a:pt x="63500" y="17736"/>
                  </a:moveTo>
                  <a:cubicBezTo>
                    <a:pt x="74083" y="-2372"/>
                    <a:pt x="141817" y="-6606"/>
                    <a:pt x="165100" y="11386"/>
                  </a:cubicBezTo>
                  <a:cubicBezTo>
                    <a:pt x="188383" y="29378"/>
                    <a:pt x="213783" y="89703"/>
                    <a:pt x="203200" y="125686"/>
                  </a:cubicBezTo>
                  <a:cubicBezTo>
                    <a:pt x="192617" y="161669"/>
                    <a:pt x="135467" y="212469"/>
                    <a:pt x="101600" y="227286"/>
                  </a:cubicBezTo>
                  <a:cubicBezTo>
                    <a:pt x="67733" y="242103"/>
                    <a:pt x="0" y="230461"/>
                    <a:pt x="0" y="214586"/>
                  </a:cubicBezTo>
                  <a:cubicBezTo>
                    <a:pt x="0" y="198711"/>
                    <a:pt x="88900" y="161669"/>
                    <a:pt x="101600" y="132036"/>
                  </a:cubicBezTo>
                  <a:cubicBezTo>
                    <a:pt x="114300" y="102403"/>
                    <a:pt x="52917" y="37844"/>
                    <a:pt x="63500" y="17736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7052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 – muitas camisinhas, pode ser só a</a:t>
            </a:r>
          </a:p>
          <a:p>
            <a:r>
              <a:rPr lang="pt-BR" sz="3600" dirty="0" smtClean="0"/>
              <a:t> embalagem ou aberta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34</Words>
  <Application>Microsoft Office PowerPoint</Application>
  <PresentationFormat>Apresentação na tela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45</cp:revision>
  <dcterms:created xsi:type="dcterms:W3CDTF">2019-03-01T18:01:03Z</dcterms:created>
  <dcterms:modified xsi:type="dcterms:W3CDTF">2019-04-05T22:35:20Z</dcterms:modified>
</cp:coreProperties>
</file>