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61" r:id="rId5"/>
    <p:sldId id="260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BC3"/>
    <a:srgbClr val="FFC107"/>
    <a:srgbClr val="EAAD00"/>
    <a:srgbClr val="F3C34B"/>
    <a:srgbClr val="D29B00"/>
    <a:srgbClr val="452E23"/>
    <a:srgbClr val="3E2C2A"/>
    <a:srgbClr val="002E15"/>
    <a:srgbClr val="001A0C"/>
    <a:srgbClr val="251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1023513" y="765052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=""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1330544" y="589303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408120" y="58285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FORÚM</a:t>
            </a:r>
            <a:endParaRPr lang="pt-BR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4781125" y="347573"/>
            <a:ext cx="416195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=""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5094226" y="171824"/>
            <a:ext cx="360616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7087031" y="88908"/>
            <a:ext cx="879414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559314" y="349206"/>
            <a:ext cx="453832" cy="91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de cantos arredondados 331"/>
          <p:cNvSpPr/>
          <p:nvPr/>
        </p:nvSpPr>
        <p:spPr>
          <a:xfrm>
            <a:off x="8559314" y="491968"/>
            <a:ext cx="453832" cy="91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de cantos arredondados 332"/>
          <p:cNvSpPr/>
          <p:nvPr/>
        </p:nvSpPr>
        <p:spPr>
          <a:xfrm>
            <a:off x="8559314" y="639706"/>
            <a:ext cx="453832" cy="91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803239" y="2014163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  <a:endPara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  <a:endPara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27</Words>
  <Application>Microsoft Office PowerPoint</Application>
  <PresentationFormat>Apresentação na tela (4:3)</PresentationFormat>
  <Paragraphs>11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52</cp:revision>
  <dcterms:created xsi:type="dcterms:W3CDTF">2019-02-15T13:24:10Z</dcterms:created>
  <dcterms:modified xsi:type="dcterms:W3CDTF">2019-02-21T12:23:00Z</dcterms:modified>
</cp:coreProperties>
</file>