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FF3737"/>
    <a:srgbClr val="DFC4EE"/>
    <a:srgbClr val="D3AEE8"/>
    <a:srgbClr val="5F2480"/>
    <a:srgbClr val="F69C9C"/>
    <a:srgbClr val="552579"/>
    <a:srgbClr val="F9DCD3"/>
    <a:srgbClr val="F0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17096"/>
              </p:ext>
            </p:extLst>
          </p:nvPr>
        </p:nvGraphicFramePr>
        <p:xfrm>
          <a:off x="342897" y="1226125"/>
          <a:ext cx="10868892" cy="41369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4446"/>
                <a:gridCol w="5434446"/>
              </a:tblGrid>
              <a:tr h="468271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NÃO 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sexual com soropositivos sem</a:t>
                      </a:r>
                      <a:r>
                        <a:rPr lang="pt-BR" baseline="0" dirty="0" smtClean="0"/>
                        <a:t> o uso de preservativo.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sexual com soropositivos com uso correto do preservativo.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Compartilhamento de</a:t>
                      </a:r>
                      <a:r>
                        <a:rPr lang="pt-BR" baseline="0" dirty="0" smtClean="0"/>
                        <a:t> seringas e agulhas.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Masturbação a dois.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Reutilização</a:t>
                      </a:r>
                      <a:r>
                        <a:rPr lang="pt-BR" baseline="0" dirty="0" smtClean="0"/>
                        <a:t> de objetos perfurocortantes com presença de sangue contaminado pelo HIV.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Beijo no</a:t>
                      </a:r>
                      <a:r>
                        <a:rPr lang="pt-BR" baseline="0" dirty="0" smtClean="0"/>
                        <a:t> rosto ou na boca, abraço, aperto de mão, suor, lágrima e picada de inseto.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Durante</a:t>
                      </a:r>
                      <a:r>
                        <a:rPr lang="pt-BR" baseline="0" dirty="0" smtClean="0"/>
                        <a:t> a amamentação, gestação e parto, caso a mulher seja HIV+ e não saiba que tem o vírus.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Sabonete,</a:t>
                      </a:r>
                      <a:r>
                        <a:rPr lang="pt-BR" baseline="0" dirty="0" smtClean="0"/>
                        <a:t> toalhas, lençóis, talheres, copos, p</a:t>
                      </a:r>
                      <a:r>
                        <a:rPr lang="pt-BR" dirty="0" smtClean="0"/>
                        <a:t>iscina.</a:t>
                      </a:r>
                    </a:p>
                    <a:p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Contato direto</a:t>
                      </a:r>
                      <a:r>
                        <a:rPr lang="pt-BR" baseline="0" dirty="0" smtClean="0"/>
                        <a:t> com soropositivos em acidentes de trânsito, cortes ou outros acidentes com facas, bisturi...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Assento de</a:t>
                      </a:r>
                      <a:r>
                        <a:rPr lang="pt-BR" baseline="0" dirty="0" smtClean="0"/>
                        <a:t> ônibus.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Transfusão</a:t>
                      </a:r>
                      <a:r>
                        <a:rPr lang="pt-BR" baseline="0" dirty="0" smtClean="0"/>
                        <a:t> sanguínea, era uma forma de transmissão, mas hoje doadores são testados para HIV1 e HIV2.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Pelo ar.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2061"/>
            <a:ext cx="341724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150568" y="1909667"/>
            <a:ext cx="2536517" cy="2596323"/>
            <a:chOff x="6497209" y="1638481"/>
            <a:chExt cx="2536517" cy="2596323"/>
          </a:xfrm>
        </p:grpSpPr>
        <p:grpSp>
          <p:nvGrpSpPr>
            <p:cNvPr id="54" name="Grupo 53"/>
            <p:cNvGrpSpPr/>
            <p:nvPr/>
          </p:nvGrpSpPr>
          <p:grpSpPr>
            <a:xfrm>
              <a:off x="6580533" y="1706470"/>
              <a:ext cx="2387141" cy="2473360"/>
              <a:chOff x="5796843" y="1593055"/>
              <a:chExt cx="2387141" cy="2473360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5995892" y="1790002"/>
                <a:ext cx="1986058" cy="2075991"/>
              </a:xfrm>
              <a:prstGeom prst="ellipse">
                <a:avLst/>
              </a:prstGeom>
              <a:solidFill>
                <a:srgbClr val="7030A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6882955" y="159305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2700000">
                <a:off x="7612487" y="1901432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 rot="5400000">
                <a:off x="7901806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/>
              <p:cNvSpPr/>
              <p:nvPr/>
            </p:nvSpPr>
            <p:spPr>
              <a:xfrm rot="16200000">
                <a:off x="5867090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 rot="10800000">
                <a:off x="6882955" y="3713990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 rot="18900000">
                <a:off x="6132234" y="191531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 rot="8100000">
                <a:off x="7630071" y="337499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>
              <a:xfrm rot="13500000">
                <a:off x="6160131" y="340323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6134892" y="1935295"/>
                <a:ext cx="1708058" cy="1785403"/>
              </a:xfrm>
              <a:prstGeom prst="ellipse">
                <a:avLst/>
              </a:prstGeom>
              <a:solidFill>
                <a:srgbClr val="F69C9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230334" y="2035060"/>
                <a:ext cx="1517172" cy="15858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563471" y="2202156"/>
                <a:ext cx="850900" cy="125168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628661" y="2298053"/>
                <a:ext cx="720517" cy="10598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812707" y="2501900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993161" y="2442573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Elipse 56"/>
            <p:cNvSpPr/>
            <p:nvPr/>
          </p:nvSpPr>
          <p:spPr>
            <a:xfrm>
              <a:off x="6497209" y="290195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6497209" y="2714314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4470692">
              <a:off x="6893646" y="371298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4470692">
              <a:off x="6782865" y="3593595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756745" y="207330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892891" y="192757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569793" y="163848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706246" y="1638482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505507" y="204870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398593" y="192757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791461" y="2886783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8791461" y="269914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7706245" y="399253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7569792" y="399253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8428063" y="368364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8531196" y="357990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1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657224"/>
            <a:ext cx="3405187" cy="479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7207792" y="657224"/>
            <a:ext cx="1563828" cy="4629151"/>
            <a:chOff x="7398292" y="738890"/>
            <a:chExt cx="1563828" cy="4629151"/>
          </a:xfrm>
        </p:grpSpPr>
        <p:sp>
          <p:nvSpPr>
            <p:cNvPr id="4" name="Retângulo 3"/>
            <p:cNvSpPr/>
            <p:nvPr/>
          </p:nvSpPr>
          <p:spPr>
            <a:xfrm>
              <a:off x="7398292" y="833348"/>
              <a:ext cx="1563828" cy="6471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 rot="19800000">
              <a:off x="7748936" y="738891"/>
              <a:ext cx="862543" cy="4629150"/>
            </a:xfrm>
            <a:custGeom>
              <a:avLst/>
              <a:gdLst/>
              <a:ahLst/>
              <a:cxnLst/>
              <a:rect l="l" t="t" r="r" b="b"/>
              <a:pathLst>
                <a:path w="862543" h="4629150">
                  <a:moveTo>
                    <a:pt x="0" y="0"/>
                  </a:moveTo>
                  <a:lnTo>
                    <a:pt x="862543" y="0"/>
                  </a:lnTo>
                  <a:lnTo>
                    <a:pt x="862543" y="4629150"/>
                  </a:lnTo>
                  <a:lnTo>
                    <a:pt x="0" y="4629150"/>
                  </a:lnTo>
                  <a:lnTo>
                    <a:pt x="0" y="4629147"/>
                  </a:lnTo>
                  <a:lnTo>
                    <a:pt x="862541" y="4629147"/>
                  </a:lnTo>
                  <a:lnTo>
                    <a:pt x="431269" y="4139840"/>
                  </a:lnTo>
                  <a:lnTo>
                    <a:pt x="0" y="4629143"/>
                  </a:lnTo>
                  <a:close/>
                </a:path>
              </a:pathLst>
            </a:cu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 rot="1800000" flipH="1">
              <a:off x="7748935" y="738890"/>
              <a:ext cx="862543" cy="4629150"/>
            </a:xfrm>
            <a:custGeom>
              <a:avLst/>
              <a:gdLst/>
              <a:ahLst/>
              <a:cxnLst/>
              <a:rect l="l" t="t" r="r" b="b"/>
              <a:pathLst>
                <a:path w="862543" h="4629150">
                  <a:moveTo>
                    <a:pt x="862543" y="4629149"/>
                  </a:moveTo>
                  <a:lnTo>
                    <a:pt x="0" y="4629149"/>
                  </a:lnTo>
                  <a:lnTo>
                    <a:pt x="0" y="4629150"/>
                  </a:lnTo>
                  <a:lnTo>
                    <a:pt x="862543" y="4629150"/>
                  </a:lnTo>
                  <a:close/>
                  <a:moveTo>
                    <a:pt x="862543" y="0"/>
                  </a:moveTo>
                  <a:lnTo>
                    <a:pt x="0" y="0"/>
                  </a:lnTo>
                  <a:lnTo>
                    <a:pt x="0" y="4629149"/>
                  </a:lnTo>
                  <a:lnTo>
                    <a:pt x="431272" y="4139842"/>
                  </a:lnTo>
                  <a:lnTo>
                    <a:pt x="862543" y="462914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7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7749"/>
            <a:ext cx="41624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uxograma: Processo alternativo 3"/>
          <p:cNvSpPr/>
          <p:nvPr/>
        </p:nvSpPr>
        <p:spPr>
          <a:xfrm>
            <a:off x="1457325" y="5762625"/>
            <a:ext cx="2095500" cy="447675"/>
          </a:xfrm>
          <a:prstGeom prst="flowChartAlternateProcess">
            <a:avLst/>
          </a:prstGeom>
          <a:solidFill>
            <a:srgbClr val="DFC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0"/>
            <a:endCxn id="4" idx="2"/>
          </p:cNvCxnSpPr>
          <p:nvPr/>
        </p:nvCxnSpPr>
        <p:spPr>
          <a:xfrm>
            <a:off x="2505075" y="5762625"/>
            <a:ext cx="0" cy="447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2324100" y="5805487"/>
            <a:ext cx="361950" cy="3619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16200000" flipV="1">
            <a:off x="2324100" y="5805487"/>
            <a:ext cx="361950" cy="3619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684470" y="5831443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PrEP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847975" y="58314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146</Words>
  <Application>Microsoft Office PowerPoint</Application>
  <PresentationFormat>Personalizar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GUSTAVO FERREIRA GITZEL</cp:lastModifiedBy>
  <cp:revision>16</cp:revision>
  <dcterms:created xsi:type="dcterms:W3CDTF">2019-02-25T17:32:31Z</dcterms:created>
  <dcterms:modified xsi:type="dcterms:W3CDTF">2019-04-05T12:44:05Z</dcterms:modified>
</cp:coreProperties>
</file>