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34B"/>
    <a:srgbClr val="FFC107"/>
    <a:srgbClr val="D29B00"/>
    <a:srgbClr val="F6B600"/>
    <a:srgbClr val="FFFFFF"/>
    <a:srgbClr val="8DEF57"/>
    <a:srgbClr val="6CEA26"/>
    <a:srgbClr val="399AB5"/>
    <a:srgbClr val="0B4507"/>
    <a:srgbClr val="AC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06" autoAdjust="0"/>
  </p:normalViewPr>
  <p:slideViewPr>
    <p:cSldViewPr>
      <p:cViewPr varScale="1">
        <p:scale>
          <a:sx n="90" d="100"/>
          <a:sy n="90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24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2842311" y="1640110"/>
            <a:ext cx="4155305" cy="3746126"/>
            <a:chOff x="2018747" y="1994367"/>
            <a:chExt cx="4155305" cy="3746126"/>
          </a:xfrm>
        </p:grpSpPr>
        <p:grpSp>
          <p:nvGrpSpPr>
            <p:cNvPr id="27" name="Grupo 26"/>
            <p:cNvGrpSpPr/>
            <p:nvPr/>
          </p:nvGrpSpPr>
          <p:grpSpPr>
            <a:xfrm>
              <a:off x="2018747" y="4652282"/>
              <a:ext cx="4155305" cy="1088211"/>
              <a:chOff x="1824545" y="5712543"/>
              <a:chExt cx="4155305" cy="1088211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CaixaDeTexto 3"/>
              <p:cNvSpPr txBox="1"/>
              <p:nvPr/>
            </p:nvSpPr>
            <p:spPr>
              <a:xfrm>
                <a:off x="1824545" y="5785091"/>
                <a:ext cx="415530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6000" b="1" dirty="0">
                    <a:solidFill>
                      <a:srgbClr val="7030A0"/>
                    </a:solidFill>
                    <a:latin typeface="Century Gothic" panose="020B0502020202020204" pitchFamily="34" charset="0"/>
                  </a:rPr>
                  <a:t>DISCUS</a:t>
                </a:r>
                <a:r>
                  <a:rPr lang="pt-BR" sz="6000" b="1" dirty="0">
                    <a:latin typeface="Century Gothic" panose="020B0502020202020204" pitchFamily="34" charset="0"/>
                  </a:rPr>
                  <a:t>SEX</a:t>
                </a:r>
                <a:endParaRPr lang="pt-BR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:a16="http://schemas.microsoft.com/office/drawing/2014/main" xmlns="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488193" y="5712543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2936514" y="1994367"/>
              <a:ext cx="2303839" cy="2438290"/>
              <a:chOff x="-180528" y="2276873"/>
              <a:chExt cx="2857570" cy="3024336"/>
            </a:xfrm>
            <a:effectLst>
              <a:outerShdw blurRad="152400" dist="38100" dir="1800000" sx="103000" sy="103000" algn="t" rotWithShape="0">
                <a:srgbClr val="893BC3">
                  <a:alpha val="61000"/>
                </a:srgbClr>
              </a:outerShdw>
            </a:effectLst>
          </p:grpSpPr>
          <p:grpSp>
            <p:nvGrpSpPr>
              <p:cNvPr id="9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7642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05588" y="1598504"/>
            <a:ext cx="4155305" cy="3746126"/>
            <a:chOff x="2746785" y="1735723"/>
            <a:chExt cx="4155305" cy="3746126"/>
          </a:xfrm>
        </p:grpSpPr>
        <p:grpSp>
          <p:nvGrpSpPr>
            <p:cNvPr id="27" name="Grupo 26"/>
            <p:cNvGrpSpPr/>
            <p:nvPr/>
          </p:nvGrpSpPr>
          <p:grpSpPr>
            <a:xfrm>
              <a:off x="2746785" y="4393638"/>
              <a:ext cx="4155305" cy="1088211"/>
              <a:chOff x="1824545" y="5712543"/>
              <a:chExt cx="4155305" cy="1088211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CaixaDeTexto 3"/>
              <p:cNvSpPr txBox="1"/>
              <p:nvPr/>
            </p:nvSpPr>
            <p:spPr>
              <a:xfrm>
                <a:off x="1824545" y="5785091"/>
                <a:ext cx="4155305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dirty="0" smtClean="0">
                    <a:solidFill>
                      <a:srgbClr val="7030A0"/>
                    </a:solidFill>
                    <a:latin typeface="Century Gothic" panose="020B0502020202020204" pitchFamily="34" charset="0"/>
                  </a:rPr>
                  <a:t>DISCUS</a:t>
                </a:r>
                <a:r>
                  <a:rPr lang="pt-BR" sz="60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:a16="http://schemas.microsoft.com/office/drawing/2014/main" xmlns="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488193" y="5712543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664552" y="1735723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tângulo 210"/>
          <p:cNvSpPr/>
          <p:nvPr/>
        </p:nvSpPr>
        <p:spPr>
          <a:xfrm>
            <a:off x="-13350" y="273433"/>
            <a:ext cx="9162298" cy="1660007"/>
          </a:xfrm>
          <a:prstGeom prst="rect">
            <a:avLst/>
          </a:prstGeom>
          <a:solidFill>
            <a:srgbClr val="F6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sz="3200" b="1" dirty="0" smtClean="0">
                <a:latin typeface="Agency FB" panose="020B0503020202020204" pitchFamily="34" charset="0"/>
              </a:rPr>
              <a:t>	FÓRUM	 DST		 DADOS	MITOS	</a:t>
            </a:r>
            <a:endParaRPr lang="pt-BR" sz="3200" b="1" dirty="0">
              <a:latin typeface="Agency FB" panose="020B0503020202020204" pitchFamily="34" charset="0"/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0" y="0"/>
            <a:ext cx="9144000" cy="1281416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416695" y="466695"/>
            <a:ext cx="415530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DISCUS</a:t>
            </a:r>
            <a:r>
              <a:rPr lang="pt-BR" sz="3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SEX</a:t>
            </a:r>
            <a:endParaRPr lang="pt-BR" sz="1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9" name="Balão de Pensamento: Nuvem 16">
            <a:extLst>
              <a:ext uri="{FF2B5EF4-FFF2-40B4-BE49-F238E27FC236}">
                <a16:creationId xmlns:a16="http://schemas.microsoft.com/office/drawing/2014/main" xmlns="" id="{5C57BA0A-9700-43BD-9104-CC30BC0DE381}"/>
              </a:ext>
            </a:extLst>
          </p:cNvPr>
          <p:cNvSpPr/>
          <p:nvPr/>
        </p:nvSpPr>
        <p:spPr>
          <a:xfrm>
            <a:off x="690052" y="268829"/>
            <a:ext cx="360040" cy="269359"/>
          </a:xfrm>
          <a:prstGeom prst="cloudCallout">
            <a:avLst>
              <a:gd name="adj1" fmla="val -5084"/>
              <a:gd name="adj2" fmla="val 5707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7653684" y="294571"/>
            <a:ext cx="1152128" cy="46111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ENTRAR</a:t>
            </a:r>
            <a:endParaRPr lang="pt-BR" sz="2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 rot="503187">
            <a:off x="2878411" y="191195"/>
            <a:ext cx="878010" cy="955509"/>
            <a:chOff x="-180528" y="2276873"/>
            <a:chExt cx="2857570" cy="3024336"/>
          </a:xfrm>
          <a:effectLst/>
        </p:grpSpPr>
        <p:grpSp>
          <p:nvGrpSpPr>
            <p:cNvPr id="6" name="Agrupar 15">
              <a:extLst>
                <a:ext uri="{FF2B5EF4-FFF2-40B4-BE49-F238E27FC236}">
                  <a16:creationId xmlns:a16="http://schemas.microsoft.com/office/drawing/2014/main" xmlns="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0" cy="3024336"/>
              <a:chOff x="3787349" y="611219"/>
              <a:chExt cx="2714217" cy="2854593"/>
            </a:xfrm>
            <a:solidFill>
              <a:srgbClr val="7A34AE"/>
            </a:solidFill>
          </p:grpSpPr>
          <p:sp>
            <p:nvSpPr>
              <p:cNvPr id="45" name="Retângulo 44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6" name="Grupo 45"/>
              <p:cNvGrpSpPr/>
              <p:nvPr/>
            </p:nvGrpSpPr>
            <p:grpSpPr>
              <a:xfrm>
                <a:off x="3787349" y="611219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58" name="Triângulo isósceles 5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Triângulo isósceles 5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Triângulo isósceles 5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Triângulo isósceles 6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Triângulo isósceles 6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Triângulo isósceles 6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Triângulo isósceles 6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Triângulo isósceles 6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Triângulo isósceles 6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Triângulo isósceles 6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7" name="Grupo 46"/>
              <p:cNvGrpSpPr/>
              <p:nvPr/>
            </p:nvGrpSpPr>
            <p:grpSpPr>
              <a:xfrm rot="10800000">
                <a:off x="3798090" y="3357800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48" name="Triângulo isósceles 4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Triângulo isósceles 4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1" name="Triângulo isósceles 5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2" name="Triângulo isósceles 5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Triângulo isósceles 5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Triângulo isósceles 5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Triângulo isósceles 5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Triângulo isósceles 5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Triângulo isósceles 5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" name="Agrupar 15">
              <a:extLst>
                <a:ext uri="{FF2B5EF4-FFF2-40B4-BE49-F238E27FC236}">
                  <a16:creationId xmlns:a16="http://schemas.microsoft.com/office/drawing/2014/main" xmlns="" id="{CDA0B437-9E5C-43AF-AD41-CFFD83C35D59}"/>
                </a:ext>
              </a:extLst>
            </p:cNvPr>
            <p:cNvGrpSpPr/>
            <p:nvPr/>
          </p:nvGrpSpPr>
          <p:grpSpPr>
            <a:xfrm>
              <a:off x="-97830" y="2366963"/>
              <a:ext cx="2714217" cy="2854593"/>
              <a:chOff x="3787349" y="611219"/>
              <a:chExt cx="2714217" cy="2854593"/>
            </a:xfrm>
            <a:solidFill>
              <a:srgbClr val="893BC3"/>
            </a:solidFill>
          </p:grpSpPr>
          <p:sp>
            <p:nvSpPr>
              <p:cNvPr id="22" name="Retângulo 21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3" name="Grupo 22"/>
              <p:cNvGrpSpPr/>
              <p:nvPr/>
            </p:nvGrpSpPr>
            <p:grpSpPr>
              <a:xfrm>
                <a:off x="3787349" y="611219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35" name="Triângulo isósceles 3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Triângulo isósceles 3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Triângulo isósceles 3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Triângulo isósceles 3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Triângulo isósceles 38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Triângulo isósceles 39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Triângulo isósceles 40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Triângulo isósceles 41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Triângulo isósceles 42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Triângulo isósceles 43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Grupo 23"/>
              <p:cNvGrpSpPr/>
              <p:nvPr/>
            </p:nvGrpSpPr>
            <p:grpSpPr>
              <a:xfrm rot="10800000">
                <a:off x="3798090" y="3357800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5" name="Triângulo isósceles 2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Triângulo isósceles 2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Triângulo isósceles 2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Triângulo isósceles 2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Triângulo isósceles 28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Triângulo isósceles 29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Triângulo isósceles 30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Triângulo isósceles 31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Triângulo isósceles 32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Triângulo isósceles 33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Retângulo de cantos arredondados 7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236651" y="2685954"/>
              <a:ext cx="2045254" cy="2327222"/>
              <a:chOff x="3834481" y="2564904"/>
              <a:chExt cx="2249687" cy="2559840"/>
            </a:xfrm>
          </p:grpSpPr>
          <p:grpSp>
            <p:nvGrpSpPr>
              <p:cNvPr id="11" name="Grupo 10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9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Retângulo de cantos arredondados 20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Lua 13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5" name="Lua 14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" name="Grupo 15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7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" name="Retângulo de cantos arredondados 11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0" name="Retângulo 69"/>
          <p:cNvSpPr/>
          <p:nvPr/>
        </p:nvSpPr>
        <p:spPr>
          <a:xfrm>
            <a:off x="4948" y="8037512"/>
            <a:ext cx="9144000" cy="986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2" name="Retângulo 211"/>
          <p:cNvSpPr/>
          <p:nvPr/>
        </p:nvSpPr>
        <p:spPr>
          <a:xfrm>
            <a:off x="157348" y="8189912"/>
            <a:ext cx="9144000" cy="986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/>
          <p:cNvSpPr/>
          <p:nvPr/>
        </p:nvSpPr>
        <p:spPr>
          <a:xfrm>
            <a:off x="-13350" y="1933440"/>
            <a:ext cx="9162298" cy="250367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/>
          <p:cNvSpPr/>
          <p:nvPr/>
        </p:nvSpPr>
        <p:spPr>
          <a:xfrm>
            <a:off x="-4948" y="11699776"/>
            <a:ext cx="9148948" cy="2420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3" name="Retângulo 212"/>
          <p:cNvSpPr/>
          <p:nvPr/>
        </p:nvSpPr>
        <p:spPr>
          <a:xfrm>
            <a:off x="-4948" y="6858000"/>
            <a:ext cx="9148948" cy="2420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4" name="Retângulo 213"/>
          <p:cNvSpPr/>
          <p:nvPr/>
        </p:nvSpPr>
        <p:spPr>
          <a:xfrm>
            <a:off x="-4948" y="9278888"/>
            <a:ext cx="9148948" cy="2420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5" name="Retângulo 214"/>
          <p:cNvSpPr/>
          <p:nvPr/>
        </p:nvSpPr>
        <p:spPr>
          <a:xfrm>
            <a:off x="-4948" y="4437112"/>
            <a:ext cx="9148948" cy="2420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6" name="Retângulo 215"/>
          <p:cNvSpPr/>
          <p:nvPr/>
        </p:nvSpPr>
        <p:spPr>
          <a:xfrm>
            <a:off x="-4948" y="14120664"/>
            <a:ext cx="9148948" cy="2420888"/>
          </a:xfrm>
          <a:prstGeom prst="rect">
            <a:avLst/>
          </a:prstGeom>
          <a:solidFill>
            <a:srgbClr val="F6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36446" y="14374216"/>
            <a:ext cx="3547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@COPYRIGHT 2019</a:t>
            </a:r>
            <a:endParaRPr lang="pt-BR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-11930" y="1281416"/>
            <a:ext cx="1691680" cy="652024"/>
          </a:xfrm>
          <a:prstGeom prst="rect">
            <a:avLst/>
          </a:prstGeom>
          <a:solidFill>
            <a:srgbClr val="D2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gency FB" panose="020B0503020202020204" pitchFamily="34" charset="0"/>
              </a:rPr>
              <a:t>HOME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79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C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683568" y="548680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2" name="CaixaDeTexto 251"/>
          <p:cNvSpPr txBox="1"/>
          <p:nvPr/>
        </p:nvSpPr>
        <p:spPr>
          <a:xfrm>
            <a:off x="894876" y="839207"/>
            <a:ext cx="415530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DISCUS</a:t>
            </a:r>
            <a:r>
              <a:rPr lang="pt-BR" sz="3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SEX</a:t>
            </a:r>
            <a:endParaRPr lang="pt-BR" sz="1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3" name="Balão de Pensamento: Nuvem 16">
            <a:extLst>
              <a:ext uri="{FF2B5EF4-FFF2-40B4-BE49-F238E27FC236}">
                <a16:creationId xmlns:a16="http://schemas.microsoft.com/office/drawing/2014/main" xmlns="" id="{5C57BA0A-9700-43BD-9104-CC30BC0DE381}"/>
              </a:ext>
            </a:extLst>
          </p:cNvPr>
          <p:cNvSpPr/>
          <p:nvPr/>
        </p:nvSpPr>
        <p:spPr>
          <a:xfrm>
            <a:off x="1168234" y="663458"/>
            <a:ext cx="360040" cy="269359"/>
          </a:xfrm>
          <a:prstGeom prst="cloudCallout">
            <a:avLst>
              <a:gd name="adj1" fmla="val -5084"/>
              <a:gd name="adj2" fmla="val 5707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4" name="Grupo 253"/>
          <p:cNvGrpSpPr/>
          <p:nvPr/>
        </p:nvGrpSpPr>
        <p:grpSpPr>
          <a:xfrm rot="503187">
            <a:off x="3245810" y="657007"/>
            <a:ext cx="878010" cy="955509"/>
            <a:chOff x="-180528" y="2276873"/>
            <a:chExt cx="2857570" cy="3024336"/>
          </a:xfrm>
          <a:effectLst/>
        </p:grpSpPr>
        <p:grpSp>
          <p:nvGrpSpPr>
            <p:cNvPr id="255" name="Agrupar 15">
              <a:extLst>
                <a:ext uri="{FF2B5EF4-FFF2-40B4-BE49-F238E27FC236}">
                  <a16:creationId xmlns:a16="http://schemas.microsoft.com/office/drawing/2014/main" xmlns="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0" cy="3024336"/>
              <a:chOff x="3787349" y="611219"/>
              <a:chExt cx="2714217" cy="2854593"/>
            </a:xfrm>
            <a:solidFill>
              <a:srgbClr val="7A34AE"/>
            </a:solidFill>
          </p:grpSpPr>
          <p:sp>
            <p:nvSpPr>
              <p:cNvPr id="294" name="Retângulo 29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95" name="Grupo 294"/>
              <p:cNvGrpSpPr/>
              <p:nvPr/>
            </p:nvGrpSpPr>
            <p:grpSpPr>
              <a:xfrm>
                <a:off x="3787349" y="611219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307" name="Triângulo isósceles 30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8" name="Triângulo isósceles 30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9" name="Triângulo isósceles 30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0" name="Triângulo isósceles 30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1" name="Triângulo isósceles 31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2" name="Triângulo isósceles 31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3" name="Triângulo isósceles 31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4" name="Triângulo isósceles 31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5" name="Triângulo isósceles 31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6" name="Triângulo isósceles 31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96" name="Grupo 295"/>
              <p:cNvGrpSpPr/>
              <p:nvPr/>
            </p:nvGrpSpPr>
            <p:grpSpPr>
              <a:xfrm rot="10800000">
                <a:off x="3798090" y="3357800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97" name="Triângulo isósceles 29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8" name="Triângulo isósceles 29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9" name="Triângulo isósceles 29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0" name="Triângulo isósceles 29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1" name="Triângulo isósceles 30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2" name="Triângulo isósceles 30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3" name="Triângulo isósceles 30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4" name="Triângulo isósceles 30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5" name="Triângulo isósceles 30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6" name="Triângulo isósceles 30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6" name="Agrupar 15">
              <a:extLst>
                <a:ext uri="{FF2B5EF4-FFF2-40B4-BE49-F238E27FC236}">
                  <a16:creationId xmlns:a16="http://schemas.microsoft.com/office/drawing/2014/main" xmlns="" id="{CDA0B437-9E5C-43AF-AD41-CFFD83C35D59}"/>
                </a:ext>
              </a:extLst>
            </p:cNvPr>
            <p:cNvGrpSpPr/>
            <p:nvPr/>
          </p:nvGrpSpPr>
          <p:grpSpPr>
            <a:xfrm>
              <a:off x="-97830" y="2366963"/>
              <a:ext cx="2714217" cy="2854593"/>
              <a:chOff x="3787349" y="611219"/>
              <a:chExt cx="2714217" cy="2854593"/>
            </a:xfrm>
            <a:solidFill>
              <a:srgbClr val="893BC3"/>
            </a:solidFill>
          </p:grpSpPr>
          <p:sp>
            <p:nvSpPr>
              <p:cNvPr id="271" name="Retângulo 27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72" name="Grupo 271"/>
              <p:cNvGrpSpPr/>
              <p:nvPr/>
            </p:nvGrpSpPr>
            <p:grpSpPr>
              <a:xfrm>
                <a:off x="3787349" y="611219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84" name="Triângulo isósceles 28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5" name="Triângulo isósceles 28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6" name="Triângulo isósceles 28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Triângulo isósceles 28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8" name="Triângulo isósceles 28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9" name="Triângulo isósceles 28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0" name="Triângulo isósceles 28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1" name="Triângulo isósceles 29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2" name="Triângulo isósceles 29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3" name="Triângulo isósceles 29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73" name="Grupo 272"/>
              <p:cNvGrpSpPr/>
              <p:nvPr/>
            </p:nvGrpSpPr>
            <p:grpSpPr>
              <a:xfrm rot="10800000">
                <a:off x="3798090" y="3357800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74" name="Triângulo isósceles 27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5" name="Triângulo isósceles 27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6" name="Triângulo isósceles 27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7" name="Triângulo isósceles 27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8" name="Triângulo isósceles 27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9" name="Triângulo isósceles 27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0" name="Triângulo isósceles 27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1" name="Triângulo isósceles 28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2" name="Triângulo isósceles 28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3" name="Triângulo isósceles 28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57" name="Retângulo de cantos arredondados 25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Grupo 258"/>
            <p:cNvGrpSpPr/>
            <p:nvPr/>
          </p:nvGrpSpPr>
          <p:grpSpPr>
            <a:xfrm>
              <a:off x="236651" y="2685954"/>
              <a:ext cx="2045254" cy="2327222"/>
              <a:chOff x="3834481" y="2564904"/>
              <a:chExt cx="2249687" cy="2559840"/>
            </a:xfrm>
          </p:grpSpPr>
          <p:grpSp>
            <p:nvGrpSpPr>
              <p:cNvPr id="260" name="Grupo 25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262" name="Grupo 26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26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0" name="Retângulo de cantos arredondados 26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3" name="Lua 26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64" name="Lua 26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65" name="Grupo 26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26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61" name="Retângulo de cantos arredondados 26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3" name="CaixaDeTexto 22"/>
          <p:cNvSpPr txBox="1"/>
          <p:nvPr/>
        </p:nvSpPr>
        <p:spPr>
          <a:xfrm>
            <a:off x="4283968" y="903928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  <a:endParaRPr lang="pt-BR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508103" y="894883"/>
            <a:ext cx="1282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FORÚM</a:t>
            </a:r>
            <a:endParaRPr lang="pt-BR" sz="24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734667" y="2760361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Grupo 20"/>
          <p:cNvGrpSpPr/>
          <p:nvPr/>
        </p:nvGrpSpPr>
        <p:grpSpPr>
          <a:xfrm rot="3956065">
            <a:off x="5054970" y="4212312"/>
            <a:ext cx="2220328" cy="1512386"/>
            <a:chOff x="996022" y="3109179"/>
            <a:chExt cx="4986968" cy="29515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Triângulo isósceles 5"/>
            <p:cNvSpPr/>
            <p:nvPr/>
          </p:nvSpPr>
          <p:spPr>
            <a:xfrm rot="8331098">
              <a:off x="2562233" y="3334691"/>
              <a:ext cx="217293" cy="2508710"/>
            </a:xfrm>
            <a:prstGeom prst="triangle">
              <a:avLst/>
            </a:prstGeom>
            <a:solidFill>
              <a:srgbClr val="E5B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2618671">
              <a:off x="996022" y="4797152"/>
              <a:ext cx="2952328" cy="432048"/>
            </a:xfrm>
            <a:prstGeom prst="roundRect">
              <a:avLst/>
            </a:prstGeom>
            <a:solidFill>
              <a:srgbClr val="9D5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3203847" y="5677647"/>
              <a:ext cx="580390" cy="383057"/>
            </a:xfrm>
            <a:prstGeom prst="ellipse">
              <a:avLst/>
            </a:prstGeom>
            <a:solidFill>
              <a:srgbClr val="9D5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 rot="18981329" flipH="1">
              <a:off x="3030662" y="4797151"/>
              <a:ext cx="2952328" cy="432048"/>
            </a:xfrm>
            <a:prstGeom prst="roundRect">
              <a:avLst/>
            </a:prstGeom>
            <a:solidFill>
              <a:srgbClr val="9D5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Triângulo isósceles 14"/>
            <p:cNvSpPr/>
            <p:nvPr/>
          </p:nvSpPr>
          <p:spPr>
            <a:xfrm rot="13268902" flipH="1">
              <a:off x="4204234" y="3334692"/>
              <a:ext cx="217293" cy="2508710"/>
            </a:xfrm>
            <a:prstGeom prst="triangle">
              <a:avLst/>
            </a:prstGeom>
            <a:solidFill>
              <a:srgbClr val="E5B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riângulo isósceles 15"/>
            <p:cNvSpPr/>
            <p:nvPr/>
          </p:nvSpPr>
          <p:spPr>
            <a:xfrm rot="8827352">
              <a:off x="2713284" y="3207359"/>
              <a:ext cx="217293" cy="2508710"/>
            </a:xfrm>
            <a:prstGeom prst="triangle">
              <a:avLst/>
            </a:prstGeom>
            <a:solidFill>
              <a:srgbClr val="E5B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riângulo isósceles 16"/>
            <p:cNvSpPr/>
            <p:nvPr/>
          </p:nvSpPr>
          <p:spPr>
            <a:xfrm rot="12772648" flipH="1">
              <a:off x="4051229" y="3207360"/>
              <a:ext cx="217293" cy="2508710"/>
            </a:xfrm>
            <a:prstGeom prst="triangle">
              <a:avLst/>
            </a:prstGeom>
            <a:solidFill>
              <a:srgbClr val="E5B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Triângulo isósceles 18"/>
            <p:cNvSpPr/>
            <p:nvPr/>
          </p:nvSpPr>
          <p:spPr>
            <a:xfrm rot="9269000">
              <a:off x="2867273" y="3109180"/>
              <a:ext cx="217293" cy="2508710"/>
            </a:xfrm>
            <a:prstGeom prst="triangle">
              <a:avLst/>
            </a:prstGeom>
            <a:solidFill>
              <a:srgbClr val="E5B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2331000" flipH="1">
              <a:off x="3896969" y="3109179"/>
              <a:ext cx="217293" cy="2508710"/>
            </a:xfrm>
            <a:prstGeom prst="triangle">
              <a:avLst/>
            </a:prstGeom>
            <a:solidFill>
              <a:srgbClr val="E5B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2" name="Grupo 91"/>
          <p:cNvGrpSpPr/>
          <p:nvPr/>
        </p:nvGrpSpPr>
        <p:grpSpPr>
          <a:xfrm rot="19779663">
            <a:off x="4603021" y="1197352"/>
            <a:ext cx="1293083" cy="1570131"/>
            <a:chOff x="5618998" y="2635966"/>
            <a:chExt cx="2328170" cy="2826989"/>
          </a:xfrm>
          <a:gradFill>
            <a:gsLst>
              <a:gs pos="60000">
                <a:srgbClr val="92D050"/>
              </a:gs>
              <a:gs pos="40000">
                <a:srgbClr val="FFFF66"/>
              </a:gs>
              <a:gs pos="20000">
                <a:srgbClr val="FF7A3F"/>
              </a:gs>
              <a:gs pos="0">
                <a:srgbClr val="FF0000"/>
              </a:gs>
              <a:gs pos="80000">
                <a:srgbClr val="3333FF"/>
              </a:gs>
              <a:gs pos="100000">
                <a:srgbClr val="C64AB7"/>
              </a:gs>
            </a:gsLst>
            <a:lin ang="5400000" scaled="0"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93" name="Grupo 92"/>
            <p:cNvGrpSpPr/>
            <p:nvPr/>
          </p:nvGrpSpPr>
          <p:grpSpPr>
            <a:xfrm rot="8126470">
              <a:off x="5618998" y="3461642"/>
              <a:ext cx="1994612" cy="2001313"/>
              <a:chOff x="4644008" y="1430760"/>
              <a:chExt cx="3570421" cy="3582416"/>
            </a:xfrm>
            <a:grpFill/>
          </p:grpSpPr>
          <p:sp>
            <p:nvSpPr>
              <p:cNvPr id="100" name="Elipse 33"/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1" name="Grupo 100"/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02" name="Retângulo 10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Retângulo 10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4" name="Grupo 93"/>
            <p:cNvGrpSpPr/>
            <p:nvPr/>
          </p:nvGrpSpPr>
          <p:grpSpPr>
            <a:xfrm>
              <a:off x="5952556" y="2635966"/>
              <a:ext cx="1994612" cy="2001313"/>
              <a:chOff x="4644008" y="1430760"/>
              <a:chExt cx="3570421" cy="3582416"/>
            </a:xfrm>
            <a:grpFill/>
          </p:grpSpPr>
          <p:sp>
            <p:nvSpPr>
              <p:cNvPr id="95" name="Elipse 33"/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6" name="Grupo 95"/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97" name="Retângulo 96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Retângulo 97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5" name="Grupo 104"/>
          <p:cNvGrpSpPr/>
          <p:nvPr/>
        </p:nvGrpSpPr>
        <p:grpSpPr>
          <a:xfrm rot="1034383">
            <a:off x="6394249" y="1404169"/>
            <a:ext cx="1198438" cy="1649054"/>
            <a:chOff x="1530853" y="1082114"/>
            <a:chExt cx="3636642" cy="5004030"/>
          </a:xfrm>
          <a:gradFill>
            <a:gsLst>
              <a:gs pos="60000">
                <a:srgbClr val="92D050"/>
              </a:gs>
              <a:gs pos="40000">
                <a:srgbClr val="FFFF66"/>
              </a:gs>
              <a:gs pos="20000">
                <a:srgbClr val="FF7A3F"/>
              </a:gs>
              <a:gs pos="0">
                <a:srgbClr val="FF0000"/>
              </a:gs>
              <a:gs pos="80000">
                <a:srgbClr val="3333FF"/>
              </a:gs>
              <a:gs pos="100000">
                <a:srgbClr val="C64AB7"/>
              </a:gs>
            </a:gsLst>
            <a:lin ang="5400000" scaled="0"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06" name="Grupo 105"/>
            <p:cNvGrpSpPr/>
            <p:nvPr/>
          </p:nvGrpSpPr>
          <p:grpSpPr>
            <a:xfrm>
              <a:off x="2791231" y="1426616"/>
              <a:ext cx="2376264" cy="4659528"/>
              <a:chOff x="1378453" y="929714"/>
              <a:chExt cx="2376264" cy="4659528"/>
            </a:xfrm>
            <a:grpFill/>
          </p:grpSpPr>
          <p:sp>
            <p:nvSpPr>
              <p:cNvPr id="111" name="Elipse 33"/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111"/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 112"/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7" name="Grupo 106"/>
            <p:cNvGrpSpPr/>
            <p:nvPr/>
          </p:nvGrpSpPr>
          <p:grpSpPr>
            <a:xfrm>
              <a:off x="1530853" y="1082114"/>
              <a:ext cx="2376264" cy="4659528"/>
              <a:chOff x="1378453" y="929714"/>
              <a:chExt cx="2376264" cy="4659528"/>
            </a:xfrm>
            <a:grpFill/>
          </p:grpSpPr>
          <p:sp>
            <p:nvSpPr>
              <p:cNvPr id="108" name="Elipse 33"/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 108"/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Retângulo 109"/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13</Words>
  <Application>Microsoft Office PowerPoint</Application>
  <PresentationFormat>Apresentação na tela (4:3)</PresentationFormat>
  <Paragraphs>16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GUSTAVO FERREIRA GITZEL</cp:lastModifiedBy>
  <cp:revision>45</cp:revision>
  <dcterms:created xsi:type="dcterms:W3CDTF">2019-02-15T13:24:10Z</dcterms:created>
  <dcterms:modified xsi:type="dcterms:W3CDTF">2019-02-20T14:47:56Z</dcterms:modified>
</cp:coreProperties>
</file>