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2D"/>
    <a:srgbClr val="F1C40F"/>
    <a:srgbClr val="F9FF0F"/>
    <a:srgbClr val="F9ED07"/>
    <a:srgbClr val="DC8D4C"/>
    <a:srgbClr val="996633"/>
    <a:srgbClr val="FF1D1D"/>
    <a:srgbClr val="F43A3A"/>
    <a:srgbClr val="F3212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300" d="100"/>
          <a:sy n="300" d="100"/>
        </p:scale>
        <p:origin x="4656" y="4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xmlns="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xmlns="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04301" y="692325"/>
            <a:ext cx="5476011" cy="5597169"/>
            <a:chOff x="2344744" y="533800"/>
            <a:chExt cx="5476011" cy="5597169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upo 64"/>
          <p:cNvGrpSpPr/>
          <p:nvPr/>
        </p:nvGrpSpPr>
        <p:grpSpPr>
          <a:xfrm rot="3120461">
            <a:off x="5348644" y="4142126"/>
            <a:ext cx="633450" cy="1366253"/>
            <a:chOff x="3223644" y="3168627"/>
            <a:chExt cx="1060324" cy="2286954"/>
          </a:xfrm>
        </p:grpSpPr>
        <p:sp>
          <p:nvSpPr>
            <p:cNvPr id="51" name="Retângulo de cantos arredondados 50"/>
            <p:cNvSpPr/>
            <p:nvPr/>
          </p:nvSpPr>
          <p:spPr>
            <a:xfrm rot="5400000">
              <a:off x="2610329" y="3781942"/>
              <a:ext cx="2286954" cy="10603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 rot="5400000">
              <a:off x="2982191" y="4289152"/>
              <a:ext cx="1543229" cy="45901"/>
            </a:xfrm>
            <a:prstGeom prst="roundRect">
              <a:avLst>
                <a:gd name="adj" fmla="val 2919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6200000">
              <a:off x="3327183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 rot="16200000">
              <a:off x="3327183" y="3933056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16200000">
              <a:off x="3327183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 rot="16200000">
              <a:off x="3347864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 rot="16200000">
              <a:off x="3903247" y="3480327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 rot="16200000">
              <a:off x="3903247" y="3912375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 rot="16200000">
              <a:off x="3903247" y="4344423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 rot="16200000">
              <a:off x="3903247" y="4776471"/>
              <a:ext cx="308713" cy="3087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671034" y="3243697"/>
            <a:ext cx="636754" cy="695571"/>
            <a:chOff x="3840283" y="4485000"/>
            <a:chExt cx="636754" cy="695571"/>
          </a:xfrm>
        </p:grpSpPr>
        <p:grpSp>
          <p:nvGrpSpPr>
            <p:cNvPr id="71" name="Grupo 70"/>
            <p:cNvGrpSpPr/>
            <p:nvPr/>
          </p:nvGrpSpPr>
          <p:grpSpPr>
            <a:xfrm>
              <a:off x="3995936" y="4485000"/>
              <a:ext cx="481101" cy="622891"/>
              <a:chOff x="3849565" y="3629388"/>
              <a:chExt cx="481101" cy="622891"/>
            </a:xfrm>
          </p:grpSpPr>
          <p:sp>
            <p:nvSpPr>
              <p:cNvPr id="66" name="Lágrima 65"/>
              <p:cNvSpPr/>
              <p:nvPr/>
            </p:nvSpPr>
            <p:spPr>
              <a:xfrm rot="19459328">
                <a:off x="3849565" y="3629388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Lágrima 66"/>
              <p:cNvSpPr/>
              <p:nvPr/>
            </p:nvSpPr>
            <p:spPr>
              <a:xfrm rot="19459328">
                <a:off x="4056185" y="3926027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9459328">
              <a:off x="3840283" y="4854319"/>
              <a:ext cx="274481" cy="326252"/>
            </a:xfrm>
            <a:prstGeom prst="teardrop">
              <a:avLst>
                <a:gd name="adj" fmla="val 116052"/>
              </a:avLst>
            </a:prstGeom>
            <a:solidFill>
              <a:srgbClr val="F3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532627" y="2129041"/>
            <a:ext cx="1008942" cy="641129"/>
            <a:chOff x="3420796" y="3459514"/>
            <a:chExt cx="1288780" cy="818951"/>
          </a:xfrm>
        </p:grpSpPr>
        <p:grpSp>
          <p:nvGrpSpPr>
            <p:cNvPr id="77" name="Grupo 76"/>
            <p:cNvGrpSpPr/>
            <p:nvPr/>
          </p:nvGrpSpPr>
          <p:grpSpPr>
            <a:xfrm>
              <a:off x="3420796" y="3459514"/>
              <a:ext cx="1288780" cy="818951"/>
              <a:chOff x="3420796" y="3459514"/>
              <a:chExt cx="1288780" cy="818951"/>
            </a:xfrm>
          </p:grpSpPr>
          <p:sp>
            <p:nvSpPr>
              <p:cNvPr id="76" name="Quadro 75"/>
              <p:cNvSpPr/>
              <p:nvPr/>
            </p:nvSpPr>
            <p:spPr>
              <a:xfrm>
                <a:off x="3878761" y="3459514"/>
                <a:ext cx="372850" cy="355644"/>
              </a:xfrm>
              <a:prstGeom prst="fram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3420796" y="3627470"/>
                <a:ext cx="1288780" cy="65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upo 48"/>
            <p:cNvGrpSpPr/>
            <p:nvPr/>
          </p:nvGrpSpPr>
          <p:grpSpPr>
            <a:xfrm>
              <a:off x="3833595" y="3720859"/>
              <a:ext cx="463182" cy="464215"/>
              <a:chOff x="2990283" y="2245369"/>
              <a:chExt cx="511200" cy="51234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73875" y="2245369"/>
                <a:ext cx="144016" cy="51234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2990283" y="2429539"/>
                <a:ext cx="511200" cy="144000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" name="Grupo 31"/>
          <p:cNvGrpSpPr/>
          <p:nvPr/>
        </p:nvGrpSpPr>
        <p:grpSpPr>
          <a:xfrm rot="16200000">
            <a:off x="4193605" y="1268760"/>
            <a:ext cx="669137" cy="669137"/>
            <a:chOff x="2915816" y="2161544"/>
            <a:chExt cx="669137" cy="669137"/>
          </a:xfrm>
        </p:grpSpPr>
        <p:sp>
          <p:nvSpPr>
            <p:cNvPr id="31" name="Elipse 30"/>
            <p:cNvSpPr/>
            <p:nvPr/>
          </p:nvSpPr>
          <p:spPr>
            <a:xfrm>
              <a:off x="2915816" y="2161544"/>
              <a:ext cx="669137" cy="66913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3029860" y="2275587"/>
              <a:ext cx="441048" cy="44104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096027" y="2341755"/>
              <a:ext cx="308713" cy="30871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14048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 rot="20568430">
            <a:off x="3989872" y="3280522"/>
            <a:ext cx="2668499" cy="1737044"/>
            <a:chOff x="3680186" y="3662231"/>
            <a:chExt cx="1548692" cy="1008112"/>
          </a:xfrm>
        </p:grpSpPr>
        <p:sp>
          <p:nvSpPr>
            <p:cNvPr id="8" name="Retângulo 7"/>
            <p:cNvSpPr/>
            <p:nvPr/>
          </p:nvSpPr>
          <p:spPr>
            <a:xfrm rot="19427397">
              <a:off x="3680186" y="3662231"/>
              <a:ext cx="387856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 rot="3295130">
              <a:off x="4299384" y="3370529"/>
              <a:ext cx="387856" cy="14711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 rot="18878921">
            <a:off x="3113724" y="1392421"/>
            <a:ext cx="1991142" cy="1995584"/>
            <a:chOff x="4211960" y="2231496"/>
            <a:chExt cx="362609" cy="363418"/>
          </a:xfrm>
        </p:grpSpPr>
        <p:sp>
          <p:nvSpPr>
            <p:cNvPr id="12" name="Retângulo 11"/>
            <p:cNvSpPr/>
            <p:nvPr/>
          </p:nvSpPr>
          <p:spPr>
            <a:xfrm>
              <a:off x="4342187" y="2231496"/>
              <a:ext cx="102155" cy="363418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11960" y="2362133"/>
              <a:ext cx="362609" cy="102143"/>
            </a:xfrm>
            <a:prstGeom prst="rect">
              <a:avLst/>
            </a:prstGeom>
            <a:solidFill>
              <a:srgbClr val="FF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30123" y="1556792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372200" y="1896772"/>
            <a:ext cx="1440160" cy="2105806"/>
            <a:chOff x="3419872" y="2259298"/>
            <a:chExt cx="1440160" cy="210580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3419872" y="2420888"/>
              <a:ext cx="1440160" cy="1944216"/>
            </a:xfrm>
            <a:prstGeom prst="roundRect">
              <a:avLst>
                <a:gd name="adj" fmla="val 6085"/>
              </a:avLst>
            </a:prstGeom>
            <a:solidFill>
              <a:srgbClr val="DC8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563888" y="2564904"/>
              <a:ext cx="115212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743908" y="2420888"/>
              <a:ext cx="792088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osca 9"/>
            <p:cNvSpPr/>
            <p:nvPr/>
          </p:nvSpPr>
          <p:spPr>
            <a:xfrm>
              <a:off x="3959932" y="2259298"/>
              <a:ext cx="360040" cy="360040"/>
            </a:xfrm>
            <a:prstGeom prst="donu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Quadro 10"/>
            <p:cNvSpPr/>
            <p:nvPr/>
          </p:nvSpPr>
          <p:spPr>
            <a:xfrm>
              <a:off x="3684972" y="2813042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Quadro 11"/>
            <p:cNvSpPr/>
            <p:nvPr/>
          </p:nvSpPr>
          <p:spPr>
            <a:xfrm>
              <a:off x="3684972" y="3152204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Quadro 12"/>
            <p:cNvSpPr/>
            <p:nvPr/>
          </p:nvSpPr>
          <p:spPr>
            <a:xfrm>
              <a:off x="3684972" y="3482349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" name="Quadro 13"/>
            <p:cNvSpPr/>
            <p:nvPr/>
          </p:nvSpPr>
          <p:spPr>
            <a:xfrm>
              <a:off x="3684972" y="3789040"/>
              <a:ext cx="297892" cy="240792"/>
            </a:xfrm>
            <a:prstGeom prst="frame">
              <a:avLst>
                <a:gd name="adj1" fmla="val 6266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Retângulo 14"/>
            <p:cNvSpPr/>
            <p:nvPr/>
          </p:nvSpPr>
          <p:spPr>
            <a:xfrm>
              <a:off x="4067944" y="2910578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14"/>
            <p:cNvSpPr/>
            <p:nvPr/>
          </p:nvSpPr>
          <p:spPr>
            <a:xfrm>
              <a:off x="4067944" y="3249740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14"/>
            <p:cNvSpPr/>
            <p:nvPr/>
          </p:nvSpPr>
          <p:spPr>
            <a:xfrm>
              <a:off x="4067944" y="3579885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14"/>
            <p:cNvSpPr/>
            <p:nvPr/>
          </p:nvSpPr>
          <p:spPr>
            <a:xfrm>
              <a:off x="4067944" y="3886576"/>
              <a:ext cx="576064" cy="45719"/>
            </a:xfrm>
            <a:custGeom>
              <a:avLst/>
              <a:gdLst/>
              <a:ahLst/>
              <a:cxnLst/>
              <a:rect l="l" t="t" r="r" b="b"/>
              <a:pathLst>
                <a:path w="936104" h="45719">
                  <a:moveTo>
                    <a:pt x="864096" y="0"/>
                  </a:moveTo>
                  <a:lnTo>
                    <a:pt x="936104" y="0"/>
                  </a:lnTo>
                  <a:lnTo>
                    <a:pt x="936104" y="45719"/>
                  </a:lnTo>
                  <a:lnTo>
                    <a:pt x="864096" y="45719"/>
                  </a:lnTo>
                  <a:close/>
                  <a:moveTo>
                    <a:pt x="765799" y="0"/>
                  </a:moveTo>
                  <a:lnTo>
                    <a:pt x="818377" y="0"/>
                  </a:lnTo>
                  <a:lnTo>
                    <a:pt x="818377" y="45719"/>
                  </a:lnTo>
                  <a:lnTo>
                    <a:pt x="765799" y="45719"/>
                  </a:lnTo>
                  <a:close/>
                  <a:moveTo>
                    <a:pt x="621783" y="0"/>
                  </a:moveTo>
                  <a:lnTo>
                    <a:pt x="720080" y="0"/>
                  </a:lnTo>
                  <a:lnTo>
                    <a:pt x="720080" y="45719"/>
                  </a:lnTo>
                  <a:lnTo>
                    <a:pt x="621783" y="45719"/>
                  </a:lnTo>
                  <a:close/>
                  <a:moveTo>
                    <a:pt x="513771" y="0"/>
                  </a:moveTo>
                  <a:lnTo>
                    <a:pt x="576064" y="0"/>
                  </a:lnTo>
                  <a:lnTo>
                    <a:pt x="576064" y="45719"/>
                  </a:lnTo>
                  <a:lnTo>
                    <a:pt x="513771" y="45719"/>
                  </a:lnTo>
                  <a:close/>
                  <a:moveTo>
                    <a:pt x="329930" y="0"/>
                  </a:moveTo>
                  <a:lnTo>
                    <a:pt x="468052" y="0"/>
                  </a:lnTo>
                  <a:lnTo>
                    <a:pt x="468052" y="45719"/>
                  </a:lnTo>
                  <a:lnTo>
                    <a:pt x="329930" y="45719"/>
                  </a:lnTo>
                  <a:close/>
                  <a:moveTo>
                    <a:pt x="189735" y="0"/>
                  </a:moveTo>
                  <a:lnTo>
                    <a:pt x="284211" y="0"/>
                  </a:lnTo>
                  <a:lnTo>
                    <a:pt x="284211" y="45719"/>
                  </a:lnTo>
                  <a:lnTo>
                    <a:pt x="189735" y="45719"/>
                  </a:lnTo>
                  <a:close/>
                  <a:moveTo>
                    <a:pt x="0" y="0"/>
                  </a:moveTo>
                  <a:lnTo>
                    <a:pt x="144016" y="0"/>
                  </a:lnTo>
                  <a:lnTo>
                    <a:pt x="144016" y="45719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685432" y="2537126"/>
            <a:ext cx="1080120" cy="2046152"/>
            <a:chOff x="2231737" y="1896772"/>
            <a:chExt cx="1080120" cy="2046152"/>
          </a:xfrm>
        </p:grpSpPr>
        <p:sp>
          <p:nvSpPr>
            <p:cNvPr id="37" name="Elipse 36"/>
            <p:cNvSpPr/>
            <p:nvPr/>
          </p:nvSpPr>
          <p:spPr>
            <a:xfrm>
              <a:off x="2663788" y="3726900"/>
              <a:ext cx="216024" cy="21602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de cantos arredondados 26"/>
            <p:cNvSpPr/>
            <p:nvPr/>
          </p:nvSpPr>
          <p:spPr>
            <a:xfrm>
              <a:off x="2483768" y="3212976"/>
              <a:ext cx="576064" cy="648072"/>
            </a:xfrm>
            <a:prstGeom prst="roundRect">
              <a:avLst>
                <a:gd name="adj" fmla="val 2286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2447763" y="3318499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2447762" y="3492297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2447761" y="3651657"/>
              <a:ext cx="648073" cy="11050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2429762" y="2370952"/>
              <a:ext cx="684076" cy="908081"/>
            </a:xfrm>
            <a:prstGeom prst="roundRect">
              <a:avLst/>
            </a:prstGeom>
            <a:solidFill>
              <a:srgbClr val="F3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2231737" y="1896772"/>
              <a:ext cx="1080120" cy="1173300"/>
            </a:xfrm>
            <a:prstGeom prst="ellipse">
              <a:avLst/>
            </a:prstGeom>
            <a:solidFill>
              <a:srgbClr val="F3C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2447763" y="2065834"/>
              <a:ext cx="702188" cy="709736"/>
              <a:chOff x="4499992" y="2655304"/>
              <a:chExt cx="828092" cy="836993"/>
            </a:xfrm>
          </p:grpSpPr>
          <p:sp>
            <p:nvSpPr>
              <p:cNvPr id="41" name="Arco 40"/>
              <p:cNvSpPr/>
              <p:nvPr/>
            </p:nvSpPr>
            <p:spPr>
              <a:xfrm>
                <a:off x="4499992" y="2691308"/>
                <a:ext cx="792088" cy="800989"/>
              </a:xfrm>
              <a:prstGeom prst="arc">
                <a:avLst>
                  <a:gd name="adj1" fmla="val 16200000"/>
                  <a:gd name="adj2" fmla="val 15418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5256076" y="3072298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4860032" y="265530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97932" y="602436"/>
            <a:ext cx="5476011" cy="5597169"/>
            <a:chOff x="2344744" y="533800"/>
            <a:chExt cx="5476011" cy="5597169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:a16="http://schemas.microsoft.com/office/drawing/2014/main" xmlns="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:a16="http://schemas.microsoft.com/office/drawing/2014/main" xmlns="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:a16="http://schemas.microsoft.com/office/drawing/2014/main" xmlns="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:a16="http://schemas.microsoft.com/office/drawing/2014/main" xmlns="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:a16="http://schemas.microsoft.com/office/drawing/2014/main" xmlns="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:a16="http://schemas.microsoft.com/office/drawing/2014/main" xmlns="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:a16="http://schemas.microsoft.com/office/drawing/2014/main" xmlns="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:a16="http://schemas.microsoft.com/office/drawing/2014/main" xmlns="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:a16="http://schemas.microsoft.com/office/drawing/2014/main" xmlns="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:a16="http://schemas.microsoft.com/office/drawing/2014/main" xmlns="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:a16="http://schemas.microsoft.com/office/drawing/2014/main" xmlns="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:a16="http://schemas.microsoft.com/office/drawing/2014/main" xmlns="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:a16="http://schemas.microsoft.com/office/drawing/2014/main" xmlns="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:a16="http://schemas.microsoft.com/office/drawing/2014/main" xmlns="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:a16="http://schemas.microsoft.com/office/drawing/2014/main" xmlns="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:a16="http://schemas.microsoft.com/office/drawing/2014/main" xmlns="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:a16="http://schemas.microsoft.com/office/drawing/2014/main" xmlns="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:a16="http://schemas.microsoft.com/office/drawing/2014/main" xmlns="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:a16="http://schemas.microsoft.com/office/drawing/2014/main" xmlns="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:a16="http://schemas.microsoft.com/office/drawing/2014/main" xmlns="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:a16="http://schemas.microsoft.com/office/drawing/2014/main" xmlns="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:a16="http://schemas.microsoft.com/office/drawing/2014/main" xmlns="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:a16="http://schemas.microsoft.com/office/drawing/2014/main" xmlns="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:a16="http://schemas.microsoft.com/office/drawing/2014/main" xmlns="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:a16="http://schemas.microsoft.com/office/drawing/2014/main" xmlns="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:a16="http://schemas.microsoft.com/office/drawing/2014/main" xmlns="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:a16="http://schemas.microsoft.com/office/drawing/2014/main" xmlns="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:a16="http://schemas.microsoft.com/office/drawing/2014/main" xmlns="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:a16="http://schemas.microsoft.com/office/drawing/2014/main" xmlns="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:a16="http://schemas.microsoft.com/office/drawing/2014/main" xmlns="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:a16="http://schemas.microsoft.com/office/drawing/2014/main" xmlns="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:a16="http://schemas.microsoft.com/office/drawing/2014/main" xmlns="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:a16="http://schemas.microsoft.com/office/drawing/2014/main" xmlns="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:a16="http://schemas.microsoft.com/office/drawing/2014/main" xmlns="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:a16="http://schemas.microsoft.com/office/drawing/2014/main" xmlns="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:a16="http://schemas.microsoft.com/office/drawing/2014/main" xmlns="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:a16="http://schemas.microsoft.com/office/drawing/2014/main" xmlns="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:a16="http://schemas.microsoft.com/office/drawing/2014/main" xmlns="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:a16="http://schemas.microsoft.com/office/drawing/2014/main" xmlns="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:a16="http://schemas.microsoft.com/office/drawing/2014/main" xmlns="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:a16="http://schemas.microsoft.com/office/drawing/2014/main" xmlns="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:a16="http://schemas.microsoft.com/office/drawing/2014/main" xmlns="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:a16="http://schemas.microsoft.com/office/drawing/2014/main" xmlns="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:a16="http://schemas.microsoft.com/office/drawing/2014/main" xmlns="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:a16="http://schemas.microsoft.com/office/drawing/2014/main" xmlns="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:a16="http://schemas.microsoft.com/office/drawing/2014/main" xmlns="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:a16="http://schemas.microsoft.com/office/drawing/2014/main" xmlns="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:a16="http://schemas.microsoft.com/office/drawing/2014/main" xmlns="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:a16="http://schemas.microsoft.com/office/drawing/2014/main" xmlns="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:a16="http://schemas.microsoft.com/office/drawing/2014/main" xmlns="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:a16="http://schemas.microsoft.com/office/drawing/2014/main" xmlns="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:a16="http://schemas.microsoft.com/office/drawing/2014/main" xmlns="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:a16="http://schemas.microsoft.com/office/drawing/2014/main" xmlns="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:a16="http://schemas.microsoft.com/office/drawing/2014/main" xmlns="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:a16="http://schemas.microsoft.com/office/drawing/2014/main" xmlns="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:a16="http://schemas.microsoft.com/office/drawing/2014/main" xmlns="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:a16="http://schemas.microsoft.com/office/drawing/2014/main" xmlns="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:a16="http://schemas.microsoft.com/office/drawing/2014/main" xmlns="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:a16="http://schemas.microsoft.com/office/drawing/2014/main" xmlns="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:a16="http://schemas.microsoft.com/office/drawing/2014/main" xmlns="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:a16="http://schemas.microsoft.com/office/drawing/2014/main" xmlns="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:a16="http://schemas.microsoft.com/office/drawing/2014/main" xmlns="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:a16="http://schemas.microsoft.com/office/drawing/2014/main" xmlns="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:a16="http://schemas.microsoft.com/office/drawing/2014/main" xmlns="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:a16="http://schemas.microsoft.com/office/drawing/2014/main" xmlns="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:a16="http://schemas.microsoft.com/office/drawing/2014/main" xmlns="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:a16="http://schemas.microsoft.com/office/drawing/2014/main" xmlns="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:a16="http://schemas.microsoft.com/office/drawing/2014/main" xmlns="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:a16="http://schemas.microsoft.com/office/drawing/2014/main" xmlns="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:a16="http://schemas.microsoft.com/office/drawing/2014/main" xmlns="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:a16="http://schemas.microsoft.com/office/drawing/2014/main" xmlns="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:a16="http://schemas.microsoft.com/office/drawing/2014/main" xmlns="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:a16="http://schemas.microsoft.com/office/drawing/2014/main" xmlns="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:a16="http://schemas.microsoft.com/office/drawing/2014/main" xmlns="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:a16="http://schemas.microsoft.com/office/drawing/2014/main" xmlns="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:a16="http://schemas.microsoft.com/office/drawing/2014/main" xmlns="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:a16="http://schemas.microsoft.com/office/drawing/2014/main" xmlns="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:a16="http://schemas.microsoft.com/office/drawing/2014/main" xmlns="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:a16="http://schemas.microsoft.com/office/drawing/2014/main" xmlns="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:a16="http://schemas.microsoft.com/office/drawing/2014/main" xmlns="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:a16="http://schemas.microsoft.com/office/drawing/2014/main" xmlns="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:a16="http://schemas.microsoft.com/office/drawing/2014/main" xmlns="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:a16="http://schemas.microsoft.com/office/drawing/2014/main" xmlns="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:a16="http://schemas.microsoft.com/office/drawing/2014/main" xmlns="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:a16="http://schemas.microsoft.com/office/drawing/2014/main" xmlns="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:a16="http://schemas.microsoft.com/office/drawing/2014/main" xmlns="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:a16="http://schemas.microsoft.com/office/drawing/2014/main" xmlns="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:a16="http://schemas.microsoft.com/office/drawing/2014/main" xmlns="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:a16="http://schemas.microsoft.com/office/drawing/2014/main" xmlns="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:a16="http://schemas.microsoft.com/office/drawing/2014/main" xmlns="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:a16="http://schemas.microsoft.com/office/drawing/2014/main" xmlns="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:a16="http://schemas.microsoft.com/office/drawing/2014/main" xmlns="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:a16="http://schemas.microsoft.com/office/drawing/2014/main" xmlns="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:a16="http://schemas.microsoft.com/office/drawing/2014/main" xmlns="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:a16="http://schemas.microsoft.com/office/drawing/2014/main" xmlns="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:a16="http://schemas.microsoft.com/office/drawing/2014/main" xmlns="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:a16="http://schemas.microsoft.com/office/drawing/2014/main" xmlns="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:a16="http://schemas.microsoft.com/office/drawing/2014/main" xmlns="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:a16="http://schemas.microsoft.com/office/drawing/2014/main" xmlns="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:a16="http://schemas.microsoft.com/office/drawing/2014/main" xmlns="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:a16="http://schemas.microsoft.com/office/drawing/2014/main" xmlns="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:a16="http://schemas.microsoft.com/office/drawing/2014/main" xmlns="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:a16="http://schemas.microsoft.com/office/drawing/2014/main" xmlns="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:a16="http://schemas.microsoft.com/office/drawing/2014/main" xmlns="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:a16="http://schemas.microsoft.com/office/drawing/2014/main" xmlns="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:a16="http://schemas.microsoft.com/office/drawing/2014/main" xmlns="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:a16="http://schemas.microsoft.com/office/drawing/2014/main" xmlns="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:a16="http://schemas.microsoft.com/office/drawing/2014/main" xmlns="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:a16="http://schemas.microsoft.com/office/drawing/2014/main" xmlns="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:a16="http://schemas.microsoft.com/office/drawing/2014/main" xmlns="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:a16="http://schemas.microsoft.com/office/drawing/2014/main" xmlns="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:a16="http://schemas.microsoft.com/office/drawing/2014/main" xmlns="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:a16="http://schemas.microsoft.com/office/drawing/2014/main" xmlns="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:a16="http://schemas.microsoft.com/office/drawing/2014/main" xmlns="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:a16="http://schemas.microsoft.com/office/drawing/2014/main" xmlns="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:a16="http://schemas.microsoft.com/office/drawing/2014/main" xmlns="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:a16="http://schemas.microsoft.com/office/drawing/2014/main" xmlns="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:a16="http://schemas.microsoft.com/office/drawing/2014/main" xmlns="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:a16="http://schemas.microsoft.com/office/drawing/2014/main" xmlns="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:a16="http://schemas.microsoft.com/office/drawing/2014/main" xmlns="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:a16="http://schemas.microsoft.com/office/drawing/2014/main" xmlns="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:a16="http://schemas.microsoft.com/office/drawing/2014/main" xmlns="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:a16="http://schemas.microsoft.com/office/drawing/2014/main" xmlns="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:a16="http://schemas.microsoft.com/office/drawing/2014/main" xmlns="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:a16="http://schemas.microsoft.com/office/drawing/2014/main" xmlns="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:a16="http://schemas.microsoft.com/office/drawing/2014/main" xmlns="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:a16="http://schemas.microsoft.com/office/drawing/2014/main" xmlns="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:a16="http://schemas.microsoft.com/office/drawing/2014/main" xmlns="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:a16="http://schemas.microsoft.com/office/drawing/2014/main" xmlns="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:a16="http://schemas.microsoft.com/office/drawing/2014/main" xmlns="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:a16="http://schemas.microsoft.com/office/drawing/2014/main" xmlns="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:a16="http://schemas.microsoft.com/office/drawing/2014/main" xmlns="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:a16="http://schemas.microsoft.com/office/drawing/2014/main" xmlns="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:a16="http://schemas.microsoft.com/office/drawing/2014/main" xmlns="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:a16="http://schemas.microsoft.com/office/drawing/2014/main" xmlns="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:a16="http://schemas.microsoft.com/office/drawing/2014/main" xmlns="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:a16="http://schemas.microsoft.com/office/drawing/2014/main" xmlns="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:a16="http://schemas.microsoft.com/office/drawing/2014/main" xmlns="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:a16="http://schemas.microsoft.com/office/drawing/2014/main" xmlns="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:a16="http://schemas.microsoft.com/office/drawing/2014/main" xmlns="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:a16="http://schemas.microsoft.com/office/drawing/2014/main" xmlns="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:a16="http://schemas.microsoft.com/office/drawing/2014/main" xmlns="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:a16="http://schemas.microsoft.com/office/drawing/2014/main" xmlns="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:a16="http://schemas.microsoft.com/office/drawing/2014/main" xmlns="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:a16="http://schemas.microsoft.com/office/drawing/2014/main" xmlns="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:a16="http://schemas.microsoft.com/office/drawing/2014/main" xmlns="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:a16="http://schemas.microsoft.com/office/drawing/2014/main" xmlns="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:a16="http://schemas.microsoft.com/office/drawing/2014/main" xmlns="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:a16="http://schemas.microsoft.com/office/drawing/2014/main" xmlns="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:a16="http://schemas.microsoft.com/office/drawing/2014/main" xmlns="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:a16="http://schemas.microsoft.com/office/drawing/2014/main" xmlns="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:a16="http://schemas.microsoft.com/office/drawing/2014/main" xmlns="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:a16="http://schemas.microsoft.com/office/drawing/2014/main" xmlns="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:a16="http://schemas.microsoft.com/office/drawing/2014/main" xmlns="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:a16="http://schemas.microsoft.com/office/drawing/2014/main" xmlns="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:a16="http://schemas.microsoft.com/office/drawing/2014/main" xmlns="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:a16="http://schemas.microsoft.com/office/drawing/2014/main" xmlns="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:a16="http://schemas.microsoft.com/office/drawing/2014/main" xmlns="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:a16="http://schemas.microsoft.com/office/drawing/2014/main" xmlns="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:a16="http://schemas.microsoft.com/office/drawing/2014/main" xmlns="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:a16="http://schemas.microsoft.com/office/drawing/2014/main" xmlns="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:a16="http://schemas.microsoft.com/office/drawing/2014/main" xmlns="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:a16="http://schemas.microsoft.com/office/drawing/2014/main" xmlns="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:a16="http://schemas.microsoft.com/office/drawing/2014/main" xmlns="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:a16="http://schemas.microsoft.com/office/drawing/2014/main" xmlns="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:a16="http://schemas.microsoft.com/office/drawing/2014/main" xmlns="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:a16="http://schemas.microsoft.com/office/drawing/2014/main" xmlns="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:a16="http://schemas.microsoft.com/office/drawing/2014/main" xmlns="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:a16="http://schemas.microsoft.com/office/drawing/2014/main" xmlns="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:a16="http://schemas.microsoft.com/office/drawing/2014/main" xmlns="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:a16="http://schemas.microsoft.com/office/drawing/2014/main" xmlns="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:a16="http://schemas.microsoft.com/office/drawing/2014/main" xmlns="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:a16="http://schemas.microsoft.com/office/drawing/2014/main" xmlns="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:a16="http://schemas.microsoft.com/office/drawing/2014/main" xmlns="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:a16="http://schemas.microsoft.com/office/drawing/2014/main" xmlns="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:a16="http://schemas.microsoft.com/office/drawing/2014/main" xmlns="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:a16="http://schemas.microsoft.com/office/drawing/2014/main" xmlns="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:a16="http://schemas.microsoft.com/office/drawing/2014/main" xmlns="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:a16="http://schemas.microsoft.com/office/drawing/2014/main" xmlns="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:a16="http://schemas.microsoft.com/office/drawing/2014/main" xmlns="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:a16="http://schemas.microsoft.com/office/drawing/2014/main" xmlns="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:a16="http://schemas.microsoft.com/office/drawing/2014/main" xmlns="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:a16="http://schemas.microsoft.com/office/drawing/2014/main" xmlns="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:a16="http://schemas.microsoft.com/office/drawing/2014/main" xmlns="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:a16="http://schemas.microsoft.com/office/drawing/2014/main" xmlns="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:a16="http://schemas.microsoft.com/office/drawing/2014/main" xmlns="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:a16="http://schemas.microsoft.com/office/drawing/2014/main" xmlns="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:a16="http://schemas.microsoft.com/office/drawing/2014/main" xmlns="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:a16="http://schemas.microsoft.com/office/drawing/2014/main" xmlns="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:a16="http://schemas.microsoft.com/office/drawing/2014/main" xmlns="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:a16="http://schemas.microsoft.com/office/drawing/2014/main" xmlns="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:a16="http://schemas.microsoft.com/office/drawing/2014/main" xmlns="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:a16="http://schemas.microsoft.com/office/drawing/2014/main" xmlns="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:a16="http://schemas.microsoft.com/office/drawing/2014/main" xmlns="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:a16="http://schemas.microsoft.com/office/drawing/2014/main" xmlns="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:a16="http://schemas.microsoft.com/office/drawing/2014/main" xmlns="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:a16="http://schemas.microsoft.com/office/drawing/2014/main" xmlns="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:a16="http://schemas.microsoft.com/office/drawing/2014/main" xmlns="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:a16="http://schemas.microsoft.com/office/drawing/2014/main" xmlns="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xmlns="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:a16="http://schemas.microsoft.com/office/drawing/2014/main" xmlns="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:a16="http://schemas.microsoft.com/office/drawing/2014/main" xmlns="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:a16="http://schemas.microsoft.com/office/drawing/2014/main" xmlns="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:a16="http://schemas.microsoft.com/office/drawing/2014/main" xmlns="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:a16="http://schemas.microsoft.com/office/drawing/2014/main" xmlns="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:a16="http://schemas.microsoft.com/office/drawing/2014/main" xmlns="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:a16="http://schemas.microsoft.com/office/drawing/2014/main" xmlns="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:a16="http://schemas.microsoft.com/office/drawing/2014/main" xmlns="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:a16="http://schemas.microsoft.com/office/drawing/2014/main" xmlns="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:a16="http://schemas.microsoft.com/office/drawing/2014/main" xmlns="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:a16="http://schemas.microsoft.com/office/drawing/2014/main" xmlns="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:a16="http://schemas.microsoft.com/office/drawing/2014/main" xmlns="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:a16="http://schemas.microsoft.com/office/drawing/2014/main" xmlns="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:a16="http://schemas.microsoft.com/office/drawing/2014/main" xmlns="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:a16="http://schemas.microsoft.com/office/drawing/2014/main" xmlns="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:a16="http://schemas.microsoft.com/office/drawing/2014/main" xmlns="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:a16="http://schemas.microsoft.com/office/drawing/2014/main" xmlns="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:a16="http://schemas.microsoft.com/office/drawing/2014/main" xmlns="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:a16="http://schemas.microsoft.com/office/drawing/2014/main" xmlns="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:a16="http://schemas.microsoft.com/office/drawing/2014/main" xmlns="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:a16="http://schemas.microsoft.com/office/drawing/2014/main" xmlns="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:a16="http://schemas.microsoft.com/office/drawing/2014/main" xmlns="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:a16="http://schemas.microsoft.com/office/drawing/2014/main" xmlns="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:a16="http://schemas.microsoft.com/office/drawing/2014/main" xmlns="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:a16="http://schemas.microsoft.com/office/drawing/2014/main" xmlns="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:a16="http://schemas.microsoft.com/office/drawing/2014/main" xmlns="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:a16="http://schemas.microsoft.com/office/drawing/2014/main" xmlns="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:a16="http://schemas.microsoft.com/office/drawing/2014/main" xmlns="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:a16="http://schemas.microsoft.com/office/drawing/2014/main" xmlns="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:a16="http://schemas.microsoft.com/office/drawing/2014/main" xmlns="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:a16="http://schemas.microsoft.com/office/drawing/2014/main" xmlns="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:a16="http://schemas.microsoft.com/office/drawing/2014/main" xmlns="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:a16="http://schemas.microsoft.com/office/drawing/2014/main" xmlns="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:a16="http://schemas.microsoft.com/office/drawing/2014/main" xmlns="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:a16="http://schemas.microsoft.com/office/drawing/2014/main" xmlns="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:a16="http://schemas.microsoft.com/office/drawing/2014/main" xmlns="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:a16="http://schemas.microsoft.com/office/drawing/2014/main" xmlns="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:a16="http://schemas.microsoft.com/office/drawing/2014/main" xmlns="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:a16="http://schemas.microsoft.com/office/drawing/2014/main" xmlns="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:a16="http://schemas.microsoft.com/office/drawing/2014/main" xmlns="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:a16="http://schemas.microsoft.com/office/drawing/2014/main" xmlns="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:a16="http://schemas.microsoft.com/office/drawing/2014/main" xmlns="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xmlns="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:a16="http://schemas.microsoft.com/office/drawing/2014/main" xmlns="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:a16="http://schemas.microsoft.com/office/drawing/2014/main" xmlns="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:a16="http://schemas.microsoft.com/office/drawing/2014/main" xmlns="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xmlns="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:a16="http://schemas.microsoft.com/office/drawing/2014/main" xmlns="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:a16="http://schemas.microsoft.com/office/drawing/2014/main" xmlns="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:a16="http://schemas.microsoft.com/office/drawing/2014/main" xmlns="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:a16="http://schemas.microsoft.com/office/drawing/2014/main" xmlns="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xmlns="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:a16="http://schemas.microsoft.com/office/drawing/2014/main" xmlns="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:a16="http://schemas.microsoft.com/office/drawing/2014/main" xmlns="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:a16="http://schemas.microsoft.com/office/drawing/2014/main" xmlns="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:a16="http://schemas.microsoft.com/office/drawing/2014/main" xmlns="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:a16="http://schemas.microsoft.com/office/drawing/2014/main" xmlns="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:a16="http://schemas.microsoft.com/office/drawing/2014/main" xmlns="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:a16="http://schemas.microsoft.com/office/drawing/2014/main" xmlns="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:a16="http://schemas.microsoft.com/office/drawing/2014/main" xmlns="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:a16="http://schemas.microsoft.com/office/drawing/2014/main" xmlns="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:a16="http://schemas.microsoft.com/office/drawing/2014/main" xmlns="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:a16="http://schemas.microsoft.com/office/drawing/2014/main" xmlns="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:a16="http://schemas.microsoft.com/office/drawing/2014/main" xmlns="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xmlns="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xmlns="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:a16="http://schemas.microsoft.com/office/drawing/2014/main" xmlns="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:a16="http://schemas.microsoft.com/office/drawing/2014/main" xmlns="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:a16="http://schemas.microsoft.com/office/drawing/2014/main" xmlns="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:a16="http://schemas.microsoft.com/office/drawing/2014/main" xmlns="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:a16="http://schemas.microsoft.com/office/drawing/2014/main" xmlns="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:a16="http://schemas.microsoft.com/office/drawing/2014/main" xmlns="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:a16="http://schemas.microsoft.com/office/drawing/2014/main" xmlns="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xmlns="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xmlns="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xmlns="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1735003" y="564557"/>
            <a:ext cx="5553900" cy="5603466"/>
            <a:chOff x="1826412" y="561838"/>
            <a:chExt cx="5553900" cy="5603466"/>
          </a:xfrm>
        </p:grpSpPr>
        <p:grpSp>
          <p:nvGrpSpPr>
            <p:cNvPr id="2" name="Grupo 1"/>
            <p:cNvGrpSpPr/>
            <p:nvPr/>
          </p:nvGrpSpPr>
          <p:grpSpPr>
            <a:xfrm>
              <a:off x="1826412" y="561838"/>
              <a:ext cx="5553900" cy="5603466"/>
              <a:chOff x="1826412" y="561838"/>
              <a:chExt cx="5553900" cy="5603466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1920417" y="705409"/>
                <a:ext cx="5459895" cy="5459895"/>
              </a:xfrm>
              <a:prstGeom prst="ellipse">
                <a:avLst/>
              </a:prstGeom>
              <a:solidFill>
                <a:srgbClr val="E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1826412" y="561838"/>
                <a:ext cx="5459895" cy="5459895"/>
              </a:xfrm>
              <a:prstGeom prst="ellipse">
                <a:avLst/>
              </a:prstGeom>
              <a:solidFill>
                <a:srgbClr val="F1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xmlns="" id="{E976DEB7-185B-4375-9DBA-5D78AF26D6D7}"/>
                </a:ext>
              </a:extLst>
            </p:cNvPr>
            <p:cNvGrpSpPr/>
            <p:nvPr/>
          </p:nvGrpSpPr>
          <p:grpSpPr>
            <a:xfrm rot="3216273">
              <a:off x="4374125" y="2296528"/>
              <a:ext cx="1392490" cy="1243089"/>
              <a:chOff x="4018280" y="1646015"/>
              <a:chExt cx="1180858" cy="988639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xmlns="" id="{8DA61EDA-D65F-407B-82BD-B427144766D3}"/>
                  </a:ext>
                </a:extLst>
              </p:cNvPr>
              <p:cNvSpPr/>
              <p:nvPr/>
            </p:nvSpPr>
            <p:spPr>
              <a:xfrm>
                <a:off x="4091699" y="1698550"/>
                <a:ext cx="1107439" cy="936104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xmlns="" id="{A6965E2E-3446-4C27-9E1F-A31F25446713}"/>
                  </a:ext>
                </a:extLst>
              </p:cNvPr>
              <p:cNvSpPr/>
              <p:nvPr/>
            </p:nvSpPr>
            <p:spPr>
              <a:xfrm>
                <a:off x="4018280" y="1646015"/>
                <a:ext cx="1107439" cy="9361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0" name="Grupo 39"/>
            <p:cNvGrpSpPr/>
            <p:nvPr/>
          </p:nvGrpSpPr>
          <p:grpSpPr>
            <a:xfrm rot="20939842">
              <a:off x="3527262" y="3615529"/>
              <a:ext cx="2896657" cy="959610"/>
              <a:chOff x="3155680" y="2960252"/>
              <a:chExt cx="3605346" cy="1194386"/>
            </a:xfrm>
          </p:grpSpPr>
          <p:grpSp>
            <p:nvGrpSpPr>
              <p:cNvPr id="14" name="Grupo 13"/>
              <p:cNvGrpSpPr/>
              <p:nvPr/>
            </p:nvGrpSpPr>
            <p:grpSpPr>
              <a:xfrm rot="5348328">
                <a:off x="4361160" y="1754772"/>
                <a:ext cx="1194386" cy="3605346"/>
                <a:chOff x="4623674" y="1297992"/>
                <a:chExt cx="668407" cy="2017638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4716016" y="1299406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59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de cantos arredondados 10"/>
                <p:cNvSpPr/>
                <p:nvPr/>
              </p:nvSpPr>
              <p:spPr>
                <a:xfrm rot="10801235">
                  <a:off x="4715835" y="2306102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11"/>
                <p:cNvSpPr/>
                <p:nvPr/>
              </p:nvSpPr>
              <p:spPr>
                <a:xfrm>
                  <a:off x="4716017" y="2305998"/>
                  <a:ext cx="576064" cy="42225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4623674" y="1297992"/>
                  <a:ext cx="576064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de cantos arredondados 4"/>
                <p:cNvSpPr/>
                <p:nvPr/>
              </p:nvSpPr>
              <p:spPr>
                <a:xfrm rot="10801235">
                  <a:off x="4623854" y="2306103"/>
                  <a:ext cx="576064" cy="10080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4624036" y="2305999"/>
                  <a:ext cx="576064" cy="422259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F8102B5C-A279-4902-B60D-5047349AC13D}"/>
                  </a:ext>
                </a:extLst>
              </p:cNvPr>
              <p:cNvSpPr/>
              <p:nvPr/>
            </p:nvSpPr>
            <p:spPr>
              <a:xfrm rot="5264378">
                <a:off x="5818160" y="2735222"/>
                <a:ext cx="257344" cy="919612"/>
              </a:xfrm>
              <a:prstGeom prst="roundRect">
                <a:avLst>
                  <a:gd name="adj" fmla="val 50000"/>
                </a:avLst>
              </a:prstGeom>
              <a:solidFill>
                <a:srgbClr val="43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0" name="Conector reto 29"/>
            <p:cNvCxnSpPr>
              <a:stCxn id="6" idx="0"/>
              <a:endCxn id="6" idx="4"/>
            </p:cNvCxnSpPr>
            <p:nvPr/>
          </p:nvCxnSpPr>
          <p:spPr>
            <a:xfrm flipH="1">
              <a:off x="4597550" y="2514432"/>
              <a:ext cx="947442" cy="698398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o 14"/>
            <p:cNvGrpSpPr/>
            <p:nvPr/>
          </p:nvGrpSpPr>
          <p:grpSpPr>
            <a:xfrm rot="1538825" flipH="1">
              <a:off x="3339908" y="1373413"/>
              <a:ext cx="899253" cy="3139410"/>
              <a:chOff x="4623674" y="1297992"/>
              <a:chExt cx="668407" cy="2017638"/>
            </a:xfrm>
            <a:solidFill>
              <a:schemeClr val="bg1"/>
            </a:solidFill>
          </p:grpSpPr>
          <p:sp>
            <p:nvSpPr>
              <p:cNvPr id="16" name="Retângulo de cantos arredondados 15"/>
              <p:cNvSpPr/>
              <p:nvPr/>
            </p:nvSpPr>
            <p:spPr>
              <a:xfrm>
                <a:off x="4716015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44</Words>
  <Application>Microsoft Office PowerPoint</Application>
  <PresentationFormat>Apresentação na tela (4:3)</PresentationFormat>
  <Paragraphs>15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83</cp:revision>
  <dcterms:created xsi:type="dcterms:W3CDTF">2019-02-15T13:24:10Z</dcterms:created>
  <dcterms:modified xsi:type="dcterms:W3CDTF">2019-04-03T12:59:51Z</dcterms:modified>
</cp:coreProperties>
</file>