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9"/>
    <a:srgbClr val="996633"/>
    <a:srgbClr val="FAEDA0"/>
    <a:srgbClr val="8D0C09"/>
    <a:srgbClr val="EF413D"/>
    <a:srgbClr val="3C689E"/>
    <a:srgbClr val="F4E362"/>
    <a:srgbClr val="BFAA0D"/>
    <a:srgbClr val="920F0C"/>
    <a:srgbClr val="94B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9" autoAdjust="0"/>
    <p:restoredTop sz="90216" autoAdjust="0"/>
  </p:normalViewPr>
  <p:slideViewPr>
    <p:cSldViewPr>
      <p:cViewPr>
        <p:scale>
          <a:sx n="75" d="100"/>
          <a:sy n="75" d="100"/>
        </p:scale>
        <p:origin x="-223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1345486" y="1319229"/>
            <a:ext cx="5545629" cy="2126935"/>
            <a:chOff x="748798" y="692696"/>
            <a:chExt cx="5545629" cy="2126935"/>
          </a:xfrm>
        </p:grpSpPr>
        <p:grpSp>
          <p:nvGrpSpPr>
            <p:cNvPr id="1028" name="Grupo 1027"/>
            <p:cNvGrpSpPr/>
            <p:nvPr/>
          </p:nvGrpSpPr>
          <p:grpSpPr>
            <a:xfrm>
              <a:off x="4214476" y="712894"/>
              <a:ext cx="2079951" cy="2079951"/>
              <a:chOff x="4214476" y="712894"/>
              <a:chExt cx="2079951" cy="207995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4214476" y="712894"/>
                <a:ext cx="2079951" cy="207995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 rot="20997144">
                <a:off x="5052862" y="1495813"/>
                <a:ext cx="725119" cy="986592"/>
                <a:chOff x="6720684" y="2941569"/>
                <a:chExt cx="1135879" cy="1545469"/>
              </a:xfrm>
            </p:grpSpPr>
            <p:sp>
              <p:nvSpPr>
                <p:cNvPr id="87" name="Arredondar Retângulo no Mesmo Canto Lateral 86"/>
                <p:cNvSpPr/>
                <p:nvPr/>
              </p:nvSpPr>
              <p:spPr>
                <a:xfrm>
                  <a:off x="6720684" y="3017030"/>
                  <a:ext cx="1135879" cy="14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879" h="1470008">
                      <a:moveTo>
                        <a:pt x="909669" y="0"/>
                      </a:moveTo>
                      <a:cubicBezTo>
                        <a:pt x="1040022" y="33239"/>
                        <a:pt x="1135879" y="151713"/>
                        <a:pt x="1135879" y="292575"/>
                      </a:cubicBezTo>
                      <a:lnTo>
                        <a:pt x="1135879" y="1264130"/>
                      </a:lnTo>
                      <a:cubicBezTo>
                        <a:pt x="1135879" y="1377833"/>
                        <a:pt x="1043704" y="1470008"/>
                        <a:pt x="930001" y="1470008"/>
                      </a:cubicBezTo>
                      <a:lnTo>
                        <a:pt x="205878" y="1470008"/>
                      </a:lnTo>
                      <a:cubicBezTo>
                        <a:pt x="92175" y="1470008"/>
                        <a:pt x="0" y="1377833"/>
                        <a:pt x="0" y="1264130"/>
                      </a:cubicBezTo>
                      <a:lnTo>
                        <a:pt x="0" y="292575"/>
                      </a:lnTo>
                      <a:cubicBezTo>
                        <a:pt x="0" y="151714"/>
                        <a:pt x="95857" y="33240"/>
                        <a:pt x="226208" y="1"/>
                      </a:cubicBezTo>
                      <a:lnTo>
                        <a:pt x="226208" y="83720"/>
                      </a:lnTo>
                      <a:lnTo>
                        <a:pt x="909669" y="8372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6946897" y="2941569"/>
                  <a:ext cx="683461" cy="15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402" h="118186">
                      <a:moveTo>
                        <a:pt x="0" y="0"/>
                      </a:moveTo>
                      <a:lnTo>
                        <a:pt x="729402" y="0"/>
                      </a:lnTo>
                      <a:lnTo>
                        <a:pt x="729402" y="118186"/>
                      </a:lnTo>
                      <a:lnTo>
                        <a:pt x="0" y="118186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2" name="Grupo 81"/>
                <p:cNvGrpSpPr/>
                <p:nvPr/>
              </p:nvGrpSpPr>
              <p:grpSpPr>
                <a:xfrm>
                  <a:off x="6838227" y="2995032"/>
                  <a:ext cx="914408" cy="1385098"/>
                  <a:chOff x="6808983" y="2884169"/>
                  <a:chExt cx="914408" cy="1385098"/>
                </a:xfrm>
              </p:grpSpPr>
              <p:sp>
                <p:nvSpPr>
                  <p:cNvPr id="11" name="Arredondar Retângulo no Mesmo Canto Lateral 10"/>
                  <p:cNvSpPr/>
                  <p:nvPr/>
                </p:nvSpPr>
                <p:spPr>
                  <a:xfrm rot="10800000">
                    <a:off x="6808991" y="3354868"/>
                    <a:ext cx="914400" cy="914399"/>
                  </a:xfrm>
                  <a:prstGeom prst="round2SameRect">
                    <a:avLst>
                      <a:gd name="adj1" fmla="val 25000"/>
                      <a:gd name="adj2" fmla="val 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6808983" y="2884169"/>
                    <a:ext cx="914400" cy="579783"/>
                    <a:chOff x="6808983" y="2884169"/>
                    <a:chExt cx="914400" cy="579783"/>
                  </a:xfrm>
                </p:grpSpPr>
                <p:sp>
                  <p:nvSpPr>
                    <p:cNvPr id="84" name="Arredondar Retângulo no Mesmo Canto Lateral 83"/>
                    <p:cNvSpPr/>
                    <p:nvPr/>
                  </p:nvSpPr>
                  <p:spPr>
                    <a:xfrm>
                      <a:off x="6808983" y="2998600"/>
                      <a:ext cx="914400" cy="465352"/>
                    </a:xfrm>
                    <a:prstGeom prst="round2SameRect">
                      <a:avLst>
                        <a:gd name="adj1" fmla="val 39328"/>
                        <a:gd name="adj2" fmla="val 0"/>
                      </a:avLst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" name="Retângulo 12"/>
                    <p:cNvSpPr/>
                    <p:nvPr/>
                  </p:nvSpPr>
                  <p:spPr>
                    <a:xfrm>
                      <a:off x="6972596" y="2884169"/>
                      <a:ext cx="587179" cy="181932"/>
                    </a:xfrm>
                    <a:prstGeom prst="rect">
                      <a:avLst/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7067044" y="3687843"/>
                  <a:ext cx="443138" cy="235087"/>
                  <a:chOff x="7828573" y="4704252"/>
                  <a:chExt cx="726551" cy="385439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7828573" y="4704252"/>
                    <a:ext cx="726551" cy="38543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Lágrima 71"/>
                  <p:cNvSpPr/>
                  <p:nvPr/>
                </p:nvSpPr>
                <p:spPr>
                  <a:xfrm rot="18944719">
                    <a:off x="7927977" y="4813865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Lágrima 90"/>
                  <p:cNvSpPr/>
                  <p:nvPr/>
                </p:nvSpPr>
                <p:spPr>
                  <a:xfrm rot="18944719">
                    <a:off x="8120882" y="4889026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2" name="Lágrima 91"/>
              <p:cNvSpPr/>
              <p:nvPr/>
            </p:nvSpPr>
            <p:spPr>
              <a:xfrm rot="18944719">
                <a:off x="4859863" y="1218042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Lágrima 92"/>
              <p:cNvSpPr/>
              <p:nvPr/>
            </p:nvSpPr>
            <p:spPr>
              <a:xfrm rot="18944719">
                <a:off x="4679570" y="108061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Lágrima 93"/>
              <p:cNvSpPr/>
              <p:nvPr/>
            </p:nvSpPr>
            <p:spPr>
              <a:xfrm rot="18944719">
                <a:off x="4859863" y="92826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748798" y="692696"/>
              <a:ext cx="3884094" cy="2126935"/>
              <a:chOff x="395536" y="3082114"/>
              <a:chExt cx="3884094" cy="212693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395536" y="3129098"/>
                <a:ext cx="2079951" cy="2079951"/>
                <a:chOff x="-297876" y="1196752"/>
                <a:chExt cx="5112568" cy="5112568"/>
              </a:xfrm>
            </p:grpSpPr>
            <p:sp>
              <p:nvSpPr>
                <p:cNvPr id="29" name="Elipse 28"/>
                <p:cNvSpPr/>
                <p:nvPr/>
              </p:nvSpPr>
              <p:spPr>
                <a:xfrm>
                  <a:off x="-297876" y="1196752"/>
                  <a:ext cx="5112568" cy="511256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570449" y="2472515"/>
                  <a:ext cx="3375917" cy="2561041"/>
                  <a:chOff x="827584" y="2204860"/>
                  <a:chExt cx="5143146" cy="3168346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167637" y="2204860"/>
                    <a:ext cx="4466481" cy="1544420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de cantos arredondados 25"/>
                  <p:cNvSpPr/>
                  <p:nvPr/>
                </p:nvSpPr>
                <p:spPr>
                  <a:xfrm>
                    <a:off x="1167639" y="2348876"/>
                    <a:ext cx="4466480" cy="1400404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de cantos arredondados 24"/>
                  <p:cNvSpPr/>
                  <p:nvPr/>
                </p:nvSpPr>
                <p:spPr>
                  <a:xfrm>
                    <a:off x="3417894" y="2975569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de cantos arredondados 22"/>
                  <p:cNvSpPr/>
                  <p:nvPr/>
                </p:nvSpPr>
                <p:spPr>
                  <a:xfrm>
                    <a:off x="1437668" y="2967061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1077628" y="3562849"/>
                    <a:ext cx="4628497" cy="1018271"/>
                    <a:chOff x="1077628" y="3356992"/>
                    <a:chExt cx="4628498" cy="1018273"/>
                  </a:xfrm>
                </p:grpSpPr>
                <p:sp>
                  <p:nvSpPr>
                    <p:cNvPr id="21" name="Retângulo de cantos arredondados 20"/>
                    <p:cNvSpPr/>
                    <p:nvPr/>
                  </p:nvSpPr>
                  <p:spPr>
                    <a:xfrm>
                      <a:off x="1077628" y="3356992"/>
                      <a:ext cx="4628498" cy="1018273"/>
                    </a:xfrm>
                    <a:prstGeom prst="roundRect">
                      <a:avLst/>
                    </a:prstGeom>
                    <a:solidFill>
                      <a:srgbClr val="C960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>
                      <a:off x="1167638" y="3511169"/>
                      <a:ext cx="4466480" cy="864096"/>
                    </a:xfrm>
                    <a:prstGeom prst="round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" name="Retângulo 6"/>
                  <p:cNvSpPr/>
                  <p:nvPr/>
                </p:nvSpPr>
                <p:spPr>
                  <a:xfrm>
                    <a:off x="1077628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11"/>
                  <p:cNvSpPr/>
                  <p:nvPr/>
                </p:nvSpPr>
                <p:spPr>
                  <a:xfrm>
                    <a:off x="5364087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827584" y="4147238"/>
                    <a:ext cx="5139704" cy="914398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13"/>
                  <p:cNvSpPr/>
                  <p:nvPr/>
                </p:nvSpPr>
                <p:spPr>
                  <a:xfrm>
                    <a:off x="1077629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14"/>
                  <p:cNvSpPr/>
                  <p:nvPr/>
                </p:nvSpPr>
                <p:spPr>
                  <a:xfrm>
                    <a:off x="5362463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15"/>
                  <p:cNvSpPr/>
                  <p:nvPr/>
                </p:nvSpPr>
                <p:spPr>
                  <a:xfrm>
                    <a:off x="1077629" y="4941160"/>
                    <a:ext cx="4646500" cy="120476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831026" y="4893393"/>
                    <a:ext cx="5139704" cy="168250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0" name="Elipse 1029"/>
              <p:cNvSpPr/>
              <p:nvPr/>
            </p:nvSpPr>
            <p:spPr>
              <a:xfrm>
                <a:off x="2158044" y="3082114"/>
                <a:ext cx="2121586" cy="212158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2910302" y="3228762"/>
                <a:ext cx="547373" cy="1930753"/>
                <a:chOff x="5511891" y="1183388"/>
                <a:chExt cx="1437832" cy="5071674"/>
              </a:xfrm>
            </p:grpSpPr>
            <p:sp>
              <p:nvSpPr>
                <p:cNvPr id="32" name="Fluxograma: Atraso 31"/>
                <p:cNvSpPr/>
                <p:nvPr/>
              </p:nvSpPr>
              <p:spPr>
                <a:xfrm rot="5400000">
                  <a:off x="6626091" y="4614593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luxograma: Atraso 32"/>
                <p:cNvSpPr/>
                <p:nvPr/>
              </p:nvSpPr>
              <p:spPr>
                <a:xfrm rot="5400000">
                  <a:off x="5674015" y="4572547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5511891" y="1183388"/>
                  <a:ext cx="1437832" cy="5071674"/>
                  <a:chOff x="5511891" y="1183388"/>
                  <a:chExt cx="1437832" cy="5071674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393982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/>
                  <p:cNvSpPr/>
                  <p:nvPr/>
                </p:nvSpPr>
                <p:spPr>
                  <a:xfrm>
                    <a:off x="5947154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Arredondar Retângulo no Mesmo Canto Lateral 2064"/>
                  <p:cNvSpPr/>
                  <p:nvPr/>
                </p:nvSpPr>
                <p:spPr>
                  <a:xfrm flipH="1">
                    <a:off x="6599566" y="3372761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redondar Retângulo no Mesmo Canto Lateral 2064"/>
                  <p:cNvSpPr/>
                  <p:nvPr/>
                </p:nvSpPr>
                <p:spPr>
                  <a:xfrm>
                    <a:off x="5675269" y="3389388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apezoide 40"/>
                  <p:cNvSpPr/>
                  <p:nvPr/>
                </p:nvSpPr>
                <p:spPr>
                  <a:xfrm>
                    <a:off x="5719387" y="4149080"/>
                    <a:ext cx="1164655" cy="1152128"/>
                  </a:xfrm>
                  <a:prstGeom prst="trapezoid">
                    <a:avLst/>
                  </a:pr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Arredondar Retângulo no Mesmo Canto Lateral 41"/>
                  <p:cNvSpPr/>
                  <p:nvPr/>
                </p:nvSpPr>
                <p:spPr>
                  <a:xfrm>
                    <a:off x="5831660" y="3356992"/>
                    <a:ext cx="914400" cy="1224136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5511891" y="1183388"/>
                    <a:ext cx="1437832" cy="2390540"/>
                    <a:chOff x="5536902" y="2863354"/>
                    <a:chExt cx="1437832" cy="2390540"/>
                  </a:xfrm>
                </p:grpSpPr>
                <p:sp>
                  <p:nvSpPr>
                    <p:cNvPr id="50" name="Trapezoide 49"/>
                    <p:cNvSpPr/>
                    <p:nvPr/>
                  </p:nvSpPr>
                  <p:spPr>
                    <a:xfrm>
                      <a:off x="6169219" y="4691217"/>
                      <a:ext cx="315014" cy="418969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Elipse 50"/>
                    <p:cNvSpPr/>
                    <p:nvPr/>
                  </p:nvSpPr>
                  <p:spPr>
                    <a:xfrm>
                      <a:off x="5652119" y="3322413"/>
                      <a:ext cx="1322615" cy="1543051"/>
                    </a:xfrm>
                    <a:prstGeom prst="ellipse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Pizza 51"/>
                    <p:cNvSpPr/>
                    <p:nvPr/>
                  </p:nvSpPr>
                  <p:spPr>
                    <a:xfrm rot="5400000">
                      <a:off x="5536902" y="3237829"/>
                      <a:ext cx="1420091" cy="1420091"/>
                    </a:xfrm>
                    <a:prstGeom prst="pie">
                      <a:avLst>
                        <a:gd name="adj1" fmla="val 3805439"/>
                        <a:gd name="adj2" fmla="val 16065271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5996580" y="2863354"/>
                      <a:ext cx="714349" cy="71434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5854394" y="4089006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6" name="Forma livre 65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Elipse 66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 flipH="1">
                      <a:off x="6372200" y="4089005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2" name="Forma livre 61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Elipse 62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Elipse 63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6" name="Forma livre 55"/>
                    <p:cNvSpPr/>
                    <p:nvPr/>
                  </p:nvSpPr>
                  <p:spPr>
                    <a:xfrm>
                      <a:off x="6256275" y="4365104"/>
                      <a:ext cx="114300" cy="76372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6169442" y="4590011"/>
                      <a:ext cx="288411" cy="174010"/>
                      <a:chOff x="7092280" y="4052315"/>
                      <a:chExt cx="576822" cy="348019"/>
                    </a:xfrm>
                  </p:grpSpPr>
                  <p:sp>
                    <p:nvSpPr>
                      <p:cNvPr id="59" name="Forma livre 58"/>
                      <p:cNvSpPr/>
                      <p:nvPr/>
                    </p:nvSpPr>
                    <p:spPr>
                      <a:xfrm>
                        <a:off x="7092280" y="4052315"/>
                        <a:ext cx="576822" cy="348019"/>
                      </a:xfrm>
                      <a:custGeom>
                        <a:avLst/>
                        <a:gdLst>
                          <a:gd name="connsiteX0" fmla="*/ 5288 w 576822"/>
                          <a:gd name="connsiteY0" fmla="*/ 34655 h 348019"/>
                          <a:gd name="connsiteX1" fmla="*/ 105300 w 576822"/>
                          <a:gd name="connsiteY1" fmla="*/ 17986 h 348019"/>
                          <a:gd name="connsiteX2" fmla="*/ 207694 w 576822"/>
                          <a:gd name="connsiteY2" fmla="*/ 1318 h 348019"/>
                          <a:gd name="connsiteX3" fmla="*/ 286275 w 576822"/>
                          <a:gd name="connsiteY3" fmla="*/ 34655 h 348019"/>
                          <a:gd name="connsiteX4" fmla="*/ 352950 w 576822"/>
                          <a:gd name="connsiteY4" fmla="*/ 1318 h 348019"/>
                          <a:gd name="connsiteX5" fmla="*/ 429150 w 576822"/>
                          <a:gd name="connsiteY5" fmla="*/ 8461 h 348019"/>
                          <a:gd name="connsiteX6" fmla="*/ 491063 w 576822"/>
                          <a:gd name="connsiteY6" fmla="*/ 25130 h 348019"/>
                          <a:gd name="connsiteX7" fmla="*/ 572025 w 576822"/>
                          <a:gd name="connsiteY7" fmla="*/ 32274 h 348019"/>
                          <a:gd name="connsiteX8" fmla="*/ 564881 w 576822"/>
                          <a:gd name="connsiteY8" fmla="*/ 70374 h 348019"/>
                          <a:gd name="connsiteX9" fmla="*/ 543450 w 576822"/>
                          <a:gd name="connsiteY9" fmla="*/ 156099 h 348019"/>
                          <a:gd name="connsiteX10" fmla="*/ 472013 w 576822"/>
                          <a:gd name="connsiteY10" fmla="*/ 265636 h 348019"/>
                          <a:gd name="connsiteX11" fmla="*/ 372000 w 576822"/>
                          <a:gd name="connsiteY11" fmla="*/ 337074 h 348019"/>
                          <a:gd name="connsiteX12" fmla="*/ 262463 w 576822"/>
                          <a:gd name="connsiteY12" fmla="*/ 346599 h 348019"/>
                          <a:gd name="connsiteX13" fmla="*/ 169594 w 576822"/>
                          <a:gd name="connsiteY13" fmla="*/ 325168 h 348019"/>
                          <a:gd name="connsiteX14" fmla="*/ 93394 w 576822"/>
                          <a:gd name="connsiteY14" fmla="*/ 258493 h 348019"/>
                          <a:gd name="connsiteX15" fmla="*/ 45769 w 576822"/>
                          <a:gd name="connsiteY15" fmla="*/ 179911 h 348019"/>
                          <a:gd name="connsiteX16" fmla="*/ 17194 w 576822"/>
                          <a:gd name="connsiteY16" fmla="*/ 108474 h 348019"/>
                          <a:gd name="connsiteX17" fmla="*/ 5288 w 576822"/>
                          <a:gd name="connsiteY17" fmla="*/ 34655 h 3480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76822" h="348019">
                            <a:moveTo>
                              <a:pt x="5288" y="34655"/>
                            </a:moveTo>
                            <a:cubicBezTo>
                              <a:pt x="19972" y="19574"/>
                              <a:pt x="105300" y="17986"/>
                              <a:pt x="105300" y="17986"/>
                            </a:cubicBezTo>
                            <a:cubicBezTo>
                              <a:pt x="139034" y="12430"/>
                              <a:pt x="177532" y="-1460"/>
                              <a:pt x="207694" y="1318"/>
                            </a:cubicBezTo>
                            <a:cubicBezTo>
                              <a:pt x="237856" y="4096"/>
                              <a:pt x="262066" y="34655"/>
                              <a:pt x="286275" y="34655"/>
                            </a:cubicBezTo>
                            <a:cubicBezTo>
                              <a:pt x="310484" y="34655"/>
                              <a:pt x="329138" y="5684"/>
                              <a:pt x="352950" y="1318"/>
                            </a:cubicBezTo>
                            <a:cubicBezTo>
                              <a:pt x="376762" y="-3048"/>
                              <a:pt x="406131" y="4492"/>
                              <a:pt x="429150" y="8461"/>
                            </a:cubicBezTo>
                            <a:cubicBezTo>
                              <a:pt x="452169" y="12430"/>
                              <a:pt x="467251" y="21161"/>
                              <a:pt x="491063" y="25130"/>
                            </a:cubicBezTo>
                            <a:cubicBezTo>
                              <a:pt x="514876" y="29099"/>
                              <a:pt x="559722" y="24733"/>
                              <a:pt x="572025" y="32274"/>
                            </a:cubicBezTo>
                            <a:cubicBezTo>
                              <a:pt x="584328" y="39815"/>
                              <a:pt x="569643" y="49737"/>
                              <a:pt x="564881" y="70374"/>
                            </a:cubicBezTo>
                            <a:cubicBezTo>
                              <a:pt x="560119" y="91011"/>
                              <a:pt x="558928" y="123555"/>
                              <a:pt x="543450" y="156099"/>
                            </a:cubicBezTo>
                            <a:cubicBezTo>
                              <a:pt x="527972" y="188643"/>
                              <a:pt x="500588" y="235474"/>
                              <a:pt x="472013" y="265636"/>
                            </a:cubicBezTo>
                            <a:cubicBezTo>
                              <a:pt x="443438" y="295798"/>
                              <a:pt x="406925" y="323580"/>
                              <a:pt x="372000" y="337074"/>
                            </a:cubicBezTo>
                            <a:cubicBezTo>
                              <a:pt x="337075" y="350568"/>
                              <a:pt x="296197" y="348583"/>
                              <a:pt x="262463" y="346599"/>
                            </a:cubicBezTo>
                            <a:cubicBezTo>
                              <a:pt x="228729" y="344615"/>
                              <a:pt x="197772" y="339852"/>
                              <a:pt x="169594" y="325168"/>
                            </a:cubicBezTo>
                            <a:cubicBezTo>
                              <a:pt x="141416" y="310484"/>
                              <a:pt x="114031" y="282702"/>
                              <a:pt x="93394" y="258493"/>
                            </a:cubicBezTo>
                            <a:cubicBezTo>
                              <a:pt x="72757" y="234284"/>
                              <a:pt x="58469" y="204914"/>
                              <a:pt x="45769" y="179911"/>
                            </a:cubicBezTo>
                            <a:cubicBezTo>
                              <a:pt x="33069" y="154908"/>
                              <a:pt x="23941" y="133080"/>
                              <a:pt x="17194" y="108474"/>
                            </a:cubicBezTo>
                            <a:cubicBezTo>
                              <a:pt x="10447" y="83868"/>
                              <a:pt x="-9396" y="49736"/>
                              <a:pt x="5288" y="3465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Pizza 59"/>
                      <p:cNvSpPr/>
                      <p:nvPr/>
                    </p:nvSpPr>
                    <p:spPr>
                      <a:xfrm>
                        <a:off x="7177287" y="4073068"/>
                        <a:ext cx="407701" cy="173182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1" name="Pizza 60"/>
                      <p:cNvSpPr/>
                      <p:nvPr/>
                    </p:nvSpPr>
                    <p:spPr>
                      <a:xfrm>
                        <a:off x="7177287" y="4106160"/>
                        <a:ext cx="407701" cy="104476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8" name="Fluxograma: Atraso 57"/>
                    <p:cNvSpPr/>
                    <p:nvPr/>
                  </p:nvSpPr>
                  <p:spPr>
                    <a:xfrm rot="5400000">
                      <a:off x="6254716" y="5024379"/>
                      <a:ext cx="144017" cy="315013"/>
                    </a:xfrm>
                    <a:prstGeom prst="flowChartDelay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6356835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2060"/>
                  <p:cNvSpPr/>
                  <p:nvPr/>
                </p:nvSpPr>
                <p:spPr>
                  <a:xfrm>
                    <a:off x="5745799" y="3774718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2060"/>
                  <p:cNvSpPr/>
                  <p:nvPr/>
                </p:nvSpPr>
                <p:spPr>
                  <a:xfrm rot="10800000">
                    <a:off x="5745799" y="4306086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5746911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Fluxograma: Atraso 47"/>
                  <p:cNvSpPr/>
                  <p:nvPr/>
                </p:nvSpPr>
                <p:spPr>
                  <a:xfrm rot="5400000">
                    <a:off x="5938279" y="6030163"/>
                    <a:ext cx="233774" cy="216024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Fluxograma: Atraso 48"/>
                  <p:cNvSpPr/>
                  <p:nvPr/>
                </p:nvSpPr>
                <p:spPr>
                  <a:xfrm rot="5400000">
                    <a:off x="6386650" y="6025640"/>
                    <a:ext cx="227708" cy="219003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  <p:grpSp>
        <p:nvGrpSpPr>
          <p:cNvPr id="1584" name="Grupo 1583"/>
          <p:cNvGrpSpPr/>
          <p:nvPr/>
        </p:nvGrpSpPr>
        <p:grpSpPr>
          <a:xfrm rot="1411835">
            <a:off x="1146175" y="3161127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58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624" name="Retângulo 162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25" name="Grupo 162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37" name="Triângulo isósceles 163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8" name="Triângulo isósceles 163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9" name="Triângulo isósceles 163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0" name="Triângulo isósceles 163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1" name="Triângulo isósceles 164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2" name="Triângulo isósceles 164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3" name="Triângulo isósceles 164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4" name="Triângulo isósceles 164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5" name="Triângulo isósceles 164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6" name="Triângulo isósceles 164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26" name="Grupo 162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27" name="Triângulo isósceles 162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8" name="Triângulo isósceles 162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9" name="Triângulo isósceles 162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0" name="Triângulo isósceles 162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1" name="Triângulo isósceles 163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2" name="Triângulo isósceles 163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3" name="Triângulo isósceles 163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4" name="Triângulo isósceles 163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5" name="Triângulo isósceles 163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6" name="Triângulo isósceles 163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8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601" name="Retângulo 160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02" name="Grupo 1601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14" name="Triângulo isósceles 161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5" name="Triângulo isósceles 161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6" name="Triângulo isósceles 161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7" name="Triângulo isósceles 161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8" name="Triângulo isósceles 161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9" name="Triângulo isósceles 161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0" name="Triângulo isósceles 161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1" name="Triângulo isósceles 162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2" name="Triângulo isósceles 1621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3" name="Triângulo isósceles 1622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03" name="Grupo 160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04" name="Triângulo isósceles 16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5" name="Triângulo isósceles 16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6" name="Triângulo isósceles 16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7" name="Triângulo isósceles 16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8" name="Triângulo isósceles 16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9" name="Triângulo isósceles 16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0" name="Triângulo isósceles 16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1" name="Triângulo isósceles 16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2" name="Triângulo isósceles 16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3" name="Triângulo isósceles 16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587" name="Retângulo de cantos arredondados 158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88" name="Elipse 158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589" name="Grupo 158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590" name="Grupo 158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592" name="Grupo 159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59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00" name="Retângulo de cantos arredondados 159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93" name="Lua 159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94" name="Lua 159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95" name="Grupo 159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59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91" name="Retângulo de cantos arredondados 159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5" name="Grupo 4"/>
          <p:cNvGrpSpPr/>
          <p:nvPr/>
        </p:nvGrpSpPr>
        <p:grpSpPr>
          <a:xfrm>
            <a:off x="2627784" y="1794683"/>
            <a:ext cx="4536504" cy="3384376"/>
            <a:chOff x="2627784" y="1794683"/>
            <a:chExt cx="4536504" cy="3384376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627784" y="1794683"/>
              <a:ext cx="4536504" cy="338437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0" name="Grupo 1029"/>
            <p:cNvGrpSpPr/>
            <p:nvPr/>
          </p:nvGrpSpPr>
          <p:grpSpPr>
            <a:xfrm>
              <a:off x="3541651" y="2735095"/>
              <a:ext cx="3584204" cy="2016224"/>
              <a:chOff x="3541651" y="2735095"/>
              <a:chExt cx="3584204" cy="2016224"/>
            </a:xfrm>
          </p:grpSpPr>
          <p:grpSp>
            <p:nvGrpSpPr>
              <p:cNvPr id="8" name="Grupo 7"/>
              <p:cNvGrpSpPr/>
              <p:nvPr/>
            </p:nvGrpSpPr>
            <p:grpSpPr>
              <a:xfrm rot="2693523">
                <a:off x="3541651" y="2735095"/>
                <a:ext cx="504056" cy="2016224"/>
                <a:chOff x="5769128" y="2999779"/>
                <a:chExt cx="504056" cy="2016224"/>
              </a:xfrm>
            </p:grpSpPr>
            <p:sp>
              <p:nvSpPr>
                <p:cNvPr id="6" name="Retângulo de cantos arredondados 5"/>
                <p:cNvSpPr/>
                <p:nvPr/>
              </p:nvSpPr>
              <p:spPr>
                <a:xfrm>
                  <a:off x="5769128" y="2999779"/>
                  <a:ext cx="504056" cy="201622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5841136" y="3731925"/>
                  <a:ext cx="360040" cy="1224136"/>
                </a:xfrm>
                <a:prstGeom prst="roundRect">
                  <a:avLst/>
                </a:prstGeom>
                <a:solidFill>
                  <a:srgbClr val="E23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de cantos arredondados 8"/>
                <p:cNvSpPr/>
                <p:nvPr/>
              </p:nvSpPr>
              <p:spPr>
                <a:xfrm>
                  <a:off x="5841136" y="4059615"/>
                  <a:ext cx="360040" cy="896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896447">
                      <a:moveTo>
                        <a:pt x="0" y="0"/>
                      </a:moveTo>
                      <a:lnTo>
                        <a:pt x="360040" y="273996"/>
                      </a:lnTo>
                      <a:lnTo>
                        <a:pt x="360040" y="836439"/>
                      </a:lnTo>
                      <a:cubicBezTo>
                        <a:pt x="360040" y="869581"/>
                        <a:pt x="333174" y="896447"/>
                        <a:pt x="300032" y="896447"/>
                      </a:cubicBezTo>
                      <a:lnTo>
                        <a:pt x="60008" y="896447"/>
                      </a:lnTo>
                      <a:cubicBezTo>
                        <a:pt x="26866" y="896447"/>
                        <a:pt x="0" y="869581"/>
                        <a:pt x="0" y="836439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9" name="Elipse 1028"/>
              <p:cNvSpPr/>
              <p:nvPr/>
            </p:nvSpPr>
            <p:spPr>
              <a:xfrm>
                <a:off x="4031189" y="4418563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311629" y="4469291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072209" y="4540676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8" name="Grupo 1027"/>
              <p:cNvGrpSpPr/>
              <p:nvPr/>
            </p:nvGrpSpPr>
            <p:grpSpPr>
              <a:xfrm rot="2940489">
                <a:off x="4960605" y="1884567"/>
                <a:ext cx="1137982" cy="3192518"/>
                <a:chOff x="6497111" y="2061748"/>
                <a:chExt cx="1235506" cy="3466114"/>
              </a:xfrm>
            </p:grpSpPr>
            <p:sp>
              <p:nvSpPr>
                <p:cNvPr id="1024" name="Retângulo 1023"/>
                <p:cNvSpPr/>
                <p:nvPr/>
              </p:nvSpPr>
              <p:spPr>
                <a:xfrm>
                  <a:off x="7088047" y="4786915"/>
                  <a:ext cx="45719" cy="442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7025568" y="4736073"/>
                  <a:ext cx="178675" cy="95631"/>
                </a:xfrm>
                <a:prstGeom prst="roundRect">
                  <a:avLst/>
                </a:prstGeom>
                <a:solidFill>
                  <a:srgbClr val="6D4C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6963132" y="4575678"/>
                  <a:ext cx="303548" cy="1912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6690400" y="2949654"/>
                  <a:ext cx="848927" cy="16699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28"/>
                <p:cNvSpPr/>
                <p:nvPr/>
              </p:nvSpPr>
              <p:spPr>
                <a:xfrm>
                  <a:off x="6690485" y="3633999"/>
                  <a:ext cx="848842" cy="169309"/>
                </a:xfrm>
                <a:prstGeom prst="rect">
                  <a:avLst/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>
                  <a:off x="6690485" y="3647709"/>
                  <a:ext cx="848842" cy="971891"/>
                </a:xfrm>
                <a:prstGeom prst="roundRect">
                  <a:avLst>
                    <a:gd name="adj" fmla="val 11537"/>
                  </a:avLst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>
                  <a:off x="6497111" y="2061748"/>
                  <a:ext cx="1235506" cy="1008112"/>
                  <a:chOff x="5666983" y="1501572"/>
                  <a:chExt cx="1656184" cy="1351364"/>
                </a:xfrm>
              </p:grpSpPr>
              <p:sp>
                <p:nvSpPr>
                  <p:cNvPr id="11" name="Retângulo de cantos arredondados 10"/>
                  <p:cNvSpPr/>
                  <p:nvPr/>
                </p:nvSpPr>
                <p:spPr>
                  <a:xfrm>
                    <a:off x="6099031" y="1537596"/>
                    <a:ext cx="792088" cy="10269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Retângulo de cantos arredondados 9"/>
                  <p:cNvSpPr/>
                  <p:nvPr/>
                </p:nvSpPr>
                <p:spPr>
                  <a:xfrm>
                    <a:off x="5883007" y="1501572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de cantos arredondados 13"/>
                  <p:cNvSpPr/>
                  <p:nvPr/>
                </p:nvSpPr>
                <p:spPr>
                  <a:xfrm rot="5400000">
                    <a:off x="5883007" y="2088684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de cantos arredondados 11"/>
                  <p:cNvSpPr/>
                  <p:nvPr/>
                </p:nvSpPr>
                <p:spPr>
                  <a:xfrm>
                    <a:off x="5666983" y="2564564"/>
                    <a:ext cx="1656184" cy="28837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Retângulo de cantos arredondados 15"/>
                <p:cNvSpPr/>
                <p:nvPr/>
              </p:nvSpPr>
              <p:spPr>
                <a:xfrm>
                  <a:off x="6690485" y="314096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6690485" y="327617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6690485" y="341138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6690485" y="354659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6690485" y="381701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688936" y="368180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6689157" y="395222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6690262" y="408743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6688715" y="422264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688715" y="4357855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5" name="Triângulo retângulo 1024"/>
                <p:cNvSpPr/>
                <p:nvPr/>
              </p:nvSpPr>
              <p:spPr>
                <a:xfrm rot="10800000">
                  <a:off x="7088005" y="5229200"/>
                  <a:ext cx="45719" cy="29866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071" name="Grupo 2070"/>
          <p:cNvGrpSpPr/>
          <p:nvPr/>
        </p:nvGrpSpPr>
        <p:grpSpPr>
          <a:xfrm>
            <a:off x="2261195" y="1240090"/>
            <a:ext cx="1027833" cy="3625483"/>
            <a:chOff x="5511891" y="1183388"/>
            <a:chExt cx="1437832" cy="5071674"/>
          </a:xfrm>
        </p:grpSpPr>
        <p:sp>
          <p:nvSpPr>
            <p:cNvPr id="61" name="Fluxograma: Atraso 60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7" name="Fluxograma: Atraso 206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0" name="Grupo 2069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8" name="Retângulo 2067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5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rapezoide 16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Arredondar Retângulo no Mesmo Canto Lateral 1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9" name="Grupo 2058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2054" name="Trapezoide 2053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Pizza 5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1" name="Forma livre 20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Elipse 23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7" name="Forma livre 2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1" name="Forma livre 30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3" name="Grupo 2052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2048" name="Forma livre 2047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rgbClr val="B8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9" name="Pizza 2048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Pizza 36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55" name="Fluxograma: Atraso 2054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Elipse 47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1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9" name="Fluxograma: Atraso 2068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Fluxograma: Atraso 65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>
            <a:off x="5148064" y="1384025"/>
            <a:ext cx="1027833" cy="3625483"/>
            <a:chOff x="5511891" y="1183388"/>
            <a:chExt cx="1437832" cy="5071674"/>
          </a:xfrm>
        </p:grpSpPr>
        <p:sp>
          <p:nvSpPr>
            <p:cNvPr id="72" name="Fluxograma: Atraso 71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luxograma: Atraso 72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Trapezoide 78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Arredondar Retângulo no Mesmo Canto Lateral 79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1" name="Grupo 80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88" name="Trapezoide 87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Pizza 89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4" name="Forma livre 10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Elipse 10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Elipse 10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0" name="Forma livre 99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4" name="Forma livre 93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5" name="Grupo 94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97" name="Forma livre 96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Pizza 97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Pizza 98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Fluxograma: Atraso 95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2" name="Elipse 81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  <p:grpSp>
        <p:nvGrpSpPr>
          <p:cNvPr id="8" name="Grupo 7"/>
          <p:cNvGrpSpPr/>
          <p:nvPr/>
        </p:nvGrpSpPr>
        <p:grpSpPr>
          <a:xfrm>
            <a:off x="1777489" y="1051847"/>
            <a:ext cx="4579642" cy="4480639"/>
            <a:chOff x="2318888" y="1253006"/>
            <a:chExt cx="4579642" cy="4480639"/>
          </a:xfrm>
        </p:grpSpPr>
        <p:sp>
          <p:nvSpPr>
            <p:cNvPr id="56" name="Elipse 55"/>
            <p:cNvSpPr/>
            <p:nvPr/>
          </p:nvSpPr>
          <p:spPr>
            <a:xfrm>
              <a:off x="2318888" y="1253006"/>
              <a:ext cx="4579642" cy="448063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498810" y="1749735"/>
              <a:ext cx="1466091" cy="3076715"/>
              <a:chOff x="4200855" y="1579067"/>
              <a:chExt cx="1466091" cy="3076715"/>
            </a:xfrm>
          </p:grpSpPr>
          <p:sp>
            <p:nvSpPr>
              <p:cNvPr id="67" name="Retângulo de cantos arredondados 66"/>
              <p:cNvSpPr/>
              <p:nvPr/>
            </p:nvSpPr>
            <p:spPr>
              <a:xfrm>
                <a:off x="4961094" y="3804352"/>
                <a:ext cx="369616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>
                <a:off x="4547246" y="3804353"/>
                <a:ext cx="384877" cy="851429"/>
              </a:xfrm>
              <a:prstGeom prst="roundRect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Atraso 54"/>
              <p:cNvSpPr/>
              <p:nvPr/>
            </p:nvSpPr>
            <p:spPr>
              <a:xfrm rot="14488121" flipH="1">
                <a:off x="5405454" y="3642741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Fluxograma: Atraso 13"/>
              <p:cNvSpPr/>
              <p:nvPr/>
            </p:nvSpPr>
            <p:spPr>
              <a:xfrm rot="7111879">
                <a:off x="4143614" y="3654805"/>
                <a:ext cx="318733" cy="204251"/>
              </a:xfrm>
              <a:prstGeom prst="flowChartDelay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20037613" flipH="1">
                <a:off x="525475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 rot="1562387">
                <a:off x="4379149" y="2902985"/>
                <a:ext cx="232817" cy="8957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Arredondar Retângulo no Mesmo Canto Lateral 6"/>
              <p:cNvSpPr/>
              <p:nvPr/>
            </p:nvSpPr>
            <p:spPr>
              <a:xfrm flipH="1">
                <a:off x="4549787" y="2890156"/>
                <a:ext cx="782923" cy="1258924"/>
              </a:xfrm>
              <a:custGeom>
                <a:avLst/>
                <a:gdLst/>
                <a:ahLst/>
                <a:cxnLst/>
                <a:rect l="l" t="t" r="r" b="b"/>
                <a:pathLst>
                  <a:path w="782923" h="1251734">
                    <a:moveTo>
                      <a:pt x="652433" y="0"/>
                    </a:moveTo>
                    <a:lnTo>
                      <a:pt x="130490" y="0"/>
                    </a:lnTo>
                    <a:lnTo>
                      <a:pt x="79698" y="10255"/>
                    </a:lnTo>
                    <a:lnTo>
                      <a:pt x="38220" y="38220"/>
                    </a:lnTo>
                    <a:lnTo>
                      <a:pt x="10255" y="79697"/>
                    </a:lnTo>
                    <a:lnTo>
                      <a:pt x="0" y="130490"/>
                    </a:lnTo>
                    <a:lnTo>
                      <a:pt x="0" y="967904"/>
                    </a:lnTo>
                    <a:lnTo>
                      <a:pt x="41677" y="963702"/>
                    </a:lnTo>
                    <a:cubicBezTo>
                      <a:pt x="210042" y="963702"/>
                      <a:pt x="349127" y="1089061"/>
                      <a:pt x="369166" y="1251734"/>
                    </a:cubicBezTo>
                    <a:lnTo>
                      <a:pt x="413757" y="1251734"/>
                    </a:lnTo>
                    <a:cubicBezTo>
                      <a:pt x="433796" y="1089061"/>
                      <a:pt x="572881" y="963702"/>
                      <a:pt x="741246" y="963702"/>
                    </a:cubicBezTo>
                    <a:cubicBezTo>
                      <a:pt x="755430" y="963702"/>
                      <a:pt x="769406" y="964592"/>
                      <a:pt x="782923" y="967904"/>
                    </a:cubicBezTo>
                    <a:lnTo>
                      <a:pt x="782923" y="130490"/>
                    </a:lnTo>
                    <a:cubicBezTo>
                      <a:pt x="782923" y="112473"/>
                      <a:pt x="779272" y="95309"/>
                      <a:pt x="772669" y="79697"/>
                    </a:cubicBezTo>
                    <a:cubicBezTo>
                      <a:pt x="766066" y="64086"/>
                      <a:pt x="756511" y="50027"/>
                      <a:pt x="744704" y="38220"/>
                    </a:cubicBezTo>
                    <a:cubicBezTo>
                      <a:pt x="732897" y="26413"/>
                      <a:pt x="718838" y="16858"/>
                      <a:pt x="703226" y="10255"/>
                    </a:cubicBezTo>
                    <a:cubicBezTo>
                      <a:pt x="687614" y="3651"/>
                      <a:pt x="670450" y="0"/>
                      <a:pt x="652433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4748519" y="2866405"/>
                <a:ext cx="385464" cy="162345"/>
              </a:xfrm>
              <a:prstGeom prst="ellipse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Trapezoide 5"/>
              <p:cNvSpPr/>
              <p:nvPr/>
            </p:nvSpPr>
            <p:spPr>
              <a:xfrm>
                <a:off x="4796759" y="2767863"/>
                <a:ext cx="270730" cy="218794"/>
              </a:xfrm>
              <a:prstGeom prst="trapezoid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7" name="Grupo 1026"/>
              <p:cNvGrpSpPr/>
              <p:nvPr/>
            </p:nvGrpSpPr>
            <p:grpSpPr>
              <a:xfrm>
                <a:off x="4249801" y="1579067"/>
                <a:ext cx="1384817" cy="1468984"/>
                <a:chOff x="4535996" y="1484782"/>
                <a:chExt cx="1384817" cy="1468984"/>
              </a:xfrm>
            </p:grpSpPr>
            <p:sp>
              <p:nvSpPr>
                <p:cNvPr id="94" name="Elipse 93"/>
                <p:cNvSpPr/>
                <p:nvPr/>
              </p:nvSpPr>
              <p:spPr>
                <a:xfrm rot="2120027" flipH="1">
                  <a:off x="5704789" y="2140244"/>
                  <a:ext cx="216024" cy="400946"/>
                </a:xfrm>
                <a:prstGeom prst="ellipse">
                  <a:avLst/>
                </a:prstGeom>
                <a:solidFill>
                  <a:srgbClr val="F4A4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25" name="Grupo 1024"/>
                <p:cNvGrpSpPr/>
                <p:nvPr/>
              </p:nvGrpSpPr>
              <p:grpSpPr>
                <a:xfrm>
                  <a:off x="4535996" y="1484782"/>
                  <a:ext cx="1348137" cy="1468984"/>
                  <a:chOff x="4535996" y="1484782"/>
                  <a:chExt cx="1348137" cy="1468984"/>
                </a:xfrm>
              </p:grpSpPr>
              <p:sp>
                <p:nvSpPr>
                  <p:cNvPr id="79" name="Elipse 78"/>
                  <p:cNvSpPr/>
                  <p:nvPr/>
                </p:nvSpPr>
                <p:spPr>
                  <a:xfrm rot="19479973">
                    <a:off x="4535996" y="2125398"/>
                    <a:ext cx="216024" cy="40094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574878" y="1548112"/>
                    <a:ext cx="1309255" cy="1224136"/>
                  </a:xfrm>
                  <a:prstGeom prst="ellipse">
                    <a:avLst/>
                  </a:prstGeom>
                  <a:solidFill>
                    <a:srgbClr val="F4A4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 rot="2700000">
                    <a:off x="5014167" y="2541769"/>
                    <a:ext cx="414964" cy="409029"/>
                    <a:chOff x="2995436" y="4387263"/>
                    <a:chExt cx="184504" cy="181865"/>
                  </a:xfrm>
                </p:grpSpPr>
                <p:sp>
                  <p:nvSpPr>
                    <p:cNvPr id="42" name="Fluxograma: Conector 41"/>
                    <p:cNvSpPr/>
                    <p:nvPr/>
                  </p:nvSpPr>
                  <p:spPr>
                    <a:xfrm rot="18530592">
                      <a:off x="2995436" y="4387263"/>
                      <a:ext cx="120644" cy="120644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osca 43"/>
                    <p:cNvSpPr/>
                    <p:nvPr/>
                  </p:nvSpPr>
                  <p:spPr>
                    <a:xfrm rot="18530592">
                      <a:off x="3028179" y="4417367"/>
                      <a:ext cx="149123" cy="154399"/>
                    </a:xfrm>
                    <a:prstGeom prst="donut">
                      <a:avLst>
                        <a:gd name="adj" fmla="val 14111"/>
                      </a:avLst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Fluxograma: Conector 42"/>
                    <p:cNvSpPr/>
                    <p:nvPr/>
                  </p:nvSpPr>
                  <p:spPr>
                    <a:xfrm rot="18530592">
                      <a:off x="3016055" y="4407880"/>
                      <a:ext cx="79408" cy="79409"/>
                    </a:xfrm>
                    <a:prstGeom prst="flowChartConnector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4681194" y="2268709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44"/>
                  <p:cNvSpPr/>
                  <p:nvPr/>
                </p:nvSpPr>
                <p:spPr>
                  <a:xfrm>
                    <a:off x="5499224" y="2253863"/>
                    <a:ext cx="288032" cy="144016"/>
                  </a:xfrm>
                  <a:prstGeom prst="ellipse">
                    <a:avLst/>
                  </a:prstGeom>
                  <a:solidFill>
                    <a:srgbClr val="FF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Forma livre 12"/>
                  <p:cNvSpPr/>
                  <p:nvPr/>
                </p:nvSpPr>
                <p:spPr>
                  <a:xfrm>
                    <a:off x="5143296" y="2287685"/>
                    <a:ext cx="114300" cy="76372"/>
                  </a:xfrm>
                  <a:custGeom>
                    <a:avLst/>
                    <a:gdLst>
                      <a:gd name="connsiteX0" fmla="*/ 0 w 114300"/>
                      <a:gd name="connsiteY0" fmla="*/ 76372 h 76372"/>
                      <a:gd name="connsiteX1" fmla="*/ 47625 w 114300"/>
                      <a:gd name="connsiteY1" fmla="*/ 172 h 76372"/>
                      <a:gd name="connsiteX2" fmla="*/ 114300 w 114300"/>
                      <a:gd name="connsiteY2" fmla="*/ 59703 h 76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4300" h="76372">
                        <a:moveTo>
                          <a:pt x="0" y="76372"/>
                        </a:moveTo>
                        <a:cubicBezTo>
                          <a:pt x="14287" y="39661"/>
                          <a:pt x="28575" y="2950"/>
                          <a:pt x="47625" y="172"/>
                        </a:cubicBezTo>
                        <a:cubicBezTo>
                          <a:pt x="66675" y="-2606"/>
                          <a:pt x="90487" y="28548"/>
                          <a:pt x="114300" y="59703"/>
                        </a:cubicBezTo>
                      </a:path>
                    </a:pathLst>
                  </a:custGeom>
                  <a:noFill/>
                  <a:ln>
                    <a:solidFill>
                      <a:srgbClr val="F2934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5" name="Grupo 64"/>
                  <p:cNvGrpSpPr/>
                  <p:nvPr/>
                </p:nvGrpSpPr>
                <p:grpSpPr>
                  <a:xfrm>
                    <a:off x="4812069" y="1909497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70" name="Elipse 69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85" name="Grupo 84"/>
                  <p:cNvGrpSpPr/>
                  <p:nvPr/>
                </p:nvGrpSpPr>
                <p:grpSpPr>
                  <a:xfrm flipH="1">
                    <a:off x="5266483" y="1908620"/>
                    <a:ext cx="331227" cy="331226"/>
                    <a:chOff x="4550244" y="2997478"/>
                    <a:chExt cx="331227" cy="331226"/>
                  </a:xfrm>
                </p:grpSpPr>
                <p:sp>
                  <p:nvSpPr>
                    <p:cNvPr id="86" name="Elipse 85"/>
                    <p:cNvSpPr/>
                    <p:nvPr/>
                  </p:nvSpPr>
                  <p:spPr>
                    <a:xfrm flipH="1">
                      <a:off x="4550244" y="2997478"/>
                      <a:ext cx="331226" cy="33122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7" name="Elipse 86"/>
                    <p:cNvSpPr/>
                    <p:nvPr/>
                  </p:nvSpPr>
                  <p:spPr>
                    <a:xfrm flipH="1">
                      <a:off x="4571616" y="2997478"/>
                      <a:ext cx="309855" cy="309855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Elipse 87"/>
                    <p:cNvSpPr/>
                    <p:nvPr/>
                  </p:nvSpPr>
                  <p:spPr>
                    <a:xfrm flipH="1">
                      <a:off x="4620508" y="3015616"/>
                      <a:ext cx="251202" cy="25120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" name="Elipse 88"/>
                    <p:cNvSpPr/>
                    <p:nvPr/>
                  </p:nvSpPr>
                  <p:spPr>
                    <a:xfrm flipH="1">
                      <a:off x="4687156" y="3072732"/>
                      <a:ext cx="117906" cy="1179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4" name="Arco 1023"/>
                  <p:cNvSpPr/>
                  <p:nvPr/>
                </p:nvSpPr>
                <p:spPr>
                  <a:xfrm rot="10800000">
                    <a:off x="4982229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Arco 99"/>
                  <p:cNvSpPr/>
                  <p:nvPr/>
                </p:nvSpPr>
                <p:spPr>
                  <a:xfrm rot="10800000">
                    <a:off x="5133331" y="1484782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Arco 100"/>
                  <p:cNvSpPr/>
                  <p:nvPr/>
                </p:nvSpPr>
                <p:spPr>
                  <a:xfrm rot="10800000">
                    <a:off x="5291875" y="1484783"/>
                    <a:ext cx="337845" cy="337845"/>
                  </a:xfrm>
                  <a:prstGeom prst="arc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7" name="Grupo 6"/>
            <p:cNvGrpSpPr/>
            <p:nvPr/>
          </p:nvGrpSpPr>
          <p:grpSpPr>
            <a:xfrm>
              <a:off x="5364087" y="3350849"/>
              <a:ext cx="576064" cy="1316079"/>
              <a:chOff x="5580111" y="3981872"/>
              <a:chExt cx="576064" cy="1316079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5580111" y="3981872"/>
                <a:ext cx="576064" cy="1316079"/>
                <a:chOff x="5580111" y="3981872"/>
                <a:chExt cx="576064" cy="1316079"/>
              </a:xfrm>
              <a:effectLst>
                <a:outerShdw dist="342900" dir="2400000" algn="tl" rotWithShape="0">
                  <a:prstClr val="black">
                    <a:alpha val="36000"/>
                  </a:prstClr>
                </a:outerShdw>
              </a:effectLst>
            </p:grpSpPr>
            <p:sp>
              <p:nvSpPr>
                <p:cNvPr id="58" name="Retângulo de cantos arredondados 57"/>
                <p:cNvSpPr/>
                <p:nvPr/>
              </p:nvSpPr>
              <p:spPr>
                <a:xfrm>
                  <a:off x="5580111" y="4649879"/>
                  <a:ext cx="576064" cy="6480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5580111" y="4526819"/>
                  <a:ext cx="576064" cy="955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com Canto Aparado do Mesmo Lado 59"/>
                <p:cNvSpPr/>
                <p:nvPr/>
              </p:nvSpPr>
              <p:spPr>
                <a:xfrm>
                  <a:off x="5652119" y="4210118"/>
                  <a:ext cx="432048" cy="288032"/>
                </a:xfrm>
                <a:prstGeom prst="snip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apezoide 61"/>
                <p:cNvSpPr/>
                <p:nvPr/>
              </p:nvSpPr>
              <p:spPr>
                <a:xfrm>
                  <a:off x="5760131" y="3981872"/>
                  <a:ext cx="216024" cy="138660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5652119" y="3981872"/>
                  <a:ext cx="432048" cy="27731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5727304" y="4752975"/>
                <a:ext cx="281676" cy="398778"/>
                <a:chOff x="3878667" y="5013176"/>
                <a:chExt cx="432048" cy="720469"/>
              </a:xfrm>
              <a:solidFill>
                <a:schemeClr val="accent1"/>
              </a:solidFill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3878667" y="5309791"/>
                  <a:ext cx="432048" cy="4238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luxograma: Extrair 68"/>
                <p:cNvSpPr/>
                <p:nvPr/>
              </p:nvSpPr>
              <p:spPr>
                <a:xfrm>
                  <a:off x="3897736" y="5013176"/>
                  <a:ext cx="393910" cy="432048"/>
                </a:xfrm>
                <a:prstGeom prst="flowChartExtra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2330887" y="2226941"/>
            <a:ext cx="3854577" cy="3129582"/>
            <a:chOff x="3707904" y="2132856"/>
            <a:chExt cx="2487518" cy="2019649"/>
          </a:xfrm>
        </p:grpSpPr>
        <p:grpSp>
          <p:nvGrpSpPr>
            <p:cNvPr id="17" name="Grupo 16"/>
            <p:cNvGrpSpPr/>
            <p:nvPr/>
          </p:nvGrpSpPr>
          <p:grpSpPr>
            <a:xfrm>
              <a:off x="4788024" y="2132856"/>
              <a:ext cx="1407398" cy="2019649"/>
              <a:chOff x="4788024" y="2132856"/>
              <a:chExt cx="1407398" cy="2019649"/>
            </a:xfrm>
            <a:solidFill>
              <a:srgbClr val="FAEDA0"/>
            </a:solidFill>
          </p:grpSpPr>
          <p:sp>
            <p:nvSpPr>
              <p:cNvPr id="7" name="Forma livre 6"/>
              <p:cNvSpPr/>
              <p:nvPr/>
            </p:nvSpPr>
            <p:spPr>
              <a:xfrm>
                <a:off x="4788024" y="2924944"/>
                <a:ext cx="1407398" cy="1227561"/>
              </a:xfrm>
              <a:custGeom>
                <a:avLst/>
                <a:gdLst/>
                <a:ahLst/>
                <a:cxnLst/>
                <a:rect l="l" t="t" r="r" b="b"/>
                <a:pathLst>
                  <a:path w="1284227" h="1120129">
                    <a:moveTo>
                      <a:pt x="280642" y="0"/>
                    </a:moveTo>
                    <a:lnTo>
                      <a:pt x="994064" y="0"/>
                    </a:lnTo>
                    <a:cubicBezTo>
                      <a:pt x="1013257" y="45615"/>
                      <a:pt x="1059911" y="141156"/>
                      <a:pt x="1104020" y="213288"/>
                    </a:cubicBezTo>
                    <a:cubicBezTo>
                      <a:pt x="1148999" y="286842"/>
                      <a:pt x="1233666" y="377859"/>
                      <a:pt x="1262770" y="438713"/>
                    </a:cubicBezTo>
                    <a:cubicBezTo>
                      <a:pt x="1291874" y="499567"/>
                      <a:pt x="1284995" y="497980"/>
                      <a:pt x="1278645" y="578413"/>
                    </a:cubicBezTo>
                    <a:cubicBezTo>
                      <a:pt x="1272295" y="658846"/>
                      <a:pt x="1241074" y="834001"/>
                      <a:pt x="1224670" y="921313"/>
                    </a:cubicBezTo>
                    <a:cubicBezTo>
                      <a:pt x="1208266" y="1008625"/>
                      <a:pt x="1192391" y="1054663"/>
                      <a:pt x="1180220" y="1102288"/>
                    </a:cubicBezTo>
                    <a:lnTo>
                      <a:pt x="1175329" y="1120129"/>
                    </a:lnTo>
                    <a:lnTo>
                      <a:pt x="780060" y="1120129"/>
                    </a:lnTo>
                    <a:cubicBezTo>
                      <a:pt x="751646" y="994537"/>
                      <a:pt x="699068" y="751374"/>
                      <a:pt x="672220" y="695888"/>
                    </a:cubicBezTo>
                    <a:cubicBezTo>
                      <a:pt x="640470" y="630271"/>
                      <a:pt x="633062" y="697476"/>
                      <a:pt x="602370" y="781613"/>
                    </a:cubicBezTo>
                    <a:cubicBezTo>
                      <a:pt x="579091" y="845430"/>
                      <a:pt x="539372" y="1011843"/>
                      <a:pt x="510898" y="1120129"/>
                    </a:cubicBezTo>
                    <a:lnTo>
                      <a:pt x="123741" y="1120129"/>
                    </a:lnTo>
                    <a:cubicBezTo>
                      <a:pt x="84467" y="962437"/>
                      <a:pt x="12104" y="689958"/>
                      <a:pt x="2295" y="575238"/>
                    </a:cubicBezTo>
                    <a:cubicBezTo>
                      <a:pt x="-9876" y="432892"/>
                      <a:pt x="28224" y="440830"/>
                      <a:pt x="72145" y="356163"/>
                    </a:cubicBezTo>
                    <a:cubicBezTo>
                      <a:pt x="116066" y="271496"/>
                      <a:pt x="232483" y="137617"/>
                      <a:pt x="265820" y="67238"/>
                    </a:cubicBezTo>
                    <a:cubicBezTo>
                      <a:pt x="278164" y="41179"/>
                      <a:pt x="281947" y="18819"/>
                      <a:pt x="280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4932040" y="2132856"/>
                <a:ext cx="1152128" cy="1089477"/>
                <a:chOff x="4716016" y="2150858"/>
                <a:chExt cx="914400" cy="864676"/>
              </a:xfrm>
              <a:grpFill/>
            </p:grpSpPr>
            <p:sp>
              <p:nvSpPr>
                <p:cNvPr id="11" name="Fluxograma: Operação manual 10"/>
                <p:cNvSpPr/>
                <p:nvPr/>
              </p:nvSpPr>
              <p:spPr>
                <a:xfrm>
                  <a:off x="4716016" y="2402886"/>
                  <a:ext cx="914400" cy="612648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Arredondar Retângulo no Mesmo Canto Lateral 13"/>
                <p:cNvSpPr/>
                <p:nvPr/>
              </p:nvSpPr>
              <p:spPr>
                <a:xfrm>
                  <a:off x="4716016" y="2150858"/>
                  <a:ext cx="914400" cy="252028"/>
                </a:xfrm>
                <a:prstGeom prst="round2SameRect">
                  <a:avLst>
                    <a:gd name="adj1" fmla="val 26116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" name="Rosca 15"/>
            <p:cNvSpPr/>
            <p:nvPr/>
          </p:nvSpPr>
          <p:spPr>
            <a:xfrm>
              <a:off x="5279504" y="3513324"/>
              <a:ext cx="457200" cy="457200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2371575">
              <a:off x="4394882" y="3198070"/>
              <a:ext cx="1106509" cy="827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osca 19"/>
            <p:cNvSpPr/>
            <p:nvPr/>
          </p:nvSpPr>
          <p:spPr>
            <a:xfrm>
              <a:off x="3707904" y="2190043"/>
              <a:ext cx="981956" cy="981956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058171" y="2588668"/>
              <a:ext cx="171650" cy="17165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001754" y="2401331"/>
              <a:ext cx="108113" cy="193852"/>
            </a:xfrm>
            <a:custGeom>
              <a:avLst/>
              <a:gdLst>
                <a:gd name="connsiteX0" fmla="*/ 63592 w 108113"/>
                <a:gd name="connsiteY0" fmla="*/ 193852 h 193852"/>
                <a:gd name="connsiteX1" fmla="*/ 92 w 108113"/>
                <a:gd name="connsiteY1" fmla="*/ 98602 h 193852"/>
                <a:gd name="connsiteX2" fmla="*/ 50892 w 108113"/>
                <a:gd name="connsiteY2" fmla="*/ 3352 h 193852"/>
                <a:gd name="connsiteX3" fmla="*/ 108042 w 108113"/>
                <a:gd name="connsiteY3" fmla="*/ 28752 h 193852"/>
                <a:gd name="connsiteX4" fmla="*/ 63592 w 108113"/>
                <a:gd name="connsiteY4" fmla="*/ 98602 h 193852"/>
                <a:gd name="connsiteX5" fmla="*/ 63592 w 108113"/>
                <a:gd name="connsiteY5" fmla="*/ 193852 h 1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113" h="193852">
                  <a:moveTo>
                    <a:pt x="63592" y="193852"/>
                  </a:moveTo>
                  <a:cubicBezTo>
                    <a:pt x="53009" y="193852"/>
                    <a:pt x="2209" y="130352"/>
                    <a:pt x="92" y="98602"/>
                  </a:cubicBezTo>
                  <a:cubicBezTo>
                    <a:pt x="-2025" y="66852"/>
                    <a:pt x="32900" y="14994"/>
                    <a:pt x="50892" y="3352"/>
                  </a:cubicBezTo>
                  <a:cubicBezTo>
                    <a:pt x="68884" y="-8290"/>
                    <a:pt x="105925" y="12877"/>
                    <a:pt x="108042" y="28752"/>
                  </a:cubicBezTo>
                  <a:cubicBezTo>
                    <a:pt x="110159" y="44627"/>
                    <a:pt x="64650" y="76377"/>
                    <a:pt x="63592" y="98602"/>
                  </a:cubicBezTo>
                  <a:cubicBezTo>
                    <a:pt x="62534" y="120827"/>
                    <a:pt x="74175" y="193852"/>
                    <a:pt x="63592" y="193852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1485801">
              <a:off x="4255870" y="2642321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434637" y="2561845"/>
              <a:ext cx="66675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24326" y="2716742"/>
              <a:ext cx="66676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4020852" y="2813088"/>
              <a:ext cx="178030" cy="148965"/>
            </a:xfrm>
            <a:custGeom>
              <a:avLst/>
              <a:gdLst>
                <a:gd name="connsiteX0" fmla="*/ 22 w 178030"/>
                <a:gd name="connsiteY0" fmla="*/ 39201 h 148965"/>
                <a:gd name="connsiteX1" fmla="*/ 57172 w 178030"/>
                <a:gd name="connsiteY1" fmla="*/ 134451 h 148965"/>
                <a:gd name="connsiteX2" fmla="*/ 127022 w 178030"/>
                <a:gd name="connsiteY2" fmla="*/ 140801 h 148965"/>
                <a:gd name="connsiteX3" fmla="*/ 177822 w 178030"/>
                <a:gd name="connsiteY3" fmla="*/ 58251 h 148965"/>
                <a:gd name="connsiteX4" fmla="*/ 107972 w 178030"/>
                <a:gd name="connsiteY4" fmla="*/ 77301 h 148965"/>
                <a:gd name="connsiteX5" fmla="*/ 50822 w 178030"/>
                <a:gd name="connsiteY5" fmla="*/ 1101 h 148965"/>
                <a:gd name="connsiteX6" fmla="*/ 22 w 178030"/>
                <a:gd name="connsiteY6" fmla="*/ 39201 h 14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030" h="148965">
                  <a:moveTo>
                    <a:pt x="22" y="39201"/>
                  </a:moveTo>
                  <a:cubicBezTo>
                    <a:pt x="1080" y="61426"/>
                    <a:pt x="36005" y="117518"/>
                    <a:pt x="57172" y="134451"/>
                  </a:cubicBezTo>
                  <a:cubicBezTo>
                    <a:pt x="78339" y="151384"/>
                    <a:pt x="106914" y="153501"/>
                    <a:pt x="127022" y="140801"/>
                  </a:cubicBezTo>
                  <a:cubicBezTo>
                    <a:pt x="147130" y="128101"/>
                    <a:pt x="180997" y="68834"/>
                    <a:pt x="177822" y="58251"/>
                  </a:cubicBezTo>
                  <a:cubicBezTo>
                    <a:pt x="174647" y="47668"/>
                    <a:pt x="129139" y="86826"/>
                    <a:pt x="107972" y="77301"/>
                  </a:cubicBezTo>
                  <a:cubicBezTo>
                    <a:pt x="86805" y="67776"/>
                    <a:pt x="66697" y="7451"/>
                    <a:pt x="50822" y="1101"/>
                  </a:cubicBezTo>
                  <a:cubicBezTo>
                    <a:pt x="34947" y="-5249"/>
                    <a:pt x="-1036" y="16976"/>
                    <a:pt x="22" y="3920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16355241">
              <a:off x="4162739" y="2370112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</a:t>
            </a:r>
            <a:endParaRPr lang="pt-BR" sz="3600" dirty="0"/>
          </a:p>
        </p:txBody>
      </p:sp>
      <p:grpSp>
        <p:nvGrpSpPr>
          <p:cNvPr id="1327" name="Grupo 1326"/>
          <p:cNvGrpSpPr/>
          <p:nvPr/>
        </p:nvGrpSpPr>
        <p:grpSpPr>
          <a:xfrm>
            <a:off x="-789657" y="3032661"/>
            <a:ext cx="11057683" cy="3046744"/>
            <a:chOff x="-789657" y="3032661"/>
            <a:chExt cx="11057683" cy="3046744"/>
          </a:xfrm>
        </p:grpSpPr>
        <p:grpSp>
          <p:nvGrpSpPr>
            <p:cNvPr id="3" name="Grupo 2"/>
            <p:cNvGrpSpPr/>
            <p:nvPr/>
          </p:nvGrpSpPr>
          <p:grpSpPr>
            <a:xfrm rot="241414">
              <a:off x="1358287" y="4549069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" name="Triângulo isósceles 60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" name="Triângulo isósceles 61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64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65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" name="Grupo 4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" name="Triângulo isósceles 4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" name="Triângulo isósceles 4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" name="Triângulo isósceles 4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21" name="Retângulo 2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2" name="Grupo 21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34" name="Triângulo isósceles 3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" name="Triângulo isósceles 3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" name="Triângulo isósceles 3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" name="Triângulo isósceles 3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" name="Triângulo isósceles 3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" name="Triângulo isósceles 3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" name="Triângulo isósceles 39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iângulo isósceles 40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" name="Triângulo isósceles 41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" name="Triângulo isósceles 42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" name="Grupo 2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" name="Triângulo isósceles 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" name="Triângulo isósceles 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" name="Triângulo isósceles 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" name="Triângulo isósceles 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" name="Triângulo isósceles 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" name="Triângulo isósceles 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Lua 1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" name="Retângulo de cantos arredondados 1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Grupo 66"/>
            <p:cNvGrpSpPr/>
            <p:nvPr/>
          </p:nvGrpSpPr>
          <p:grpSpPr>
            <a:xfrm rot="20394003">
              <a:off x="5764265" y="3083286"/>
              <a:ext cx="1445949" cy="1530331"/>
              <a:chOff x="2145512" y="156492"/>
              <a:chExt cx="2303841" cy="2438288"/>
            </a:xfrm>
          </p:grpSpPr>
          <p:grpSp>
            <p:nvGrpSpPr>
              <p:cNvPr id="6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107" name="Retângulo 10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120" name="Triângulo isósceles 119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Triângulo isósceles 120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Triângulo isósceles 121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Triângulo isósceles 122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" name="Triângulo isósceles 12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Triângulo isósceles 12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Triângulo isósceles 12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7" name="Triângulo isósceles 12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Triângulo isósceles 12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Triângulo isósceles 12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5" name="Grupo 8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" name="Triângulo isósceles 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" name="Triângulo isósceles 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" name="Triângulo isósceles 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" name="Grupo 8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7" name="Triângulo isósceles 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" name="Triângulo isósceles 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9" name="Triângulo isósceles 8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" name="Triângulo isósceles 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" name="Triângulo isósceles 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" name="Triângulo isósceles 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" name="Triângulo isósceles 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" name="Triângulo isósceles 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5" name="Triângulo isósceles 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" name="Triângulo isósceles 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" name="Retângulo de cantos arredondados 69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3" name="Grupo 7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Lua 7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" name="Lua 7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8" name="Grupo 7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" name="Retângulo de cantos arredondados 7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0" name="Grupo 129"/>
            <p:cNvGrpSpPr/>
            <p:nvPr/>
          </p:nvGrpSpPr>
          <p:grpSpPr>
            <a:xfrm rot="881034">
              <a:off x="6518066" y="4445548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13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70" name="Retângulo 16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71" name="Grupo 17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83" name="Triângulo isósceles 18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iângulo isósceles 18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Triângulo isósceles 18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Triângulo isósceles 18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Triângulo isósceles 18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Triângulo isósceles 18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Triângulo isósceles 18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Triângulo isósceles 19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Triângulo isósceles 19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Grupo 17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73" name="Triângulo isósceles 17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Triângulo isósceles 17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Triângulo isósceles 17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Triângulo isósceles 17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Triângulo isósceles 17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Triângulo isósceles 17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Triângulo isósceles 17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Triângulo isósceles 18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Triângulo isósceles 18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47" name="Retângulo 14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48" name="Grupo 14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60" name="Triângulo isósceles 15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Triângulo isósceles 16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Triângulo isósceles 16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Triângulo isósceles 16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Triângulo isósceles 16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Triângulo isósceles 16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Triângulo isósceles 16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Triângulo isósceles 16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Triângulo isósceles 16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Triângulo isósceles 16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9" name="Grupo 14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50" name="Triângulo isósceles 1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Triângulo isósceles 1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Triângulo isósceles 1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Triângulo isósceles 1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Triângulo isósceles 1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Triângulo isósceles 1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Triângulo isósceles 1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Triângulo isósceles 1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iângulo isósceles 1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36" name="Grupo 13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38" name="Grupo 13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4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" name="Retângulo de cantos arredondados 14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9" name="Lua 13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0" name="Lua 13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41" name="Grupo 14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4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7" name="Retângulo de cantos arredondados 13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3" name="Grupo 192"/>
            <p:cNvGrpSpPr/>
            <p:nvPr/>
          </p:nvGrpSpPr>
          <p:grpSpPr>
            <a:xfrm rot="20943555">
              <a:off x="-789657" y="3072383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19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33" name="Retângulo 23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34" name="Grupo 23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6" name="Triângulo isósceles 24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7" name="Triângulo isósceles 24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8" name="Triângulo isósceles 24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9" name="Triângulo isósceles 24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0" name="Triângulo isósceles 24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1" name="Triângulo isósceles 25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Triângulo isósceles 25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Triângulo isósceles 25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4" name="Triângulo isósceles 25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Triângulo isósceles 25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5" name="Grupo 23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36" name="Triângulo isósceles 23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Triângulo isósceles 23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8" name="Triângulo isósceles 23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Triângulo isósceles 23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Triângulo isósceles 23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Triângulo isósceles 24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Triângulo isósceles 24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3" name="Triângulo isósceles 24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Triângulo isósceles 24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Triângulo isósceles 24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10" name="Retângulo 20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23" name="Triângulo isósceles 22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Triângulo isósceles 22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Triângulo isósceles 22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Triângulo isósceles 22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Triângulo isósceles 22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Triângulo isósceles 22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9" name="Triângulo isósceles 22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Triângulo isósceles 22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Triângulo isósceles 23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Triângulo isósceles 23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2" name="Grupo 21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13" name="Triângulo isósceles 21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Triângulo isósceles 21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Triângulo isósceles 21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Triângulo isósceles 21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Triângulo isósceles 2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Triângulo isósceles 2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Triângulo isósceles 2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Triângulo isósceles 2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iângulo isósceles 2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96" name="Retângulo de cantos arredondados 19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99" name="Grupo 19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0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de cantos arredondados 20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2" name="Lua 20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3" name="Lua 20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04" name="Grupo 20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0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0" name="Retângulo de cantos arredondados 19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Grupo 255"/>
            <p:cNvGrpSpPr/>
            <p:nvPr/>
          </p:nvGrpSpPr>
          <p:grpSpPr>
            <a:xfrm rot="1470501">
              <a:off x="-744741" y="4380623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25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96" name="Retângulo 29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7" name="Grupo 29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Triângulo isósceles 31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Triângulo isósceles 31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8" name="Grupo 29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73" name="Retângulo 27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4" name="Grupo 27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Triângulo isósceles 29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Triângulo isósceles 29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5" name="Grupo 27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9" name="Retângulo de cantos arredondados 25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60" name="Elipse 25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4" name="Grupo 26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7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 de cantos arredondados 27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5" name="Lua 26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6" name="Lua 26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67" name="Grupo 26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3" name="Retângulo de cantos arredondados 26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19" name="Grupo 318"/>
            <p:cNvGrpSpPr/>
            <p:nvPr/>
          </p:nvGrpSpPr>
          <p:grpSpPr>
            <a:xfrm rot="1411835">
              <a:off x="1188194" y="3160189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32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359" name="Retângulo 35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60" name="Grupo 35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2" name="Triângulo isósceles 37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5" name="Triângulo isósceles 37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Triângulo isósceles 37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7" name="Triângulo isósceles 37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Triângulo isósceles 37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61" name="Grupo 36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2" name="Triângulo isósceles 36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Triângulo isósceles 36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2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336" name="Retângulo 33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37" name="Grupo 336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349" name="Triângulo isósceles 34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Triângulo isósceles 34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Triângulo isósceles 35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Triângulo isósceles 35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Triângulo isósceles 35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Triângulo isósceles 35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Triângulo isósceles 35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8" name="Grupo 33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39" name="Triângulo isósceles 3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Triângulo isósceles 3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Triângulo isósceles 3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Triângulo isósceles 3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Triângulo isósceles 34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4" name="Triângulo isósceles 34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Triângulo isósceles 34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Triângulo isósceles 34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7" name="Triângulo isósceles 34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22" name="Retângulo de cantos arredondados 3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25" name="Grupo 32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27" name="Grupo 32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3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5" name="Retângulo de cantos arredondados 33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8" name="Lua 32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29" name="Lua 32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30" name="Grupo 32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3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26" name="Retângulo de cantos arredondados 32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2" name="Grupo 381"/>
            <p:cNvGrpSpPr/>
            <p:nvPr/>
          </p:nvGrpSpPr>
          <p:grpSpPr>
            <a:xfrm rot="881034">
              <a:off x="307421" y="3098089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38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422" name="Retângulo 42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3" name="Grupo 42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35" name="Triângulo isósceles 43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6" name="Triângulo isósceles 43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7" name="Triângulo isósceles 43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8" name="Triângulo isósceles 43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9" name="Triângulo isósceles 43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Triângulo isósceles 43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Triângulo isósceles 44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Triângulo isósceles 44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Triângulo isósceles 44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Triângulo isósceles 44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4" name="Grupo 42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25" name="Triângulo isósceles 42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Triângulo isósceles 42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Triângulo isósceles 42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Triângulo isósceles 42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Triângulo isósceles 42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Triângulo isósceles 42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Triângulo isósceles 43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2" name="Triângulo isósceles 43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3" name="Triângulo isósceles 43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4" name="Triângulo isósceles 43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8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399" name="Retângulo 39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00" name="Grupo 39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12" name="Triângulo isósceles 41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Triângulo isósceles 41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4" name="Triângulo isósceles 41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5" name="Triângulo isósceles 41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Triângulo isósceles 41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Triângulo isósceles 41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8" name="Triângulo isósceles 41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Triângulo isósceles 41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Triângulo isósceles 41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1" name="Triângulo isósceles 42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1" name="Grupo 40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02" name="Triângulo isósceles 4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Triângulo isósceles 4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Triângulo isósceles 4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Triângulo isósceles 4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Triângulo isósceles 4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Triângulo isósceles 4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Triângulo isósceles 4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Triângulo isósceles 4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Triângulo isósceles 4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Triângulo isósceles 4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5" name="Retângulo de cantos arredondados 38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86" name="Elipse 38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87" name="Grupo 38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88" name="Grupo 38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90" name="Grupo 38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9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8" name="Retângulo de cantos arredondados 39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91" name="Lua 39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92" name="Lua 39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93" name="Grupo 39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9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89" name="Retângulo de cantos arredondados 38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5" name="Grupo 444"/>
            <p:cNvGrpSpPr/>
            <p:nvPr/>
          </p:nvGrpSpPr>
          <p:grpSpPr>
            <a:xfrm>
              <a:off x="-14964" y="4487347"/>
              <a:ext cx="1445949" cy="1530331"/>
              <a:chOff x="2145512" y="156492"/>
              <a:chExt cx="2303841" cy="2438288"/>
            </a:xfrm>
          </p:grpSpPr>
          <p:grpSp>
            <p:nvGrpSpPr>
              <p:cNvPr id="44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485" name="Retângulo 48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86" name="Grupo 485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498" name="Triângulo isósceles 497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9" name="Triângulo isósceles 498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0" name="Triângulo isósceles 499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1" name="Triângulo isósceles 500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2" name="Triângulo isósceles 50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3" name="Triângulo isósceles 50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4" name="Triângulo isósceles 50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5" name="Triângulo isósceles 50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6" name="Triângulo isósceles 50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7" name="Triângulo isósceles 50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87" name="Grupo 48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88" name="Triângulo isósceles 48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Triângulo isósceles 48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0" name="Triângulo isósceles 48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Triângulo isósceles 49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Triângulo isósceles 49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3" name="Triângulo isósceles 49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Triângulo isósceles 49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Triângulo isósceles 49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6" name="Triângulo isósceles 49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Triângulo isósceles 49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4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462" name="Retângulo 46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63" name="Grupo 46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5" name="Triângulo isósceles 47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Triângulo isósceles 47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Triângulo isósceles 47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Triângulo isósceles 47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9" name="Triângulo isósceles 47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Triângulo isósceles 47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Triângulo isósceles 48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Triângulo isósceles 48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Triângulo isósceles 48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4" name="Triângulo isósceles 48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4" name="Grupo 46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65" name="Triângulo isósceles 4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6" name="Triângulo isósceles 4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Triângulo isósceles 4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Triângulo isósceles 4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Triângulo isósceles 4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Triângulo isósceles 4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Triângulo isósceles 4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Triângulo isósceles 4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Triângulo isósceles 4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Triângulo isósceles 4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48" name="Retângulo de cantos arredondados 447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449" name="Elipse 448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450" name="Grupo 449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451" name="Grupo 45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453" name="Grupo 45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45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1" name="Retângulo de cantos arredondados 46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54" name="Lua 45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455" name="Lua 45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456" name="Grupo 45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45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452" name="Retângulo de cantos arredondados 45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08" name="Grupo 507"/>
            <p:cNvGrpSpPr/>
            <p:nvPr/>
          </p:nvGrpSpPr>
          <p:grpSpPr>
            <a:xfrm rot="20846312">
              <a:off x="2646024" y="4455943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0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548" name="Retângulo 54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49" name="Grupo 54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61" name="Triângulo isósceles 56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2" name="Triângulo isósceles 56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3" name="Triângulo isósceles 56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4" name="Triângulo isósceles 56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5" name="Triângulo isósceles 56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6" name="Triângulo isósceles 56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7" name="Triângulo isósceles 56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8" name="Triângulo isósceles 56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9" name="Triângulo isósceles 56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70" name="Triângulo isósceles 56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50" name="Grupo 54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51" name="Triângulo isósceles 5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2" name="Triângulo isósceles 5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3" name="Triângulo isósceles 5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4" name="Triângulo isósceles 5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5" name="Triângulo isósceles 5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6" name="Triângulo isósceles 5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7" name="Triângulo isósceles 5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8" name="Triângulo isósceles 5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9" name="Triângulo isósceles 5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0" name="Triângulo isósceles 5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1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525" name="Retângulo 52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26" name="Grupo 52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538" name="Triângulo isósceles 53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9" name="Triângulo isósceles 53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0" name="Triângulo isósceles 53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1" name="Triângulo isósceles 54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2" name="Triângulo isósceles 54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3" name="Triângulo isósceles 54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4" name="Triângulo isósceles 54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5" name="Triângulo isósceles 54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6" name="Triângulo isósceles 54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7" name="Triângulo isósceles 54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27" name="Grupo 52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28" name="Triângulo isósceles 5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Triângulo isósceles 5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Triângulo isósceles 5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Triângulo isósceles 5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Triângulo isósceles 5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3" name="Triângulo isósceles 5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4" name="Triângulo isósceles 5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5" name="Triângulo isósceles 5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6" name="Triângulo isósceles 5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7" name="Triângulo isósceles 5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1" name="Retângulo de cantos arredondados 51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12" name="Elipse 51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13" name="Grupo 51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14" name="Grupo 51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16" name="Grupo 51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2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4" name="Retângulo de cantos arredondados 52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17" name="Lua 51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18" name="Lua 51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19" name="Grupo 51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2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15" name="Retângulo de cantos arredondados 51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1" name="Grupo 570"/>
            <p:cNvGrpSpPr/>
            <p:nvPr/>
          </p:nvGrpSpPr>
          <p:grpSpPr>
            <a:xfrm rot="1143196">
              <a:off x="3555217" y="4422056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57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611" name="Retângulo 61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12" name="Grupo 61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24" name="Triângulo isósceles 6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5" name="Triângulo isósceles 6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6" name="Triângulo isósceles 6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7" name="Triângulo isósceles 6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8" name="Triângulo isósceles 6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9" name="Triângulo isósceles 6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0" name="Triângulo isósceles 6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1" name="Triângulo isósceles 6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2" name="Triângulo isósceles 6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3" name="Triângulo isósceles 6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3" name="Grupo 61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14" name="Triângulo isósceles 61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5" name="Triângulo isósceles 61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6" name="Triângulo isósceles 61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7" name="Triângulo isósceles 61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8" name="Triângulo isósceles 61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9" name="Triângulo isósceles 61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0" name="Triângulo isósceles 61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1" name="Triângulo isósceles 62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2" name="Triângulo isósceles 62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3" name="Triângulo isósceles 62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7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588" name="Retângulo 58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89" name="Grupo 58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01" name="Triângulo isósceles 60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2" name="Triângulo isósceles 60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3" name="Triângulo isósceles 60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4" name="Triângulo isósceles 60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5" name="Triângulo isósceles 60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6" name="Triângulo isósceles 60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7" name="Triângulo isósceles 60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8" name="Triângulo isósceles 60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9" name="Triângulo isósceles 60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0" name="Triângulo isósceles 60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0" name="Grupo 58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91" name="Triângulo isósceles 5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2" name="Triângulo isósceles 5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3" name="Triângulo isósceles 5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4" name="Triângulo isósceles 5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5" name="Triângulo isósceles 59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6" name="Triângulo isósceles 59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7" name="Triângulo isósceles 59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8" name="Triângulo isósceles 59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9" name="Triângulo isósceles 59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0" name="Triângulo isósceles 59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74" name="Retângulo de cantos arredondados 57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75" name="Elipse 57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76" name="Grupo 57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77" name="Grupo 57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79" name="Grupo 57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8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7" name="Retângulo de cantos arredondados 58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80" name="Lua 57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81" name="Lua 58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82" name="Grupo 58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8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78" name="Retângulo de cantos arredondados 57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4" name="Grupo 633"/>
            <p:cNvGrpSpPr/>
            <p:nvPr/>
          </p:nvGrpSpPr>
          <p:grpSpPr>
            <a:xfrm rot="503187">
              <a:off x="5894952" y="4497372"/>
              <a:ext cx="1445951" cy="1530331"/>
              <a:chOff x="-180528" y="2276879"/>
              <a:chExt cx="2857575" cy="3024330"/>
            </a:xfrm>
            <a:effectLst/>
          </p:grpSpPr>
          <p:grpSp>
            <p:nvGrpSpPr>
              <p:cNvPr id="63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9"/>
                <a:ext cx="2857575" cy="3024330"/>
                <a:chOff x="3787347" y="611225"/>
                <a:chExt cx="2714221" cy="2854587"/>
              </a:xfrm>
              <a:solidFill>
                <a:srgbClr val="7A34AE"/>
              </a:solidFill>
            </p:grpSpPr>
            <p:sp>
              <p:nvSpPr>
                <p:cNvPr id="674" name="Retângulo 67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75" name="Grupo 674"/>
                <p:cNvGrpSpPr/>
                <p:nvPr/>
              </p:nvGrpSpPr>
              <p:grpSpPr>
                <a:xfrm>
                  <a:off x="3787347" y="611225"/>
                  <a:ext cx="2703475" cy="108013"/>
                  <a:chOff x="5952287" y="2088395"/>
                  <a:chExt cx="2850831" cy="216025"/>
                </a:xfrm>
                <a:grpFill/>
              </p:grpSpPr>
              <p:sp>
                <p:nvSpPr>
                  <p:cNvPr id="687" name="Triângulo isósceles 6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8" name="Triângulo isósceles 6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9" name="Triângulo isósceles 688"/>
                  <p:cNvSpPr/>
                  <p:nvPr/>
                </p:nvSpPr>
                <p:spPr>
                  <a:xfrm>
                    <a:off x="6520842" y="2088396"/>
                    <a:ext cx="288031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0" name="Triângulo isósceles 6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1" name="Triângulo isósceles 6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2" name="Triângulo isósceles 6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3" name="Triângulo isósceles 6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4" name="Triângulo isósceles 6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5" name="Triângulo isósceles 6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6" name="Triângulo isósceles 6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6" name="Grupo 67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77" name="Triângulo isósceles 67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Triângulo isósceles 67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Triângulo isósceles 67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0" name="Triângulo isósceles 67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1" name="Triângulo isósceles 68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2" name="Triângulo isósceles 68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Triângulo isósceles 68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4" name="Triângulo isósceles 68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5" name="Triângulo isósceles 68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6" name="Triângulo isósceles 68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651" name="Retângulo 65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52" name="Grupo 65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64" name="Triângulo isósceles 66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5" name="Triângulo isósceles 66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6" name="Triângulo isósceles 66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7" name="Triângulo isósceles 66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8" name="Triângulo isósceles 66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9" name="Triângulo isósceles 66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0" name="Triângulo isósceles 66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1" name="Triângulo isósceles 67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2" name="Triângulo isósceles 67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3" name="Triângulo isósceles 67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53" name="Grupo 65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54" name="Triângulo isósceles 65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5" name="Triângulo isósceles 65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6" name="Triângulo isósceles 6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7" name="Triângulo isósceles 6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8" name="Triângulo isósceles 6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9" name="Triângulo isósceles 6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0" name="Triângulo isósceles 6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1" name="Triângulo isósceles 6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2" name="Triângulo isósceles 6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3" name="Triângulo isósceles 6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37" name="Retângulo de cantos arredondados 63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38" name="Elipse 63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639" name="Grupo 63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640" name="Grupo 63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642" name="Grupo 64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64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0" name="Retângulo de cantos arredondados 64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3" name="Lua 64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644" name="Lua 643"/>
                  <p:cNvSpPr/>
                  <p:nvPr/>
                </p:nvSpPr>
                <p:spPr>
                  <a:xfrm rot="4888875">
                    <a:off x="4622461" y="2588503"/>
                    <a:ext cx="483050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645" name="Grupo 64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64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41" name="Retângulo de cantos arredondados 64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7" name="Grupo 696"/>
            <p:cNvGrpSpPr/>
            <p:nvPr/>
          </p:nvGrpSpPr>
          <p:grpSpPr>
            <a:xfrm rot="756484">
              <a:off x="3559430" y="3065804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69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737" name="Retângulo 73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38" name="Grupo 73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50" name="Triângulo isósceles 7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1" name="Triângulo isósceles 7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2" name="Triângulo isósceles 7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3" name="Triângulo isósceles 7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4" name="Triângulo isósceles 7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5" name="Triângulo isósceles 7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6" name="Triângulo isósceles 7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7" name="Triângulo isósceles 7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8" name="Triângulo isósceles 7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9" name="Triângulo isósceles 7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39" name="Grupo 73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40" name="Triângulo isósceles 73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1" name="Triângulo isósceles 74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2" name="Triângulo isósceles 74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3" name="Triângulo isósceles 74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4" name="Triângulo isósceles 74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5" name="Triângulo isósceles 74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6" name="Triângulo isósceles 74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7" name="Triângulo isósceles 74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8" name="Triângulo isósceles 74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9" name="Triângulo isósceles 74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714" name="Retângulo 71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15" name="Grupo 714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727" name="Triângulo isósceles 72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8" name="Triângulo isósceles 72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9" name="Triângulo isósceles 72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0" name="Triângulo isósceles 72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1" name="Triângulo isósceles 73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2" name="Triângulo isósceles 73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3" name="Triângulo isósceles 73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4" name="Triângulo isósceles 73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5" name="Triângulo isósceles 734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6" name="Triângulo isósceles 735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16" name="Grupo 71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17" name="Triângulo isósceles 7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8" name="Triângulo isósceles 7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9" name="Triângulo isósceles 7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0" name="Triângulo isósceles 7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1" name="Triângulo isósceles 7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2" name="Triângulo isósceles 7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3" name="Triângulo isósceles 7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4" name="Triângulo isósceles 7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5" name="Triângulo isósceles 7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6" name="Triângulo isósceles 7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0" name="Retângulo de cantos arredondados 699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01" name="Elipse 70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02" name="Grupo 701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703" name="Grupo 70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05" name="Grupo 70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1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3" name="Retângulo de cantos arredondados 71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6" name="Lua 70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07" name="Lua 70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08" name="Grupo 70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0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04" name="Retângulo de cantos arredondados 70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0" name="Grupo 759"/>
            <p:cNvGrpSpPr/>
            <p:nvPr/>
          </p:nvGrpSpPr>
          <p:grpSpPr>
            <a:xfrm rot="20394003">
              <a:off x="2253590" y="3075386"/>
              <a:ext cx="1445949" cy="1530331"/>
              <a:chOff x="2145512" y="156492"/>
              <a:chExt cx="2303841" cy="2438288"/>
            </a:xfrm>
          </p:grpSpPr>
          <p:grpSp>
            <p:nvGrpSpPr>
              <p:cNvPr id="76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800" name="Retângulo 79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01" name="Grupo 800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813" name="Triângulo isósceles 812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4" name="Triângulo isósceles 813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5" name="Triângulo isósceles 814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6" name="Triângulo isósceles 815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7" name="Triângulo isósceles 8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8" name="Triângulo isósceles 8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9" name="Triângulo isósceles 8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0" name="Triângulo isósceles 8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1" name="Triângulo isósceles 8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2" name="Triângulo isósceles 8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02" name="Grupo 80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03" name="Triângulo isósceles 80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4" name="Triângulo isósceles 80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5" name="Triângulo isósceles 80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6" name="Triângulo isósceles 80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7" name="Triângulo isósceles 80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8" name="Triângulo isósceles 80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9" name="Triângulo isósceles 80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0" name="Triângulo isósceles 80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1" name="Triângulo isósceles 81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2" name="Triângulo isósceles 81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6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777" name="Retângulo 77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78" name="Grupo 77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90" name="Triângulo isósceles 78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1" name="Triângulo isósceles 79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2" name="Triângulo isósceles 79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3" name="Triângulo isósceles 79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4" name="Triângulo isósceles 79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5" name="Triângulo isósceles 79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6" name="Triângulo isósceles 79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7" name="Triângulo isósceles 79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8" name="Triângulo isósceles 79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9" name="Triângulo isósceles 79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79" name="Grupo 77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80" name="Triângulo isósceles 77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1" name="Triângulo isósceles 78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2" name="Triângulo isósceles 78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Triângulo isósceles 78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Triângulo isósceles 78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5" name="Triângulo isósceles 78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6" name="Triângulo isósceles 78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7" name="Triângulo isósceles 78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8" name="Triângulo isósceles 78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9" name="Triângulo isósceles 78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3" name="Retângulo de cantos arredondados 762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64" name="Elipse 763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65" name="Grupo 764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66" name="Grupo 76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68" name="Grupo 76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7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6" name="Retângulo de cantos arredondados 77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9" name="Lua 76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0" name="Lua 76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71" name="Grupo 77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7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77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Retângulo de cantos arredondados 76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3" name="Grupo 822"/>
            <p:cNvGrpSpPr/>
            <p:nvPr/>
          </p:nvGrpSpPr>
          <p:grpSpPr>
            <a:xfrm rot="20615659">
              <a:off x="4721851" y="4438549"/>
              <a:ext cx="1445949" cy="1530335"/>
              <a:chOff x="-180528" y="2276869"/>
              <a:chExt cx="2857575" cy="3024339"/>
            </a:xfrm>
            <a:effectLst/>
          </p:grpSpPr>
          <p:grpSp>
            <p:nvGrpSpPr>
              <p:cNvPr id="82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863" name="Retângulo 86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64" name="Grupo 863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876" name="Triângulo isósceles 875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7" name="Triângulo isósceles 876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8" name="Triângulo isósceles 8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9" name="Triângulo isósceles 8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0" name="Triângulo isósceles 8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1" name="Triângulo isósceles 8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2" name="Triângulo isósceles 8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3" name="Triângulo isósceles 8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4" name="Triângulo isósceles 8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5" name="Triângulo isósceles 8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5" name="Grupo 86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66" name="Triângulo isósceles 86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7" name="Triângulo isósceles 86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8" name="Triângulo isósceles 86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9" name="Triângulo isósceles 86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0" name="Triângulo isósceles 86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1" name="Triângulo isósceles 87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2" name="Triângulo isósceles 87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3" name="Triângulo isósceles 87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4" name="Triângulo isósceles 87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5" name="Triângulo isósceles 87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2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840" name="Retângulo 83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41" name="Grupo 84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53" name="Triângulo isósceles 85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4" name="Triângulo isósceles 85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5" name="Triângulo isósceles 85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6" name="Triângulo isósceles 85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7" name="Triângulo isósceles 85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8" name="Triângulo isósceles 85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9" name="Triângulo isósceles 85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0" name="Triângulo isósceles 85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1" name="Triângulo isósceles 86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2" name="Triângulo isósceles 86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42" name="Grupo 84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43" name="Triângulo isósceles 84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4" name="Triângulo isósceles 84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5" name="Triângulo isósceles 84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6" name="Triângulo isósceles 84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7" name="Triângulo isósceles 84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8" name="Triângulo isósceles 84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9" name="Triângulo isósceles 84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0" name="Triângulo isósceles 84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1" name="Triângulo isósceles 85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2" name="Triângulo isósceles 85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26" name="Retângulo de cantos arredondados 82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27" name="Elipse 82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28" name="Grupo 82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29" name="Grupo 82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31" name="Grupo 83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3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9" name="Retângulo de cantos arredondados 83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32" name="Lua 83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33" name="Lua 83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34" name="Grupo 83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3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30" name="Retângulo de cantos arredondados 82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6" name="Grupo 885"/>
            <p:cNvGrpSpPr/>
            <p:nvPr/>
          </p:nvGrpSpPr>
          <p:grpSpPr>
            <a:xfrm rot="20846312">
              <a:off x="4668680" y="3208932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88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926" name="Retângulo 92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27" name="Grupo 926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939" name="Triângulo isósceles 9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0" name="Triângulo isósceles 9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1" name="Triângulo isósceles 9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2" name="Triângulo isósceles 9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3" name="Triângulo isósceles 942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4" name="Triângulo isósceles 943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5" name="Triângulo isósceles 944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6" name="Triângulo isósceles 945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7" name="Triângulo isósceles 946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8" name="Triângulo isósceles 947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28" name="Grupo 92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29" name="Triângulo isósceles 92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0" name="Triângulo isósceles 92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1" name="Triângulo isósceles 93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2" name="Triângulo isósceles 93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3" name="Triângulo isósceles 93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4" name="Triângulo isósceles 93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5" name="Triângulo isósceles 93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6" name="Triângulo isósceles 93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7" name="Triângulo isósceles 93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8" name="Triângulo isósceles 93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8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903" name="Retângulo 90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04" name="Grupo 903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916" name="Triângulo isósceles 91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7" name="Triângulo isósceles 91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8" name="Triângulo isósceles 91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9" name="Triângulo isósceles 91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0" name="Triângulo isósceles 91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1" name="Triângulo isósceles 92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2" name="Triângulo isósceles 921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3" name="Triângulo isósceles 922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4" name="Triângulo isósceles 923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5" name="Triângulo isósceles 924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05" name="Grupo 90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06" name="Triângulo isósceles 90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7" name="Triângulo isósceles 90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8" name="Triângulo isósceles 90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9" name="Triângulo isósceles 90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0" name="Triângulo isósceles 90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1" name="Triângulo isósceles 9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2" name="Triângulo isósceles 9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3" name="Triângulo isósceles 9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4" name="Triângulo isósceles 9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5" name="Triângulo isósceles 9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89" name="Retângulo de cantos arredondados 88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90" name="Elipse 88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91" name="Grupo 89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92" name="Grupo 89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94" name="Grupo 89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0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2" name="Retângulo de cantos arredondados 90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5" name="Lua 89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96" name="Lua 89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97" name="Grupo 89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9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93" name="Retângulo de cantos arredondados 89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9" name="Grupo 948"/>
            <p:cNvGrpSpPr/>
            <p:nvPr/>
          </p:nvGrpSpPr>
          <p:grpSpPr>
            <a:xfrm rot="1401979">
              <a:off x="6908729" y="3159161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95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989" name="Retângulo 98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90" name="Grupo 98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2" name="Triângulo isósceles 10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3" name="Triângulo isósceles 10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4" name="Triângulo isósceles 10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5" name="Triângulo isósceles 10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6" name="Triângulo isósceles 10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7" name="Triângulo isósceles 10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8" name="Triângulo isósceles 10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9" name="Triângulo isósceles 10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0" name="Triângulo isósceles 10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1" name="Triângulo isósceles 10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1" name="Grupo 99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92" name="Triângulo isósceles 99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3" name="Triângulo isósceles 99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4" name="Triângulo isósceles 99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5" name="Triângulo isósceles 99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6" name="Triângulo isósceles 99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7" name="Triângulo isósceles 99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8" name="Triângulo isósceles 99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9" name="Triângulo isósceles 99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0" name="Triângulo isósceles 99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1" name="Triângulo isósceles 100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95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966" name="Retângulo 96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67" name="Grupo 96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9" name="Triângulo isósceles 97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0" name="Triângulo isósceles 97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1" name="Triângulo isósceles 98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2" name="Triângulo isósceles 98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3" name="Triângulo isósceles 98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4" name="Triângulo isósceles 98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5" name="Triângulo isósceles 98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6" name="Triângulo isósceles 98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7" name="Triângulo isósceles 98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8" name="Triângulo isósceles 98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68" name="Grupo 96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69" name="Triângulo isósceles 96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0" name="Triângulo isósceles 96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1" name="Triângulo isósceles 97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2" name="Triângulo isósceles 97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3" name="Triângulo isósceles 97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4" name="Triângulo isósceles 97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5" name="Triângulo isósceles 97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6" name="Triângulo isósceles 97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7" name="Triângulo isósceles 97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8" name="Triângulo isósceles 97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2" name="Retângulo de cantos arredondados 95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53" name="Elipse 95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54" name="Grupo 95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955" name="Grupo 95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957" name="Grupo 95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6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5" name="Retângulo de cantos arredondados 96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58" name="Lua 95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959" name="Lua 95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960" name="Grupo 95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6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6" name="Retângulo de cantos arredondados 95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2" name="Grupo 1011"/>
            <p:cNvGrpSpPr/>
            <p:nvPr/>
          </p:nvGrpSpPr>
          <p:grpSpPr>
            <a:xfrm rot="19708008">
              <a:off x="7607094" y="4357678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01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052" name="Retângulo 105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53" name="Grupo 105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65" name="Triângulo isósceles 10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6" name="Triângulo isósceles 10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7" name="Triângulo isósceles 10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Triângulo isósceles 10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Triângulo isósceles 10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0" name="Triângulo isósceles 10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1" name="Triângulo isósceles 10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2" name="Triângulo isósceles 10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Triângulo isósceles 10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Triângulo isósceles 10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54" name="Grupo 105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55" name="Triângulo isósceles 105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6" name="Triângulo isósceles 105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7" name="Triângulo isósceles 105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8" name="Triângulo isósceles 105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9" name="Triângulo isósceles 105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0" name="Triângulo isósceles 105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1" name="Triângulo isósceles 106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2" name="Triângulo isósceles 106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3" name="Triângulo isósceles 106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4" name="Triângulo isósceles 106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1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029" name="Retângulo 102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30" name="Grupo 1029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042" name="Triângulo isósceles 104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3" name="Triângulo isósceles 104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4" name="Triângulo isósceles 104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Triângulo isósceles 104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Triângulo isósceles 104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7" name="Triângulo isósceles 104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8" name="Triângulo isósceles 104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9" name="Triângulo isósceles 104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0" name="Triângulo isósceles 1049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Triângulo isósceles 1050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31" name="Grupo 103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32" name="Triângulo isósceles 103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3" name="Triângulo isósceles 103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4" name="Triângulo isósceles 103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5" name="Triângulo isósceles 103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6" name="Triângulo isósceles 103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7" name="Triângulo isósceles 103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8" name="Triângulo isósceles 103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9" name="Triângulo isósceles 103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Triângulo isósceles 103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Triângulo isósceles 104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15" name="Retângulo de cantos arredondados 101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16" name="Elipse 101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17" name="Grupo 101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18" name="Grupo 101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20" name="Grupo 101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2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8" name="Retângulo de cantos arredondados 102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1" name="Lua 102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22" name="Lua 102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23" name="Grupo 102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2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19" name="Retângulo de cantos arredondados 101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5" name="Grupo 1074"/>
            <p:cNvGrpSpPr/>
            <p:nvPr/>
          </p:nvGrpSpPr>
          <p:grpSpPr>
            <a:xfrm rot="1470501">
              <a:off x="7927995" y="3161065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107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115" name="Retângulo 111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16" name="Grupo 1115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28" name="Triângulo isósceles 11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9" name="Triângulo isósceles 11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0" name="Triângulo isósceles 11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1" name="Triângulo isósceles 11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2" name="Triângulo isósceles 11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Triângulo isósceles 11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Triângulo isósceles 11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5" name="Triângulo isósceles 11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6" name="Triângulo isósceles 11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7" name="Triângulo isósceles 11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7" name="Grupo 111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18" name="Triângulo isósceles 111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9" name="Triângulo isósceles 111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0" name="Triângulo isósceles 111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1" name="Triângulo isósceles 112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2" name="Triângulo isósceles 112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Triângulo isósceles 112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Triângulo isósceles 112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5" name="Triângulo isósceles 112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6" name="Triângulo isósceles 112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7" name="Triângulo isósceles 112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7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092" name="Retângulo 109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93" name="Grupo 109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5" name="Triângulo isósceles 110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Triângulo isósceles 110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Triângulo isósceles 110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8" name="Triângulo isósceles 110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9" name="Triângulo isósceles 110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0" name="Triângulo isósceles 110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1" name="Triângulo isósceles 111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2" name="Triângulo isósceles 111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Triângulo isósceles 111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Triângulo isósceles 111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4" name="Grupo 109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95" name="Triângulo isósceles 109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6" name="Triângulo isósceles 109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7" name="Triângulo isósceles 109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8" name="Triângulo isósceles 109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9" name="Triângulo isósceles 109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0" name="Triângulo isósceles 109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1" name="Triângulo isósceles 110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2" name="Triângulo isósceles 110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3" name="Triângulo isósceles 110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4" name="Triângulo isósceles 110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78" name="Retângulo de cantos arredondados 1077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79" name="Elipse 1078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80" name="Grupo 1079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81" name="Grupo 108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83" name="Grupo 108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8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1" name="Retângulo de cantos arredondados 109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84" name="Lua 108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85" name="Lua 108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86" name="Grupo 108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8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82" name="Retângulo de cantos arredondados 108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8" name="Grupo 1137"/>
            <p:cNvGrpSpPr/>
            <p:nvPr/>
          </p:nvGrpSpPr>
          <p:grpSpPr>
            <a:xfrm rot="20846312">
              <a:off x="8543221" y="4456395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113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1178" name="Retângulo 117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79" name="Grupo 117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1191" name="Triângulo isósceles 11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2" name="Triângulo isósceles 11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3" name="Triângulo isósceles 11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4" name="Triângulo isósceles 11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5" name="Triângulo isósceles 119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6" name="Triângulo isósceles 119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7" name="Triângulo isósceles 119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8" name="Triângulo isósceles 119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9" name="Triângulo isósceles 119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00" name="Triângulo isósceles 119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0" name="Grupo 117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81" name="Triângulo isósceles 118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2" name="Triângulo isósceles 118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3" name="Triângulo isósceles 118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4" name="Triângulo isósceles 118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5" name="Triângulo isósceles 118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6" name="Triângulo isósceles 118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7" name="Triângulo isósceles 118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8" name="Triângulo isósceles 118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9" name="Triângulo isósceles 118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0" name="Triângulo isósceles 118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4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1155" name="Retângulo 115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56" name="Grupo 115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1168" name="Triângulo isósceles 116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9" name="Triângulo isósceles 116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0" name="Triângulo isósceles 116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1" name="Triângulo isósceles 117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Triângulo isósceles 117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Triângulo isósceles 117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4" name="Triângulo isósceles 117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5" name="Triângulo isósceles 117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6" name="Triângulo isósceles 117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7" name="Triângulo isósceles 117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57" name="Grupo 115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58" name="Triângulo isósceles 115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9" name="Triângulo isósceles 115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Triângulo isósceles 115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Triângulo isósceles 116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2" name="Triângulo isósceles 116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3" name="Triângulo isósceles 116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4" name="Triângulo isósceles 116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5" name="Triângulo isósceles 116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6" name="Triângulo isósceles 116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Triângulo isósceles 116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1" name="Retângulo de cantos arredondados 114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42" name="Elipse 114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143" name="Grupo 114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144" name="Grupo 114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146" name="Grupo 114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15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4" name="Retângulo de cantos arredondados 115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147" name="Lua 114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148" name="Lua 114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149" name="Grupo 114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15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45" name="Retângulo de cantos arredondados 114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1" name="Grupo 1200"/>
            <p:cNvGrpSpPr/>
            <p:nvPr/>
          </p:nvGrpSpPr>
          <p:grpSpPr>
            <a:xfrm rot="20792089">
              <a:off x="8822076" y="3032661"/>
              <a:ext cx="1445950" cy="1530336"/>
              <a:chOff x="-180528" y="2276869"/>
              <a:chExt cx="2857575" cy="3024339"/>
            </a:xfrm>
            <a:effectLst/>
          </p:grpSpPr>
          <p:grpSp>
            <p:nvGrpSpPr>
              <p:cNvPr id="120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1241" name="Retângulo 124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42" name="Grupo 1241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1254" name="Triângulo isósceles 1253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5" name="Triângulo isósceles 1254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6" name="Triângulo isósceles 12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7" name="Triângulo isósceles 12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8" name="Triângulo isósceles 12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9" name="Triângulo isósceles 12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0" name="Triângulo isósceles 12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Triângulo isósceles 12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Triângulo isósceles 12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3" name="Triângulo isósceles 12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43" name="Grupo 124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44" name="Triângulo isósceles 124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Triângulo isósceles 124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Triângulo isósceles 124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7" name="Triângulo isósceles 124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8" name="Triângulo isósceles 124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9" name="Triângulo isósceles 124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Triângulo isósceles 124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Triângulo isósceles 125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2" name="Triângulo isósceles 125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3" name="Triângulo isósceles 125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0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218" name="Retângulo 121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19" name="Grupo 121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31" name="Triângulo isósceles 123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2" name="Triângulo isósceles 123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3" name="Triângulo isósceles 123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4" name="Triângulo isósceles 123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5" name="Triângulo isósceles 123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6" name="Triângulo isósceles 123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7" name="Triângulo isósceles 123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8" name="Triângulo isósceles 123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9" name="Triângulo isósceles 123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0" name="Triângulo isósceles 123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20" name="Grupo 121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21" name="Triângulo isósceles 122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Triângulo isósceles 122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Triângulo isósceles 122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4" name="Triângulo isósceles 122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5" name="Triângulo isósceles 122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6" name="Triângulo isósceles 122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7" name="Triângulo isósceles 122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8" name="Triângulo isósceles 122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9" name="Triângulo isósceles 122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0" name="Triângulo isósceles 122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04" name="Retângulo de cantos arredondados 120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05" name="Elipse 120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06" name="Grupo 120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07" name="Grupo 120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09" name="Grupo 120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1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7" name="Retângulo de cantos arredondados 121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10" name="Lua 120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11" name="Lua 121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12" name="Grupo 121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1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08" name="Retângulo de cantos arredondados 120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4" name="Grupo 1263"/>
            <p:cNvGrpSpPr/>
            <p:nvPr/>
          </p:nvGrpSpPr>
          <p:grpSpPr>
            <a:xfrm rot="1411835">
              <a:off x="1146175" y="3161127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26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304" name="Retângulo 130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305" name="Grupo 130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17" name="Triângulo isósceles 13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8" name="Triângulo isósceles 13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9" name="Triângulo isósceles 13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Triângulo isósceles 13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Triângulo isósceles 13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2" name="Triângulo isósceles 13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3" name="Triângulo isósceles 13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4" name="Triângulo isósceles 13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Triângulo isósceles 13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Triângulo isósceles 13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06" name="Grupo 130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07" name="Triângulo isósceles 1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8" name="Triângulo isósceles 1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9" name="Triângulo isósceles 1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Triângulo isósceles 1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Triângulo isósceles 1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2" name="Triângulo isósceles 1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3" name="Triângulo isósceles 1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4" name="Triângulo isósceles 1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5" name="Triângulo isósceles 1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6" name="Triângulo isósceles 1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6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281" name="Retângulo 128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82" name="Grupo 1281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294" name="Triângulo isósceles 129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5" name="Triângulo isósceles 129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6" name="Triângulo isósceles 129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7" name="Triângulo isósceles 129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8" name="Triângulo isósceles 129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9" name="Triângulo isósceles 129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Triângulo isósceles 129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Triângulo isósceles 130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2" name="Triângulo isósceles 1301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3" name="Triângulo isósceles 1302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83" name="Grupo 128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84" name="Triângulo isósceles 1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5" name="Triângulo isósceles 1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6" name="Triângulo isósceles 1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7" name="Triângulo isósceles 1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8" name="Triângulo isósceles 1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9" name="Triângulo isósceles 1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Triângulo isósceles 1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Triângulo isósceles 1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2" name="Triângulo isósceles 1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3" name="Triângulo isósceles 1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67" name="Retângulo de cantos arredondados 126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68" name="Elipse 126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69" name="Grupo 126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70" name="Grupo 126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72" name="Grupo 127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7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0" name="Retângulo de cantos arredondados 127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73" name="Lua 127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74" name="Lua 127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75" name="Grupo 127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7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71" name="Retângulo de cantos arredondados 127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" name="CaixaDeTexto 1"/>
            <p:cNvSpPr txBox="1"/>
            <p:nvPr/>
          </p:nvSpPr>
          <p:spPr>
            <a:xfrm>
              <a:off x="1753537" y="3594484"/>
              <a:ext cx="609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 uso da camisinha é </a:t>
              </a:r>
              <a:r>
                <a:rPr lang="pt-B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sempre o melhor caminho para prevenção dessas e outras ISTs</a:t>
              </a:r>
              <a:endPara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36</Words>
  <Application>Microsoft Office PowerPoint</Application>
  <PresentationFormat>Apresentação na tela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53</cp:revision>
  <dcterms:created xsi:type="dcterms:W3CDTF">2019-03-01T18:01:03Z</dcterms:created>
  <dcterms:modified xsi:type="dcterms:W3CDTF">2019-04-12T12:56:05Z</dcterms:modified>
</cp:coreProperties>
</file>