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9A8"/>
    <a:srgbClr val="3498DB"/>
    <a:srgbClr val="778BEB"/>
    <a:srgbClr val="893BC3"/>
    <a:srgbClr val="E74C3C"/>
    <a:srgbClr val="1ACC71"/>
    <a:srgbClr val="F1C40F"/>
    <a:srgbClr val="E67E22"/>
    <a:srgbClr val="F3CD2D"/>
    <a:srgbClr val="F9F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150" d="100"/>
          <a:sy n="150" d="100"/>
        </p:scale>
        <p:origin x="7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04301" y="692325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3120461">
            <a:off x="5348644" y="4142126"/>
            <a:ext cx="633450" cy="1366253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671034" y="3243697"/>
            <a:ext cx="636754" cy="695571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532627" y="2129041"/>
            <a:ext cx="1008942" cy="641129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 rot="16200000">
            <a:off x="4193605" y="1268760"/>
            <a:ext cx="669137" cy="669137"/>
            <a:chOff x="2915816" y="2161544"/>
            <a:chExt cx="669137" cy="669137"/>
          </a:xfrm>
        </p:grpSpPr>
        <p:sp>
          <p:nvSpPr>
            <p:cNvPr id="31" name="Elipse 30"/>
            <p:cNvSpPr/>
            <p:nvPr/>
          </p:nvSpPr>
          <p:spPr>
            <a:xfrm>
              <a:off x="2915816" y="2161544"/>
              <a:ext cx="669137" cy="6691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3029860" y="2275587"/>
              <a:ext cx="441048" cy="4410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096027" y="2341755"/>
              <a:ext cx="308713" cy="30871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 rot="20568430">
            <a:off x="3989872" y="3280522"/>
            <a:ext cx="2668499" cy="1737044"/>
            <a:chOff x="3680186" y="3662231"/>
            <a:chExt cx="1548692" cy="1008112"/>
          </a:xfrm>
        </p:grpSpPr>
        <p:sp>
          <p:nvSpPr>
            <p:cNvPr id="8" name="Retângulo 7"/>
            <p:cNvSpPr/>
            <p:nvPr/>
          </p:nvSpPr>
          <p:spPr>
            <a:xfrm rot="19427397">
              <a:off x="3680186" y="3662231"/>
              <a:ext cx="387856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3295130">
              <a:off x="4299384" y="3370529"/>
              <a:ext cx="387856" cy="14711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 rot="18878921">
            <a:off x="3113724" y="1392421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30123" y="1556792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372200" y="1896772"/>
            <a:ext cx="1440160" cy="2105806"/>
            <a:chOff x="3419872" y="2259298"/>
            <a:chExt cx="1440160" cy="210580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3419872" y="2420888"/>
              <a:ext cx="1440160" cy="1944216"/>
            </a:xfrm>
            <a:prstGeom prst="roundRect">
              <a:avLst>
                <a:gd name="adj" fmla="val 6085"/>
              </a:avLst>
            </a:prstGeom>
            <a:solidFill>
              <a:srgbClr val="DC8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563888" y="2564904"/>
              <a:ext cx="115212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743908" y="2420888"/>
              <a:ext cx="792088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osca 9"/>
            <p:cNvSpPr/>
            <p:nvPr/>
          </p:nvSpPr>
          <p:spPr>
            <a:xfrm>
              <a:off x="3959932" y="2259298"/>
              <a:ext cx="360040" cy="360040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Quadro 10"/>
            <p:cNvSpPr/>
            <p:nvPr/>
          </p:nvSpPr>
          <p:spPr>
            <a:xfrm>
              <a:off x="3684972" y="2813042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Quadro 11"/>
            <p:cNvSpPr/>
            <p:nvPr/>
          </p:nvSpPr>
          <p:spPr>
            <a:xfrm>
              <a:off x="3684972" y="3152204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Quadro 12"/>
            <p:cNvSpPr/>
            <p:nvPr/>
          </p:nvSpPr>
          <p:spPr>
            <a:xfrm>
              <a:off x="3684972" y="3482349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Quadro 13"/>
            <p:cNvSpPr/>
            <p:nvPr/>
          </p:nvSpPr>
          <p:spPr>
            <a:xfrm>
              <a:off x="3684972" y="3789040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Retângulo 14"/>
            <p:cNvSpPr/>
            <p:nvPr/>
          </p:nvSpPr>
          <p:spPr>
            <a:xfrm>
              <a:off x="4067944" y="2910578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14"/>
            <p:cNvSpPr/>
            <p:nvPr/>
          </p:nvSpPr>
          <p:spPr>
            <a:xfrm>
              <a:off x="4067944" y="3249740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4067944" y="3579885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14"/>
            <p:cNvSpPr/>
            <p:nvPr/>
          </p:nvSpPr>
          <p:spPr>
            <a:xfrm>
              <a:off x="4067944" y="3886576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685432" y="2537126"/>
            <a:ext cx="1080120" cy="2046152"/>
            <a:chOff x="2231737" y="1896772"/>
            <a:chExt cx="1080120" cy="2046152"/>
          </a:xfrm>
        </p:grpSpPr>
        <p:sp>
          <p:nvSpPr>
            <p:cNvPr id="37" name="Elipse 36"/>
            <p:cNvSpPr/>
            <p:nvPr/>
          </p:nvSpPr>
          <p:spPr>
            <a:xfrm>
              <a:off x="2663788" y="3726900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2483768" y="3212976"/>
              <a:ext cx="576064" cy="648072"/>
            </a:xfrm>
            <a:prstGeom prst="roundRect">
              <a:avLst>
                <a:gd name="adj" fmla="val 2286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2447763" y="3318499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2447762" y="3492297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2447761" y="3651657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2429762" y="2370952"/>
              <a:ext cx="684076" cy="908081"/>
            </a:xfrm>
            <a:prstGeom prst="roundRect">
              <a:avLst/>
            </a:prstGeom>
            <a:solidFill>
              <a:srgbClr val="F3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2231737" y="1896772"/>
              <a:ext cx="1080120" cy="1173300"/>
            </a:xfrm>
            <a:prstGeom prst="ellipse">
              <a:avLst/>
            </a:prstGeom>
            <a:solidFill>
              <a:srgbClr val="F3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2447763" y="2065834"/>
              <a:ext cx="702188" cy="709736"/>
              <a:chOff x="4499992" y="2655304"/>
              <a:chExt cx="828092" cy="836993"/>
            </a:xfrm>
          </p:grpSpPr>
          <p:sp>
            <p:nvSpPr>
              <p:cNvPr id="41" name="Arco 40"/>
              <p:cNvSpPr/>
              <p:nvPr/>
            </p:nvSpPr>
            <p:spPr>
              <a:xfrm>
                <a:off x="4499992" y="2691308"/>
                <a:ext cx="792088" cy="800989"/>
              </a:xfrm>
              <a:prstGeom prst="arc">
                <a:avLst>
                  <a:gd name="adj1" fmla="val 16200000"/>
                  <a:gd name="adj2" fmla="val 15418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5256076" y="307229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860032" y="265530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39660" y="260648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6" name="Grupo 245"/>
          <p:cNvGrpSpPr/>
          <p:nvPr/>
        </p:nvGrpSpPr>
        <p:grpSpPr>
          <a:xfrm>
            <a:off x="4441915" y="747879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239" name="Elipse 238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2" name="Grupo 241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240" name="Elipse 23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 24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3" name="Retângulo de cantos arredondados 242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0" name="Grupo 249"/>
          <p:cNvGrpSpPr/>
          <p:nvPr/>
        </p:nvGrpSpPr>
        <p:grpSpPr>
          <a:xfrm rot="20346634">
            <a:off x="4673392" y="1110281"/>
            <a:ext cx="1232018" cy="1253824"/>
            <a:chOff x="5896390" y="1490230"/>
            <a:chExt cx="671658" cy="679206"/>
          </a:xfrm>
        </p:grpSpPr>
        <p:sp>
          <p:nvSpPr>
            <p:cNvPr id="254" name="Arco 253"/>
            <p:cNvSpPr/>
            <p:nvPr/>
          </p:nvSpPr>
          <p:spPr>
            <a:xfrm rot="2052759">
              <a:off x="5896390" y="1490230"/>
              <a:ext cx="671658" cy="679206"/>
            </a:xfrm>
            <a:prstGeom prst="arc">
              <a:avLst>
                <a:gd name="adj1" fmla="val 16200000"/>
                <a:gd name="adj2" fmla="val 154185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 rot="2052759">
              <a:off x="6404045" y="1527900"/>
              <a:ext cx="41554" cy="45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8" name="Elipse 257"/>
          <p:cNvSpPr/>
          <p:nvPr/>
        </p:nvSpPr>
        <p:spPr>
          <a:xfrm rot="799393">
            <a:off x="5847859" y="1856019"/>
            <a:ext cx="73974" cy="9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2" name="Grupo 1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4" name="Elipse 23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2" name="Elipse 21">
                <a:extLst>
                  <a:ext uri="{FF2B5EF4-FFF2-40B4-BE49-F238E27FC236}">
                    <a16:creationId xmlns="" xmlns:a16="http://schemas.microsoft.com/office/drawing/2014/main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="" xmlns:a16="http://schemas.microsoft.com/office/drawing/2014/main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4" name="Grupo 13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de cantos arredondados 10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de cantos arredondados 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0" name="Conector reto 29"/>
            <p:cNvCxnSpPr>
              <a:stCxn id="6" idx="0"/>
              <a:endCxn id="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 rot="1538825" flipH="1">
              <a:off x="3339908" y="1373413"/>
              <a:ext cx="899253" cy="3139410"/>
              <a:chOff x="4623674" y="1297992"/>
              <a:chExt cx="668407" cy="2017638"/>
            </a:xfrm>
            <a:solidFill>
              <a:schemeClr val="bg1"/>
            </a:solidFill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88</cp:revision>
  <dcterms:created xsi:type="dcterms:W3CDTF">2019-02-15T13:24:10Z</dcterms:created>
  <dcterms:modified xsi:type="dcterms:W3CDTF">2019-04-03T15:04:47Z</dcterms:modified>
</cp:coreProperties>
</file>