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F4"/>
    <a:srgbClr val="934BC9"/>
    <a:srgbClr val="A568D2"/>
    <a:srgbClr val="CBA9E5"/>
    <a:srgbClr val="BF95DF"/>
    <a:srgbClr val="C198E0"/>
    <a:srgbClr val="36174D"/>
    <a:srgbClr val="3C1A56"/>
    <a:srgbClr val="43C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25" d="100"/>
          <a:sy n="25" d="100"/>
        </p:scale>
        <p:origin x="2676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00F6B22-9972-466C-A46D-58DB40292F40}"/>
              </a:ext>
            </a:extLst>
          </p:cNvPr>
          <p:cNvGrpSpPr/>
          <p:nvPr/>
        </p:nvGrpSpPr>
        <p:grpSpPr>
          <a:xfrm>
            <a:off x="-36512" y="0"/>
            <a:ext cx="9144000" cy="6858000"/>
            <a:chOff x="9253536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9253536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0708482" y="5457452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12554547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9934728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14018378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17080143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13524111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16951388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15567587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11521949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9553847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14999908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11303816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15912992" y="532297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12594204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9455722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13670557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12321564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16883390" y="4136320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6883390" y="4136320"/>
                  <a:ext cx="1219437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37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Cambria Math</vt:lpstr>
      <vt:lpstr>Yanone Kaffeesatz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66</cp:revision>
  <dcterms:created xsi:type="dcterms:W3CDTF">2019-02-15T13:24:10Z</dcterms:created>
  <dcterms:modified xsi:type="dcterms:W3CDTF">2019-03-16T19:09:43Z</dcterms:modified>
</cp:coreProperties>
</file>