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266" r:id="rId4"/>
    <p:sldId id="262" r:id="rId5"/>
    <p:sldId id="261" r:id="rId6"/>
    <p:sldId id="260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663300"/>
    <a:srgbClr val="C58A4F"/>
    <a:srgbClr val="A0F6BB"/>
    <a:srgbClr val="D48C88"/>
    <a:srgbClr val="B36A33"/>
    <a:srgbClr val="843430"/>
    <a:srgbClr val="8D6E63"/>
    <a:srgbClr val="ACA118"/>
    <a:srgbClr val="A5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906" autoAdjust="0"/>
  </p:normalViewPr>
  <p:slideViewPr>
    <p:cSldViewPr>
      <p:cViewPr>
        <p:scale>
          <a:sx n="100" d="100"/>
          <a:sy n="100" d="100"/>
        </p:scale>
        <p:origin x="-110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64E14-6B57-4160-B976-9759441CBCC8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08951-C925-4892-A29C-E0303FE728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9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34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11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15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72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4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11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8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1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17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9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10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7601-A94F-4415-BE12-3A057DDE858C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>
            <a:extLst>
              <a:ext uri="{FF2B5EF4-FFF2-40B4-BE49-F238E27FC236}">
                <a16:creationId xmlns:a16="http://schemas.microsoft.com/office/drawing/2014/main" xmlns="" id="{E3682C21-8216-4FCF-A5C3-DC6FDF19FB2B}"/>
              </a:ext>
            </a:extLst>
          </p:cNvPr>
          <p:cNvGrpSpPr/>
          <p:nvPr/>
        </p:nvGrpSpPr>
        <p:grpSpPr>
          <a:xfrm>
            <a:off x="2843808" y="1555937"/>
            <a:ext cx="3240360" cy="3746126"/>
            <a:chOff x="3059832" y="1591037"/>
            <a:chExt cx="3240360" cy="3746126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xmlns="" id="{1DCF184F-89D1-4856-ACDA-65CFAEF778D1}"/>
                </a:ext>
              </a:extLst>
            </p:cNvPr>
            <p:cNvGrpSpPr/>
            <p:nvPr/>
          </p:nvGrpSpPr>
          <p:grpSpPr>
            <a:xfrm>
              <a:off x="3059832" y="4221088"/>
              <a:ext cx="3240360" cy="1116075"/>
              <a:chOff x="2267745" y="4185988"/>
              <a:chExt cx="3240360" cy="1116075"/>
            </a:xfrm>
          </p:grpSpPr>
          <p:sp>
            <p:nvSpPr>
              <p:cNvPr id="4" name="CaixaDeTexto 3"/>
              <p:cNvSpPr txBox="1"/>
              <p:nvPr/>
            </p:nvSpPr>
            <p:spPr>
              <a:xfrm>
                <a:off x="2267745" y="4286400"/>
                <a:ext cx="3240360" cy="1015663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pt-BR" sz="6000" b="1" spc="600" dirty="0">
                    <a:solidFill>
                      <a:srgbClr val="7030A0"/>
                    </a:solidFill>
                    <a:latin typeface="Yanone Kaffeesatz" panose="00000800000000000000" pitchFamily="2" charset="0"/>
                  </a:rPr>
                  <a:t>DISCUS</a:t>
                </a:r>
                <a:r>
                  <a:rPr lang="pt-BR" sz="6000" b="1" spc="600" dirty="0">
                    <a:solidFill>
                      <a:schemeClr val="bg1"/>
                    </a:solidFill>
                    <a:latin typeface="Yanone Kaffeesatz" panose="00000800000000000000" pitchFamily="2" charset="0"/>
                  </a:rPr>
                  <a:t>SEX</a:t>
                </a:r>
              </a:p>
            </p:txBody>
          </p:sp>
          <p:sp>
            <p:nvSpPr>
              <p:cNvPr id="17" name="Balão de Pensamento: Nuvem 16">
                <a:extLst>
                  <a:ext uri="{FF2B5EF4-FFF2-40B4-BE49-F238E27FC236}">
                    <a16:creationId xmlns:a16="http://schemas.microsoft.com/office/drawing/2014/main" xmlns="" id="{5C57BA0A-9700-43BD-9104-CC30BC0DE381}"/>
                  </a:ext>
                </a:extLst>
              </p:cNvPr>
              <p:cNvSpPr/>
              <p:nvPr/>
            </p:nvSpPr>
            <p:spPr>
              <a:xfrm rot="805575">
                <a:off x="2725186" y="4185988"/>
                <a:ext cx="345036" cy="239075"/>
              </a:xfrm>
              <a:prstGeom prst="cloudCallou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503187">
              <a:off x="3420081" y="1591037"/>
              <a:ext cx="2303839" cy="2438290"/>
              <a:chOff x="-180528" y="2276873"/>
              <a:chExt cx="2857570" cy="3024336"/>
            </a:xfrm>
            <a:effectLst/>
          </p:grpSpPr>
          <p:grpSp>
            <p:nvGrpSpPr>
              <p:cNvPr id="96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97" name="Retângulo 9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8" name="Grupo 97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0" name="Triângulo isósceles 10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" name="Triângulo isósceles 11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Triângulo isósceles 11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Triângulo isósceles 11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Triângulo isósceles 11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Triângulo isósceles 11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" name="Triângulo isósceles 11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Triângulo isósceles 11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8" name="Triângulo isósceles 11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9" name="Triângulo isósceles 11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9" name="Grupo 98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0" name="Triângulo isósceles 9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Triângulo isósceles 10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Triângulo isósceles 10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Triângulo isósceles 10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Triângulo isósceles 10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Triângulo isósceles 10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Triângulo isósceles 10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Triângulo isósceles 10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Triângulo isósceles 10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" name="Triângulo isósceles 10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5" name="Retângulo 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2" name="Grupo 4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" name="Triângulo isósceles 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Triângulo isósceles 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Triângulo isósceles 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Triângulo isósceles 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" name="Triângulo isósceles 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Triângulo isósceles 1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Triângulo isósceles 1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Triângulo isósceles 1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Triângulo isósceles 1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0" name="Grupo 49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1" name="Triângulo isósceles 5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Triângulo isósceles 5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Triângulo isósceles 5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Triângulo isósceles 5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Triângulo isósceles 5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Triângulo isósceles 5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Triângulo isósceles 5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Triângulo isósceles 5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9" name="Triângulo isósceles 5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Triângulo isósceles 5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2" name="Retângulo de cantos arredondados 21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Elipse 80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4" name="Grupo 23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3" name="Grupo 22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1" name="Grupo 20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86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4" name="Retângulo de cantos arredondados 83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Lua 8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88" name="Lua 87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1" name="Grupo 90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92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95" name="Retângulo de cantos arredondados 94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83735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914048" y="602436"/>
            <a:ext cx="5476011" cy="5597169"/>
            <a:chOff x="2344744" y="533800"/>
            <a:chExt cx="5476011" cy="5597169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xmlns="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xmlns="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4" name="Grupo 13"/>
          <p:cNvGrpSpPr/>
          <p:nvPr/>
        </p:nvGrpSpPr>
        <p:grpSpPr>
          <a:xfrm rot="17875225">
            <a:off x="3281191" y="1510594"/>
            <a:ext cx="1991142" cy="1995584"/>
            <a:chOff x="4211960" y="2231496"/>
            <a:chExt cx="362609" cy="363418"/>
          </a:xfrm>
        </p:grpSpPr>
        <p:sp>
          <p:nvSpPr>
            <p:cNvPr id="12" name="Retângulo 11"/>
            <p:cNvSpPr/>
            <p:nvPr/>
          </p:nvSpPr>
          <p:spPr>
            <a:xfrm>
              <a:off x="4342187" y="2231496"/>
              <a:ext cx="102155" cy="363418"/>
            </a:xfrm>
            <a:prstGeom prst="rect">
              <a:avLst/>
            </a:prstGeom>
            <a:solidFill>
              <a:srgbClr val="FF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211960" y="2362133"/>
              <a:ext cx="362609" cy="102143"/>
            </a:xfrm>
            <a:prstGeom prst="rect">
              <a:avLst/>
            </a:prstGeom>
            <a:solidFill>
              <a:srgbClr val="F3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upo 5"/>
          <p:cNvGrpSpPr/>
          <p:nvPr/>
        </p:nvGrpSpPr>
        <p:grpSpPr>
          <a:xfrm rot="1987061">
            <a:off x="4450450" y="2894891"/>
            <a:ext cx="1610020" cy="2238799"/>
            <a:chOff x="3832556" y="3093639"/>
            <a:chExt cx="1610020" cy="2238799"/>
          </a:xfrm>
        </p:grpSpPr>
        <p:sp>
          <p:nvSpPr>
            <p:cNvPr id="11" name="Retângulo 10"/>
            <p:cNvSpPr/>
            <p:nvPr/>
          </p:nvSpPr>
          <p:spPr>
            <a:xfrm rot="16200000">
              <a:off x="4357091" y="4246953"/>
              <a:ext cx="560949" cy="16100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15" name="Retângulo 14"/>
            <p:cNvSpPr/>
            <p:nvPr/>
          </p:nvSpPr>
          <p:spPr>
            <a:xfrm rot="16200000">
              <a:off x="4042734" y="3932597"/>
              <a:ext cx="2238799" cy="5608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9140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upo 99"/>
          <p:cNvGrpSpPr/>
          <p:nvPr/>
        </p:nvGrpSpPr>
        <p:grpSpPr>
          <a:xfrm>
            <a:off x="2296089" y="578448"/>
            <a:ext cx="5476011" cy="5597169"/>
            <a:chOff x="3971369" y="1099318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3971369" y="1099318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20747020">
              <a:off x="4897585" y="2321190"/>
              <a:ext cx="1440160" cy="2105806"/>
              <a:chOff x="3419872" y="2259298"/>
              <a:chExt cx="1440160" cy="2105806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3419872" y="2420888"/>
                <a:ext cx="1440160" cy="1944216"/>
              </a:xfrm>
              <a:prstGeom prst="roundRect">
                <a:avLst>
                  <a:gd name="adj" fmla="val 6085"/>
                </a:avLst>
              </a:prstGeom>
              <a:solidFill>
                <a:srgbClr val="DC8D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/>
              <p:cNvSpPr/>
              <p:nvPr/>
            </p:nvSpPr>
            <p:spPr>
              <a:xfrm>
                <a:off x="3563888" y="2564904"/>
                <a:ext cx="1152128" cy="16561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3743908" y="2420888"/>
                <a:ext cx="792088" cy="21602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osca 9"/>
              <p:cNvSpPr/>
              <p:nvPr/>
            </p:nvSpPr>
            <p:spPr>
              <a:xfrm>
                <a:off x="3959932" y="2259298"/>
                <a:ext cx="360040" cy="360040"/>
              </a:xfrm>
              <a:prstGeom prst="don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Quadro 10"/>
              <p:cNvSpPr/>
              <p:nvPr/>
            </p:nvSpPr>
            <p:spPr>
              <a:xfrm>
                <a:off x="3684972" y="2813042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Quadro 11"/>
              <p:cNvSpPr/>
              <p:nvPr/>
            </p:nvSpPr>
            <p:spPr>
              <a:xfrm>
                <a:off x="3684972" y="3152204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Quadro 12"/>
              <p:cNvSpPr/>
              <p:nvPr/>
            </p:nvSpPr>
            <p:spPr>
              <a:xfrm>
                <a:off x="3684972" y="3482349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Quadro 13"/>
              <p:cNvSpPr/>
              <p:nvPr/>
            </p:nvSpPr>
            <p:spPr>
              <a:xfrm>
                <a:off x="3684972" y="3789040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tângulo 14"/>
              <p:cNvSpPr/>
              <p:nvPr/>
            </p:nvSpPr>
            <p:spPr>
              <a:xfrm>
                <a:off x="4067944" y="2910578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14"/>
              <p:cNvSpPr/>
              <p:nvPr/>
            </p:nvSpPr>
            <p:spPr>
              <a:xfrm>
                <a:off x="4067944" y="3249740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14"/>
              <p:cNvSpPr/>
              <p:nvPr/>
            </p:nvSpPr>
            <p:spPr>
              <a:xfrm>
                <a:off x="4067944" y="3579885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14"/>
              <p:cNvSpPr/>
              <p:nvPr/>
            </p:nvSpPr>
            <p:spPr>
              <a:xfrm>
                <a:off x="4067944" y="3886576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Grupo 45"/>
            <p:cNvGrpSpPr/>
            <p:nvPr/>
          </p:nvGrpSpPr>
          <p:grpSpPr>
            <a:xfrm rot="2052759">
              <a:off x="7077558" y="1721144"/>
              <a:ext cx="1080120" cy="2046152"/>
              <a:chOff x="2231737" y="1896772"/>
              <a:chExt cx="1080120" cy="2046152"/>
            </a:xfrm>
          </p:grpSpPr>
          <p:sp>
            <p:nvSpPr>
              <p:cNvPr id="37" name="Elipse 36"/>
              <p:cNvSpPr/>
              <p:nvPr/>
            </p:nvSpPr>
            <p:spPr>
              <a:xfrm>
                <a:off x="2663788" y="3726900"/>
                <a:ext cx="216024" cy="21602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2483768" y="3212976"/>
                <a:ext cx="576064" cy="648072"/>
              </a:xfrm>
              <a:prstGeom prst="roundRect">
                <a:avLst>
                  <a:gd name="adj" fmla="val 22868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2447763" y="3318499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de cantos arredondados 34"/>
              <p:cNvSpPr/>
              <p:nvPr/>
            </p:nvSpPr>
            <p:spPr>
              <a:xfrm>
                <a:off x="2447762" y="3492297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>
                <a:off x="2447761" y="3651657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37"/>
              <p:cNvSpPr/>
              <p:nvPr/>
            </p:nvSpPr>
            <p:spPr>
              <a:xfrm>
                <a:off x="2429762" y="2370952"/>
                <a:ext cx="684076" cy="908081"/>
              </a:xfrm>
              <a:prstGeom prst="roundRect">
                <a:avLst/>
              </a:prstGeom>
              <a:solidFill>
                <a:srgbClr val="F3C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2231737" y="1896772"/>
                <a:ext cx="1080120" cy="1173300"/>
              </a:xfrm>
              <a:prstGeom prst="ellipse">
                <a:avLst/>
              </a:prstGeom>
              <a:solidFill>
                <a:srgbClr val="F3C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5" name="Grupo 44"/>
              <p:cNvGrpSpPr/>
              <p:nvPr/>
            </p:nvGrpSpPr>
            <p:grpSpPr>
              <a:xfrm>
                <a:off x="2447763" y="2065834"/>
                <a:ext cx="702188" cy="709736"/>
                <a:chOff x="4499992" y="2655304"/>
                <a:chExt cx="828092" cy="836993"/>
              </a:xfrm>
            </p:grpSpPr>
            <p:sp>
              <p:nvSpPr>
                <p:cNvPr id="41" name="Arco 40"/>
                <p:cNvSpPr/>
                <p:nvPr/>
              </p:nvSpPr>
              <p:spPr>
                <a:xfrm>
                  <a:off x="4499992" y="2691308"/>
                  <a:ext cx="792088" cy="800989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5256076" y="3072298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Elipse 42"/>
                <p:cNvSpPr/>
                <p:nvPr/>
              </p:nvSpPr>
              <p:spPr>
                <a:xfrm>
                  <a:off x="4860032" y="2655304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9" name="Grupo 98"/>
            <p:cNvGrpSpPr/>
            <p:nvPr/>
          </p:nvGrpSpPr>
          <p:grpSpPr>
            <a:xfrm>
              <a:off x="6558782" y="4146135"/>
              <a:ext cx="1855430" cy="2040350"/>
              <a:chOff x="6211828" y="3724174"/>
              <a:chExt cx="2291864" cy="2482561"/>
            </a:xfrm>
          </p:grpSpPr>
          <p:grpSp>
            <p:nvGrpSpPr>
              <p:cNvPr id="57" name="Grupo 56"/>
              <p:cNvGrpSpPr/>
              <p:nvPr/>
            </p:nvGrpSpPr>
            <p:grpSpPr>
              <a:xfrm rot="1546403">
                <a:off x="6221008" y="3724174"/>
                <a:ext cx="2282684" cy="2302729"/>
                <a:chOff x="1056268" y="1632631"/>
                <a:chExt cx="2282684" cy="2302729"/>
              </a:xfrm>
            </p:grpSpPr>
            <p:grpSp>
              <p:nvGrpSpPr>
                <p:cNvPr id="31" name="Grupo 30"/>
                <p:cNvGrpSpPr/>
                <p:nvPr/>
              </p:nvGrpSpPr>
              <p:grpSpPr>
                <a:xfrm>
                  <a:off x="1507186" y="1632631"/>
                  <a:ext cx="1368152" cy="2302729"/>
                  <a:chOff x="-36512" y="4303965"/>
                  <a:chExt cx="1368152" cy="2302729"/>
                </a:xfrm>
              </p:grpSpPr>
              <p:sp>
                <p:nvSpPr>
                  <p:cNvPr id="8" name="Retângulo de cantos arredondados 7"/>
                  <p:cNvSpPr/>
                  <p:nvPr/>
                </p:nvSpPr>
                <p:spPr>
                  <a:xfrm>
                    <a:off x="-36512" y="4303965"/>
                    <a:ext cx="792088" cy="230272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Retângulo de cantos arredondados 31"/>
                  <p:cNvSpPr/>
                  <p:nvPr/>
                </p:nvSpPr>
                <p:spPr>
                  <a:xfrm>
                    <a:off x="539552" y="4303965"/>
                    <a:ext cx="792088" cy="230272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0" name="Retângulo de cantos arredondados 38"/>
                  <p:cNvSpPr/>
                  <p:nvPr/>
                </p:nvSpPr>
                <p:spPr>
                  <a:xfrm>
                    <a:off x="539552" y="4424013"/>
                    <a:ext cx="108012" cy="20513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012" h="2051372">
                        <a:moveTo>
                          <a:pt x="108012" y="0"/>
                        </a:moveTo>
                        <a:lnTo>
                          <a:pt x="108012" y="2051372"/>
                        </a:lnTo>
                        <a:cubicBezTo>
                          <a:pt x="40752" y="1981207"/>
                          <a:pt x="0" y="1885866"/>
                          <a:pt x="0" y="1781006"/>
                        </a:cubicBezTo>
                        <a:lnTo>
                          <a:pt x="0" y="270365"/>
                        </a:lnTo>
                        <a:cubicBezTo>
                          <a:pt x="0" y="165506"/>
                          <a:pt x="40752" y="70164"/>
                          <a:pt x="108012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52" name="Retângulo de cantos arredondados 51"/>
                <p:cNvSpPr/>
                <p:nvPr/>
              </p:nvSpPr>
              <p:spPr>
                <a:xfrm>
                  <a:off x="1426266" y="1750048"/>
                  <a:ext cx="432048" cy="203216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Retângulo de cantos arredondados 53"/>
                <p:cNvSpPr/>
                <p:nvPr/>
              </p:nvSpPr>
              <p:spPr>
                <a:xfrm>
                  <a:off x="2555776" y="1750048"/>
                  <a:ext cx="432048" cy="203216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Retângulo de cantos arredondados 54"/>
                <p:cNvSpPr/>
                <p:nvPr/>
              </p:nvSpPr>
              <p:spPr>
                <a:xfrm>
                  <a:off x="1291162" y="1915404"/>
                  <a:ext cx="432048" cy="17230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Retângulo de cantos arredondados 55"/>
                <p:cNvSpPr/>
                <p:nvPr/>
              </p:nvSpPr>
              <p:spPr>
                <a:xfrm>
                  <a:off x="2699792" y="1915404"/>
                  <a:ext cx="432048" cy="17230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Elipse 52"/>
                <p:cNvSpPr/>
                <p:nvPr/>
              </p:nvSpPr>
              <p:spPr>
                <a:xfrm>
                  <a:off x="1156058" y="2268508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Elipse 57"/>
                <p:cNvSpPr/>
                <p:nvPr/>
              </p:nvSpPr>
              <p:spPr>
                <a:xfrm>
                  <a:off x="1056268" y="2868092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Elipse 58"/>
                <p:cNvSpPr/>
                <p:nvPr/>
              </p:nvSpPr>
              <p:spPr>
                <a:xfrm>
                  <a:off x="2771800" y="2868092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/>
                <p:cNvSpPr/>
                <p:nvPr/>
              </p:nvSpPr>
              <p:spPr>
                <a:xfrm>
                  <a:off x="2708704" y="2268508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1" name="Grupo 60"/>
              <p:cNvGrpSpPr/>
              <p:nvPr/>
            </p:nvGrpSpPr>
            <p:grpSpPr>
              <a:xfrm rot="19343251">
                <a:off x="6525737" y="3941732"/>
                <a:ext cx="671658" cy="679206"/>
                <a:chOff x="3264675" y="2216103"/>
                <a:chExt cx="671658" cy="679206"/>
              </a:xfrm>
            </p:grpSpPr>
            <p:sp>
              <p:nvSpPr>
                <p:cNvPr id="63" name="Arco 62"/>
                <p:cNvSpPr/>
                <p:nvPr/>
              </p:nvSpPr>
              <p:spPr>
                <a:xfrm rot="2052759">
                  <a:off x="3264675" y="2216103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Elipse 63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Elipse 64"/>
                <p:cNvSpPr/>
                <p:nvPr/>
              </p:nvSpPr>
              <p:spPr>
                <a:xfrm rot="2052759">
                  <a:off x="3760921" y="2244340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7" name="Grupo 66"/>
              <p:cNvGrpSpPr/>
              <p:nvPr/>
            </p:nvGrpSpPr>
            <p:grpSpPr>
              <a:xfrm rot="6583570">
                <a:off x="6215602" y="4586497"/>
                <a:ext cx="671658" cy="679206"/>
                <a:chOff x="3264675" y="2216102"/>
                <a:chExt cx="671658" cy="679206"/>
              </a:xfrm>
            </p:grpSpPr>
            <p:sp>
              <p:nvSpPr>
                <p:cNvPr id="68" name="Arco 67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Elipse 69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1" name="Grupo 70"/>
              <p:cNvGrpSpPr/>
              <p:nvPr/>
            </p:nvGrpSpPr>
            <p:grpSpPr>
              <a:xfrm rot="6583570">
                <a:off x="6576416" y="4793040"/>
                <a:ext cx="615176" cy="622089"/>
                <a:chOff x="3264675" y="2216102"/>
                <a:chExt cx="671658" cy="679206"/>
              </a:xfrm>
            </p:grpSpPr>
            <p:sp>
              <p:nvSpPr>
                <p:cNvPr id="72" name="Arco 71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Elipse 72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Elipse 73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5" name="Grupo 74"/>
              <p:cNvGrpSpPr/>
              <p:nvPr/>
            </p:nvGrpSpPr>
            <p:grpSpPr>
              <a:xfrm rot="19085578">
                <a:off x="6708896" y="4466370"/>
                <a:ext cx="671658" cy="679206"/>
                <a:chOff x="3264675" y="2216102"/>
                <a:chExt cx="671658" cy="679206"/>
              </a:xfrm>
            </p:grpSpPr>
            <p:sp>
              <p:nvSpPr>
                <p:cNvPr id="76" name="Arco 75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Elipse 76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82"/>
              <p:cNvGrpSpPr/>
              <p:nvPr/>
            </p:nvGrpSpPr>
            <p:grpSpPr>
              <a:xfrm rot="9646403">
                <a:off x="7246493" y="4910068"/>
                <a:ext cx="671658" cy="679206"/>
                <a:chOff x="3264675" y="2216102"/>
                <a:chExt cx="671658" cy="679206"/>
              </a:xfrm>
            </p:grpSpPr>
            <p:sp>
              <p:nvSpPr>
                <p:cNvPr id="84" name="Arco 83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Grupo 86"/>
              <p:cNvGrpSpPr/>
              <p:nvPr/>
            </p:nvGrpSpPr>
            <p:grpSpPr>
              <a:xfrm rot="19085578">
                <a:off x="7717771" y="4502604"/>
                <a:ext cx="671658" cy="679206"/>
                <a:chOff x="3264675" y="2216102"/>
                <a:chExt cx="671658" cy="679206"/>
              </a:xfrm>
            </p:grpSpPr>
            <p:sp>
              <p:nvSpPr>
                <p:cNvPr id="88" name="Arco 87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9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1" name="Grupo 90"/>
              <p:cNvGrpSpPr/>
              <p:nvPr/>
            </p:nvGrpSpPr>
            <p:grpSpPr>
              <a:xfrm rot="7738672">
                <a:off x="7569261" y="4074133"/>
                <a:ext cx="671658" cy="679206"/>
                <a:chOff x="3264675" y="2216102"/>
                <a:chExt cx="671658" cy="679206"/>
              </a:xfrm>
            </p:grpSpPr>
            <p:sp>
              <p:nvSpPr>
                <p:cNvPr id="92" name="Arco 91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Elipse 93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4"/>
              <p:cNvGrpSpPr/>
              <p:nvPr/>
            </p:nvGrpSpPr>
            <p:grpSpPr>
              <a:xfrm rot="18703142">
                <a:off x="7411593" y="5531303"/>
                <a:ext cx="671658" cy="679206"/>
                <a:chOff x="3264675" y="2216102"/>
                <a:chExt cx="671658" cy="679206"/>
              </a:xfrm>
            </p:grpSpPr>
            <p:sp>
              <p:nvSpPr>
                <p:cNvPr id="96" name="Arco 95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Elipse 96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97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83280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897932" y="602436"/>
            <a:ext cx="5476011" cy="5597169"/>
            <a:chOff x="2344744" y="533800"/>
            <a:chExt cx="5476011" cy="5597169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xmlns="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xmlns="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3784071" y="1089667"/>
            <a:ext cx="1687615" cy="4485431"/>
            <a:chOff x="4396553" y="2420888"/>
            <a:chExt cx="785684" cy="2088232"/>
          </a:xfrm>
          <a:solidFill>
            <a:schemeClr val="accent4">
              <a:lumMod val="75000"/>
            </a:schemeClr>
          </a:solidFill>
        </p:grpSpPr>
        <p:sp>
          <p:nvSpPr>
            <p:cNvPr id="6" name="Elipse 5"/>
            <p:cNvSpPr/>
            <p:nvPr/>
          </p:nvSpPr>
          <p:spPr>
            <a:xfrm>
              <a:off x="4682414" y="2420888"/>
              <a:ext cx="213963" cy="3996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4468118" y="2535641"/>
              <a:ext cx="641190" cy="1342583"/>
              <a:chOff x="4325330" y="2247814"/>
              <a:chExt cx="996372" cy="2086293"/>
            </a:xfrm>
            <a:grpFill/>
          </p:grpSpPr>
          <p:sp>
            <p:nvSpPr>
              <p:cNvPr id="10" name="Elipse 9"/>
              <p:cNvSpPr/>
              <p:nvPr/>
            </p:nvSpPr>
            <p:spPr>
              <a:xfrm>
                <a:off x="4325330" y="2247814"/>
                <a:ext cx="996372" cy="7264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4325330" y="2604454"/>
                <a:ext cx="996372" cy="17296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tângulo de cantos arredondados 7"/>
            <p:cNvSpPr/>
            <p:nvPr/>
          </p:nvSpPr>
          <p:spPr>
            <a:xfrm>
              <a:off x="4396553" y="3880743"/>
              <a:ext cx="785684" cy="64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4505610" y="3996045"/>
              <a:ext cx="552564" cy="5130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3830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130078" y="655050"/>
            <a:ext cx="5476011" cy="5597169"/>
            <a:chOff x="2344744" y="533800"/>
            <a:chExt cx="5476011" cy="5597169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xmlns="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xmlns="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80" name="Grupo 79"/>
          <p:cNvGrpSpPr/>
          <p:nvPr/>
        </p:nvGrpSpPr>
        <p:grpSpPr>
          <a:xfrm rot="20162693">
            <a:off x="2846127" y="1300853"/>
            <a:ext cx="1841407" cy="1319699"/>
            <a:chOff x="3146127" y="2325181"/>
            <a:chExt cx="2938041" cy="2105634"/>
          </a:xfrm>
        </p:grpSpPr>
        <p:sp>
          <p:nvSpPr>
            <p:cNvPr id="59" name="Retângulo 58"/>
            <p:cNvSpPr/>
            <p:nvPr/>
          </p:nvSpPr>
          <p:spPr>
            <a:xfrm>
              <a:off x="5491512" y="2758131"/>
              <a:ext cx="258937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9" name="Grupo 78"/>
            <p:cNvGrpSpPr/>
            <p:nvPr/>
          </p:nvGrpSpPr>
          <p:grpSpPr>
            <a:xfrm>
              <a:off x="3146127" y="2325181"/>
              <a:ext cx="2938041" cy="2105634"/>
              <a:chOff x="3146127" y="2325181"/>
              <a:chExt cx="2938041" cy="2105634"/>
            </a:xfrm>
          </p:grpSpPr>
          <p:sp>
            <p:nvSpPr>
              <p:cNvPr id="6" name="Elipse 5"/>
              <p:cNvSpPr/>
              <p:nvPr/>
            </p:nvSpPr>
            <p:spPr>
              <a:xfrm>
                <a:off x="3203848" y="2348880"/>
                <a:ext cx="2592288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2592288" h="1224136">
                    <a:moveTo>
                      <a:pt x="1296144" y="0"/>
                    </a:moveTo>
                    <a:lnTo>
                      <a:pt x="1296144" y="612068"/>
                    </a:lnTo>
                    <a:lnTo>
                      <a:pt x="2592288" y="612068"/>
                    </a:lnTo>
                    <a:cubicBezTo>
                      <a:pt x="2592288" y="950104"/>
                      <a:pt x="2011985" y="1224136"/>
                      <a:pt x="1296144" y="1224136"/>
                    </a:cubicBezTo>
                    <a:cubicBezTo>
                      <a:pt x="580303" y="1224136"/>
                      <a:pt x="0" y="950104"/>
                      <a:pt x="0" y="612068"/>
                    </a:cubicBezTo>
                    <a:cubicBezTo>
                      <a:pt x="0" y="274032"/>
                      <a:pt x="580303" y="0"/>
                      <a:pt x="1296144" y="0"/>
                    </a:cubicBezTo>
                    <a:close/>
                  </a:path>
                </a:pathLst>
              </a:custGeom>
              <a:solidFill>
                <a:srgbClr val="F79B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Trapezoide 8"/>
              <p:cNvSpPr/>
              <p:nvPr/>
            </p:nvSpPr>
            <p:spPr>
              <a:xfrm>
                <a:off x="3146127" y="3009257"/>
                <a:ext cx="2707729" cy="203719"/>
              </a:xfrm>
              <a:prstGeom prst="trapezoid">
                <a:avLst/>
              </a:prstGeom>
              <a:solidFill>
                <a:srgbClr val="F79B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3203848" y="3212976"/>
                <a:ext cx="2592288" cy="47399"/>
              </a:xfrm>
              <a:prstGeom prst="rect">
                <a:avLst/>
              </a:prstGeom>
              <a:solidFill>
                <a:srgbClr val="F47C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2" name="Grupo 41"/>
              <p:cNvGrpSpPr/>
              <p:nvPr/>
            </p:nvGrpSpPr>
            <p:grpSpPr>
              <a:xfrm>
                <a:off x="4715510" y="3940302"/>
                <a:ext cx="454918" cy="454918"/>
                <a:chOff x="5336710" y="3988242"/>
                <a:chExt cx="454918" cy="454918"/>
              </a:xfrm>
              <a:solidFill>
                <a:schemeClr val="tx1"/>
              </a:solidFill>
            </p:grpSpPr>
            <p:sp>
              <p:nvSpPr>
                <p:cNvPr id="29" name="Fluxograma: Conector 28"/>
                <p:cNvSpPr/>
                <p:nvPr/>
              </p:nvSpPr>
              <p:spPr>
                <a:xfrm>
                  <a:off x="5528165" y="4179697"/>
                  <a:ext cx="72008" cy="72008"/>
                </a:xfrm>
                <a:prstGeom prst="flowChartConnector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1" name="Grupo 40"/>
                <p:cNvGrpSpPr/>
                <p:nvPr/>
              </p:nvGrpSpPr>
              <p:grpSpPr>
                <a:xfrm>
                  <a:off x="5336710" y="3988242"/>
                  <a:ext cx="454918" cy="454918"/>
                  <a:chOff x="4627879" y="4149080"/>
                  <a:chExt cx="454918" cy="454918"/>
                </a:xfrm>
                <a:grpFill/>
              </p:grpSpPr>
              <p:sp>
                <p:nvSpPr>
                  <p:cNvPr id="27" name="Rosca 26"/>
                  <p:cNvSpPr/>
                  <p:nvPr/>
                </p:nvSpPr>
                <p:spPr>
                  <a:xfrm>
                    <a:off x="4627879" y="4149080"/>
                    <a:ext cx="454918" cy="454918"/>
                  </a:xfrm>
                  <a:prstGeom prst="donut">
                    <a:avLst>
                      <a:gd name="adj" fmla="val 14908"/>
                    </a:avLst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1" name="Conector reto 30"/>
                  <p:cNvCxnSpPr>
                    <a:stCxn id="27" idx="3"/>
                    <a:endCxn id="27" idx="7"/>
                  </p:cNvCxnSpPr>
                  <p:nvPr/>
                </p:nvCxnSpPr>
                <p:spPr>
                  <a:xfrm flipV="1">
                    <a:off x="4694500" y="4215701"/>
                    <a:ext cx="321676" cy="321676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ector reto 33"/>
                  <p:cNvCxnSpPr>
                    <a:stCxn id="27" idx="5"/>
                    <a:endCxn id="27" idx="1"/>
                  </p:cNvCxnSpPr>
                  <p:nvPr/>
                </p:nvCxnSpPr>
                <p:spPr>
                  <a:xfrm flipH="1" flipV="1">
                    <a:off x="4694500" y="4215701"/>
                    <a:ext cx="321676" cy="321676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Conector reto 36"/>
                  <p:cNvCxnSpPr>
                    <a:stCxn id="27" idx="2"/>
                    <a:endCxn id="27" idx="6"/>
                  </p:cNvCxnSpPr>
                  <p:nvPr/>
                </p:nvCxnSpPr>
                <p:spPr>
                  <a:xfrm>
                    <a:off x="4627879" y="4376539"/>
                    <a:ext cx="454918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Conector reto 39"/>
                  <p:cNvCxnSpPr>
                    <a:stCxn id="27" idx="0"/>
                    <a:endCxn id="27" idx="4"/>
                  </p:cNvCxnSpPr>
                  <p:nvPr/>
                </p:nvCxnSpPr>
                <p:spPr>
                  <a:xfrm>
                    <a:off x="4855338" y="4149080"/>
                    <a:ext cx="0" cy="454918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3" name="Grupo 42"/>
              <p:cNvGrpSpPr/>
              <p:nvPr/>
            </p:nvGrpSpPr>
            <p:grpSpPr>
              <a:xfrm>
                <a:off x="3935020" y="3952238"/>
                <a:ext cx="454918" cy="454918"/>
                <a:chOff x="5336710" y="3988242"/>
                <a:chExt cx="454918" cy="454918"/>
              </a:xfrm>
              <a:solidFill>
                <a:schemeClr val="tx1"/>
              </a:solidFill>
            </p:grpSpPr>
            <p:sp>
              <p:nvSpPr>
                <p:cNvPr id="44" name="Fluxograma: Conector 43"/>
                <p:cNvSpPr/>
                <p:nvPr/>
              </p:nvSpPr>
              <p:spPr>
                <a:xfrm>
                  <a:off x="5528165" y="4179697"/>
                  <a:ext cx="72008" cy="72008"/>
                </a:xfrm>
                <a:prstGeom prst="flowChartConnector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5" name="Grupo 44"/>
                <p:cNvGrpSpPr/>
                <p:nvPr/>
              </p:nvGrpSpPr>
              <p:grpSpPr>
                <a:xfrm>
                  <a:off x="5336710" y="3988242"/>
                  <a:ext cx="454918" cy="454918"/>
                  <a:chOff x="4627879" y="4149080"/>
                  <a:chExt cx="454918" cy="454918"/>
                </a:xfrm>
                <a:grpFill/>
              </p:grpSpPr>
              <p:sp>
                <p:nvSpPr>
                  <p:cNvPr id="46" name="Rosca 45"/>
                  <p:cNvSpPr/>
                  <p:nvPr/>
                </p:nvSpPr>
                <p:spPr>
                  <a:xfrm>
                    <a:off x="4627879" y="4149080"/>
                    <a:ext cx="454918" cy="454918"/>
                  </a:xfrm>
                  <a:prstGeom prst="donut">
                    <a:avLst>
                      <a:gd name="adj" fmla="val 14908"/>
                    </a:avLst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7" name="Conector reto 46"/>
                  <p:cNvCxnSpPr>
                    <a:stCxn id="46" idx="3"/>
                    <a:endCxn id="46" idx="7"/>
                  </p:cNvCxnSpPr>
                  <p:nvPr/>
                </p:nvCxnSpPr>
                <p:spPr>
                  <a:xfrm flipV="1">
                    <a:off x="4694500" y="4215701"/>
                    <a:ext cx="321676" cy="321676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Conector reto 47"/>
                  <p:cNvCxnSpPr>
                    <a:stCxn id="46" idx="5"/>
                    <a:endCxn id="46" idx="1"/>
                  </p:cNvCxnSpPr>
                  <p:nvPr/>
                </p:nvCxnSpPr>
                <p:spPr>
                  <a:xfrm flipH="1" flipV="1">
                    <a:off x="4694500" y="4215701"/>
                    <a:ext cx="321676" cy="321676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Conector reto 48"/>
                  <p:cNvCxnSpPr>
                    <a:stCxn id="46" idx="2"/>
                    <a:endCxn id="46" idx="6"/>
                  </p:cNvCxnSpPr>
                  <p:nvPr/>
                </p:nvCxnSpPr>
                <p:spPr>
                  <a:xfrm>
                    <a:off x="4627879" y="4376539"/>
                    <a:ext cx="454918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Conector reto 49"/>
                  <p:cNvCxnSpPr>
                    <a:stCxn id="46" idx="0"/>
                    <a:endCxn id="46" idx="4"/>
                  </p:cNvCxnSpPr>
                  <p:nvPr/>
                </p:nvCxnSpPr>
                <p:spPr>
                  <a:xfrm>
                    <a:off x="4855338" y="4149080"/>
                    <a:ext cx="0" cy="454918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3" name="Retângulo 52"/>
              <p:cNvSpPr/>
              <p:nvPr/>
            </p:nvSpPr>
            <p:spPr>
              <a:xfrm rot="3454414">
                <a:off x="4506398" y="3900218"/>
                <a:ext cx="559460" cy="6269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"/>
              <p:cNvSpPr/>
              <p:nvPr/>
            </p:nvSpPr>
            <p:spPr>
              <a:xfrm>
                <a:off x="3203848" y="2325181"/>
                <a:ext cx="1296144" cy="684076"/>
              </a:xfrm>
              <a:custGeom>
                <a:avLst/>
                <a:gdLst/>
                <a:ahLst/>
                <a:cxnLst/>
                <a:rect l="l" t="t" r="r" b="b"/>
                <a:pathLst>
                  <a:path w="1296144" h="684076">
                    <a:moveTo>
                      <a:pt x="1296144" y="0"/>
                    </a:moveTo>
                    <a:lnTo>
                      <a:pt x="1296144" y="684076"/>
                    </a:lnTo>
                    <a:lnTo>
                      <a:pt x="0" y="684076"/>
                    </a:lnTo>
                    <a:cubicBezTo>
                      <a:pt x="0" y="306271"/>
                      <a:pt x="580303" y="0"/>
                      <a:pt x="1296144" y="0"/>
                    </a:cubicBezTo>
                    <a:close/>
                  </a:path>
                </a:pathLst>
              </a:custGeom>
              <a:solidFill>
                <a:srgbClr val="F046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 57"/>
              <p:cNvSpPr/>
              <p:nvPr/>
            </p:nvSpPr>
            <p:spPr>
              <a:xfrm rot="8029710">
                <a:off x="3880199" y="3447033"/>
                <a:ext cx="1921845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5" name="Grupo 74"/>
              <p:cNvGrpSpPr/>
              <p:nvPr/>
            </p:nvGrpSpPr>
            <p:grpSpPr>
              <a:xfrm>
                <a:off x="5750449" y="2698068"/>
                <a:ext cx="333719" cy="165844"/>
                <a:chOff x="669163" y="2357264"/>
                <a:chExt cx="2687085" cy="1335366"/>
              </a:xfrm>
            </p:grpSpPr>
            <p:sp>
              <p:nvSpPr>
                <p:cNvPr id="72" name="Retângulo de cantos arredondados 71"/>
                <p:cNvSpPr/>
                <p:nvPr/>
              </p:nvSpPr>
              <p:spPr>
                <a:xfrm rot="5400000">
                  <a:off x="1607020" y="1928181"/>
                  <a:ext cx="811371" cy="2234216"/>
                </a:xfrm>
                <a:prstGeom prst="roundRect">
                  <a:avLst/>
                </a:prstGeom>
                <a:solidFill>
                  <a:srgbClr val="F046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 de cantos arredondados 72"/>
                <p:cNvSpPr/>
                <p:nvPr/>
              </p:nvSpPr>
              <p:spPr>
                <a:xfrm>
                  <a:off x="669163" y="2357264"/>
                  <a:ext cx="386881" cy="1294686"/>
                </a:xfrm>
                <a:prstGeom prst="roundRect">
                  <a:avLst/>
                </a:prstGeom>
                <a:solidFill>
                  <a:srgbClr val="F79B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de cantos arredondados 73"/>
                <p:cNvSpPr/>
                <p:nvPr/>
              </p:nvSpPr>
              <p:spPr>
                <a:xfrm>
                  <a:off x="2969367" y="2397944"/>
                  <a:ext cx="386881" cy="1294686"/>
                </a:xfrm>
                <a:prstGeom prst="roundRect">
                  <a:avLst/>
                </a:prstGeom>
                <a:solidFill>
                  <a:srgbClr val="F79B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00" name="Grupo 99"/>
          <p:cNvGrpSpPr/>
          <p:nvPr/>
        </p:nvGrpSpPr>
        <p:grpSpPr>
          <a:xfrm rot="2113924">
            <a:off x="5014968" y="1347790"/>
            <a:ext cx="493046" cy="1274440"/>
            <a:chOff x="5004036" y="2123818"/>
            <a:chExt cx="914412" cy="2363598"/>
          </a:xfrm>
        </p:grpSpPr>
        <p:sp>
          <p:nvSpPr>
            <p:cNvPr id="81" name="Retângulo de cantos arredondados 80"/>
            <p:cNvSpPr/>
            <p:nvPr/>
          </p:nvSpPr>
          <p:spPr>
            <a:xfrm>
              <a:off x="5004048" y="2881013"/>
              <a:ext cx="914400" cy="1606403"/>
            </a:xfrm>
            <a:prstGeom prst="roundRect">
              <a:avLst>
                <a:gd name="adj" fmla="val 189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3" name="Grupo 92"/>
            <p:cNvGrpSpPr/>
            <p:nvPr/>
          </p:nvGrpSpPr>
          <p:grpSpPr>
            <a:xfrm>
              <a:off x="5114120" y="2123818"/>
              <a:ext cx="694233" cy="658155"/>
              <a:chOff x="5114129" y="2113791"/>
              <a:chExt cx="694233" cy="658155"/>
            </a:xfrm>
            <a:solidFill>
              <a:srgbClr val="D4D40E"/>
            </a:solidFill>
          </p:grpSpPr>
          <p:sp>
            <p:nvSpPr>
              <p:cNvPr id="86" name="Fluxograma: Atraso 85"/>
              <p:cNvSpPr/>
              <p:nvPr/>
            </p:nvSpPr>
            <p:spPr>
              <a:xfrm rot="16200000">
                <a:off x="5306460" y="2167231"/>
                <a:ext cx="309574" cy="202693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0" name="Grupo 89"/>
              <p:cNvGrpSpPr/>
              <p:nvPr/>
            </p:nvGrpSpPr>
            <p:grpSpPr>
              <a:xfrm>
                <a:off x="5114129" y="2339890"/>
                <a:ext cx="694233" cy="432056"/>
                <a:chOff x="3317927" y="4487416"/>
                <a:chExt cx="668358" cy="502488"/>
              </a:xfrm>
              <a:grpFill/>
            </p:grpSpPr>
            <p:sp>
              <p:nvSpPr>
                <p:cNvPr id="88" name="Fluxograma: Atraso 87"/>
                <p:cNvSpPr/>
                <p:nvPr/>
              </p:nvSpPr>
              <p:spPr>
                <a:xfrm rot="16200000">
                  <a:off x="3436078" y="4369265"/>
                  <a:ext cx="432056" cy="668357"/>
                </a:xfrm>
                <a:prstGeom prst="flowChartDelay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 88"/>
                <p:cNvSpPr/>
                <p:nvPr/>
              </p:nvSpPr>
              <p:spPr>
                <a:xfrm>
                  <a:off x="3317929" y="4688152"/>
                  <a:ext cx="668356" cy="30175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5" name="Retângulo de cantos arredondados 84"/>
            <p:cNvSpPr/>
            <p:nvPr/>
          </p:nvSpPr>
          <p:spPr>
            <a:xfrm>
              <a:off x="5004036" y="2739978"/>
              <a:ext cx="914400" cy="160064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0" name="Elipse 124"/>
          <p:cNvSpPr/>
          <p:nvPr/>
        </p:nvSpPr>
        <p:spPr>
          <a:xfrm flipH="1">
            <a:off x="4798496" y="3191073"/>
            <a:ext cx="139177" cy="50860"/>
          </a:xfrm>
          <a:custGeom>
            <a:avLst/>
            <a:gdLst/>
            <a:ahLst/>
            <a:cxnLst/>
            <a:rect l="l" t="t" r="r" b="b"/>
            <a:pathLst>
              <a:path w="139177" h="50860">
                <a:moveTo>
                  <a:pt x="139177" y="0"/>
                </a:moveTo>
                <a:lnTo>
                  <a:pt x="0" y="0"/>
                </a:lnTo>
                <a:cubicBezTo>
                  <a:pt x="1654" y="28434"/>
                  <a:pt x="32229" y="50860"/>
                  <a:pt x="69588" y="50860"/>
                </a:cubicBezTo>
                <a:cubicBezTo>
                  <a:pt x="106948" y="50860"/>
                  <a:pt x="137523" y="28434"/>
                  <a:pt x="139177" y="0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5" name="Grupo 194"/>
          <p:cNvGrpSpPr/>
          <p:nvPr/>
        </p:nvGrpSpPr>
        <p:grpSpPr>
          <a:xfrm>
            <a:off x="2947356" y="2841917"/>
            <a:ext cx="963906" cy="1428068"/>
            <a:chOff x="3497653" y="2728408"/>
            <a:chExt cx="963906" cy="1428068"/>
          </a:xfrm>
        </p:grpSpPr>
        <p:sp>
          <p:nvSpPr>
            <p:cNvPr id="101" name="Elipse 100"/>
            <p:cNvSpPr/>
            <p:nvPr/>
          </p:nvSpPr>
          <p:spPr>
            <a:xfrm rot="20354430">
              <a:off x="3497653" y="2728408"/>
              <a:ext cx="963906" cy="1428068"/>
            </a:xfrm>
            <a:prstGeom prst="ellipse">
              <a:avLst/>
            </a:prstGeom>
            <a:solidFill>
              <a:srgbClr val="D48C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4" name="Grupo 193"/>
            <p:cNvGrpSpPr/>
            <p:nvPr/>
          </p:nvGrpSpPr>
          <p:grpSpPr>
            <a:xfrm rot="20083027">
              <a:off x="3608361" y="2906094"/>
              <a:ext cx="551070" cy="552844"/>
              <a:chOff x="2132853" y="2992350"/>
              <a:chExt cx="551070" cy="552844"/>
            </a:xfrm>
          </p:grpSpPr>
          <p:grpSp>
            <p:nvGrpSpPr>
              <p:cNvPr id="192" name="Grupo 191"/>
              <p:cNvGrpSpPr/>
              <p:nvPr/>
            </p:nvGrpSpPr>
            <p:grpSpPr>
              <a:xfrm rot="1639464">
                <a:off x="2132853" y="2992350"/>
                <a:ext cx="551070" cy="545290"/>
                <a:chOff x="2169342" y="2603301"/>
                <a:chExt cx="551070" cy="545290"/>
              </a:xfrm>
            </p:grpSpPr>
            <p:grpSp>
              <p:nvGrpSpPr>
                <p:cNvPr id="191" name="Grupo 190"/>
                <p:cNvGrpSpPr/>
                <p:nvPr/>
              </p:nvGrpSpPr>
              <p:grpSpPr>
                <a:xfrm>
                  <a:off x="2169342" y="2603301"/>
                  <a:ext cx="551070" cy="532059"/>
                  <a:chOff x="2116711" y="3202684"/>
                  <a:chExt cx="551070" cy="532059"/>
                </a:xfrm>
              </p:grpSpPr>
              <p:grpSp>
                <p:nvGrpSpPr>
                  <p:cNvPr id="190" name="Grupo 189"/>
                  <p:cNvGrpSpPr/>
                  <p:nvPr/>
                </p:nvGrpSpPr>
                <p:grpSpPr>
                  <a:xfrm>
                    <a:off x="2116711" y="3214000"/>
                    <a:ext cx="551070" cy="520743"/>
                    <a:chOff x="2711519" y="2433174"/>
                    <a:chExt cx="551070" cy="520743"/>
                  </a:xfrm>
                </p:grpSpPr>
                <p:sp>
                  <p:nvSpPr>
                    <p:cNvPr id="166" name="Fluxograma: Conector 165"/>
                    <p:cNvSpPr/>
                    <p:nvPr/>
                  </p:nvSpPr>
                  <p:spPr>
                    <a:xfrm rot="20354430">
                      <a:off x="2741848" y="2433174"/>
                      <a:ext cx="520741" cy="520743"/>
                    </a:xfrm>
                    <a:prstGeom prst="flowChartConnector">
                      <a:avLst/>
                    </a:prstGeom>
                    <a:solidFill>
                      <a:srgbClr val="C58A4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5" name="Fluxograma: Conector 174"/>
                    <p:cNvSpPr/>
                    <p:nvPr/>
                  </p:nvSpPr>
                  <p:spPr>
                    <a:xfrm rot="20354430">
                      <a:off x="2711519" y="2481940"/>
                      <a:ext cx="258772" cy="259988"/>
                    </a:xfrm>
                    <a:custGeom>
                      <a:avLst/>
                      <a:gdLst>
                        <a:gd name="connsiteX0" fmla="*/ 0 w 726244"/>
                        <a:gd name="connsiteY0" fmla="*/ 363122 h 726244"/>
                        <a:gd name="connsiteX1" fmla="*/ 363122 w 726244"/>
                        <a:gd name="connsiteY1" fmla="*/ 0 h 726244"/>
                        <a:gd name="connsiteX2" fmla="*/ 726244 w 726244"/>
                        <a:gd name="connsiteY2" fmla="*/ 363122 h 726244"/>
                        <a:gd name="connsiteX3" fmla="*/ 363122 w 726244"/>
                        <a:gd name="connsiteY3" fmla="*/ 726244 h 726244"/>
                        <a:gd name="connsiteX4" fmla="*/ 0 w 726244"/>
                        <a:gd name="connsiteY4" fmla="*/ 363122 h 726244"/>
                        <a:gd name="connsiteX0" fmla="*/ 0 w 392087"/>
                        <a:gd name="connsiteY0" fmla="*/ 368722 h 733843"/>
                        <a:gd name="connsiteX1" fmla="*/ 363122 w 392087"/>
                        <a:gd name="connsiteY1" fmla="*/ 5600 h 733843"/>
                        <a:gd name="connsiteX2" fmla="*/ 369057 w 392087"/>
                        <a:gd name="connsiteY2" fmla="*/ 228228 h 733843"/>
                        <a:gd name="connsiteX3" fmla="*/ 363122 w 392087"/>
                        <a:gd name="connsiteY3" fmla="*/ 731844 h 733843"/>
                        <a:gd name="connsiteX4" fmla="*/ 0 w 392087"/>
                        <a:gd name="connsiteY4" fmla="*/ 368722 h 733843"/>
                        <a:gd name="connsiteX0" fmla="*/ 3044 w 395131"/>
                        <a:gd name="connsiteY0" fmla="*/ 368722 h 384087"/>
                        <a:gd name="connsiteX1" fmla="*/ 366166 w 395131"/>
                        <a:gd name="connsiteY1" fmla="*/ 5600 h 384087"/>
                        <a:gd name="connsiteX2" fmla="*/ 372101 w 395131"/>
                        <a:gd name="connsiteY2" fmla="*/ 228228 h 384087"/>
                        <a:gd name="connsiteX3" fmla="*/ 201860 w 395131"/>
                        <a:gd name="connsiteY3" fmla="*/ 307982 h 384087"/>
                        <a:gd name="connsiteX4" fmla="*/ 3044 w 395131"/>
                        <a:gd name="connsiteY4" fmla="*/ 368722 h 384087"/>
                        <a:gd name="connsiteX0" fmla="*/ 3057 w 396943"/>
                        <a:gd name="connsiteY0" fmla="*/ 411020 h 429216"/>
                        <a:gd name="connsiteX1" fmla="*/ 366179 w 396943"/>
                        <a:gd name="connsiteY1" fmla="*/ 47898 h 429216"/>
                        <a:gd name="connsiteX2" fmla="*/ 376876 w 396943"/>
                        <a:gd name="connsiteY2" fmla="*/ 137176 h 429216"/>
                        <a:gd name="connsiteX3" fmla="*/ 201873 w 396943"/>
                        <a:gd name="connsiteY3" fmla="*/ 350280 h 429216"/>
                        <a:gd name="connsiteX4" fmla="*/ 3057 w 396943"/>
                        <a:gd name="connsiteY4" fmla="*/ 411020 h 429216"/>
                        <a:gd name="connsiteX0" fmla="*/ 2884 w 376703"/>
                        <a:gd name="connsiteY0" fmla="*/ 368679 h 379406"/>
                        <a:gd name="connsiteX1" fmla="*/ 104069 w 376703"/>
                        <a:gd name="connsiteY1" fmla="*/ 112713 h 379406"/>
                        <a:gd name="connsiteX2" fmla="*/ 376703 w 376703"/>
                        <a:gd name="connsiteY2" fmla="*/ 94835 h 379406"/>
                        <a:gd name="connsiteX3" fmla="*/ 201700 w 376703"/>
                        <a:gd name="connsiteY3" fmla="*/ 307939 h 379406"/>
                        <a:gd name="connsiteX4" fmla="*/ 2884 w 376703"/>
                        <a:gd name="connsiteY4" fmla="*/ 368679 h 379406"/>
                        <a:gd name="connsiteX0" fmla="*/ 3059 w 403072"/>
                        <a:gd name="connsiteY0" fmla="*/ 372293 h 383117"/>
                        <a:gd name="connsiteX1" fmla="*/ 104244 w 403072"/>
                        <a:gd name="connsiteY1" fmla="*/ 116327 h 383117"/>
                        <a:gd name="connsiteX2" fmla="*/ 403072 w 403072"/>
                        <a:gd name="connsiteY2" fmla="*/ 93687 h 383117"/>
                        <a:gd name="connsiteX3" fmla="*/ 201875 w 403072"/>
                        <a:gd name="connsiteY3" fmla="*/ 311553 h 383117"/>
                        <a:gd name="connsiteX4" fmla="*/ 3059 w 403072"/>
                        <a:gd name="connsiteY4" fmla="*/ 372293 h 383117"/>
                        <a:gd name="connsiteX0" fmla="*/ 3059 w 403072"/>
                        <a:gd name="connsiteY0" fmla="*/ 372293 h 383117"/>
                        <a:gd name="connsiteX1" fmla="*/ 104244 w 403072"/>
                        <a:gd name="connsiteY1" fmla="*/ 116327 h 383117"/>
                        <a:gd name="connsiteX2" fmla="*/ 403072 w 403072"/>
                        <a:gd name="connsiteY2" fmla="*/ 93687 h 383117"/>
                        <a:gd name="connsiteX3" fmla="*/ 201875 w 403072"/>
                        <a:gd name="connsiteY3" fmla="*/ 311553 h 383117"/>
                        <a:gd name="connsiteX4" fmla="*/ 3059 w 403072"/>
                        <a:gd name="connsiteY4" fmla="*/ 372293 h 383117"/>
                        <a:gd name="connsiteX0" fmla="*/ 3175 w 403188"/>
                        <a:gd name="connsiteY0" fmla="*/ 372293 h 378288"/>
                        <a:gd name="connsiteX1" fmla="*/ 104360 w 403188"/>
                        <a:gd name="connsiteY1" fmla="*/ 116327 h 378288"/>
                        <a:gd name="connsiteX2" fmla="*/ 403188 w 403188"/>
                        <a:gd name="connsiteY2" fmla="*/ 93687 h 378288"/>
                        <a:gd name="connsiteX3" fmla="*/ 204373 w 403188"/>
                        <a:gd name="connsiteY3" fmla="*/ 280597 h 378288"/>
                        <a:gd name="connsiteX4" fmla="*/ 3175 w 403188"/>
                        <a:gd name="connsiteY4" fmla="*/ 372293 h 378288"/>
                        <a:gd name="connsiteX0" fmla="*/ 3175 w 403188"/>
                        <a:gd name="connsiteY0" fmla="*/ 372293 h 378288"/>
                        <a:gd name="connsiteX1" fmla="*/ 104360 w 403188"/>
                        <a:gd name="connsiteY1" fmla="*/ 116327 h 378288"/>
                        <a:gd name="connsiteX2" fmla="*/ 403188 w 403188"/>
                        <a:gd name="connsiteY2" fmla="*/ 93687 h 378288"/>
                        <a:gd name="connsiteX3" fmla="*/ 204373 w 403188"/>
                        <a:gd name="connsiteY3" fmla="*/ 280597 h 378288"/>
                        <a:gd name="connsiteX4" fmla="*/ 3175 w 403188"/>
                        <a:gd name="connsiteY4" fmla="*/ 372293 h 378288"/>
                        <a:gd name="connsiteX0" fmla="*/ 3175 w 403188"/>
                        <a:gd name="connsiteY0" fmla="*/ 372293 h 380242"/>
                        <a:gd name="connsiteX1" fmla="*/ 104360 w 403188"/>
                        <a:gd name="connsiteY1" fmla="*/ 116327 h 380242"/>
                        <a:gd name="connsiteX2" fmla="*/ 403188 w 403188"/>
                        <a:gd name="connsiteY2" fmla="*/ 93687 h 380242"/>
                        <a:gd name="connsiteX3" fmla="*/ 204373 w 403188"/>
                        <a:gd name="connsiteY3" fmla="*/ 280597 h 380242"/>
                        <a:gd name="connsiteX4" fmla="*/ 3175 w 403188"/>
                        <a:gd name="connsiteY4" fmla="*/ 372293 h 380242"/>
                        <a:gd name="connsiteX0" fmla="*/ 2281 w 402294"/>
                        <a:gd name="connsiteY0" fmla="*/ 372293 h 382973"/>
                        <a:gd name="connsiteX1" fmla="*/ 103466 w 402294"/>
                        <a:gd name="connsiteY1" fmla="*/ 116327 h 382973"/>
                        <a:gd name="connsiteX2" fmla="*/ 402294 w 402294"/>
                        <a:gd name="connsiteY2" fmla="*/ 93687 h 382973"/>
                        <a:gd name="connsiteX3" fmla="*/ 184429 w 402294"/>
                        <a:gd name="connsiteY3" fmla="*/ 294885 h 382973"/>
                        <a:gd name="connsiteX4" fmla="*/ 2281 w 402294"/>
                        <a:gd name="connsiteY4" fmla="*/ 372293 h 382973"/>
                        <a:gd name="connsiteX0" fmla="*/ 1102 w 401115"/>
                        <a:gd name="connsiteY0" fmla="*/ 382454 h 395472"/>
                        <a:gd name="connsiteX1" fmla="*/ 121337 w 401115"/>
                        <a:gd name="connsiteY1" fmla="*/ 93150 h 395472"/>
                        <a:gd name="connsiteX2" fmla="*/ 401115 w 401115"/>
                        <a:gd name="connsiteY2" fmla="*/ 103848 h 395472"/>
                        <a:gd name="connsiteX3" fmla="*/ 183250 w 401115"/>
                        <a:gd name="connsiteY3" fmla="*/ 305046 h 395472"/>
                        <a:gd name="connsiteX4" fmla="*/ 1102 w 401115"/>
                        <a:gd name="connsiteY4" fmla="*/ 382454 h 395472"/>
                        <a:gd name="connsiteX0" fmla="*/ 1058 w 382021"/>
                        <a:gd name="connsiteY0" fmla="*/ 380766 h 390699"/>
                        <a:gd name="connsiteX1" fmla="*/ 121293 w 382021"/>
                        <a:gd name="connsiteY1" fmla="*/ 91462 h 390699"/>
                        <a:gd name="connsiteX2" fmla="*/ 382021 w 382021"/>
                        <a:gd name="connsiteY2" fmla="*/ 104541 h 390699"/>
                        <a:gd name="connsiteX3" fmla="*/ 183206 w 382021"/>
                        <a:gd name="connsiteY3" fmla="*/ 303358 h 390699"/>
                        <a:gd name="connsiteX4" fmla="*/ 1058 w 382021"/>
                        <a:gd name="connsiteY4" fmla="*/ 380766 h 390699"/>
                        <a:gd name="connsiteX0" fmla="*/ 1058 w 382703"/>
                        <a:gd name="connsiteY0" fmla="*/ 314365 h 322966"/>
                        <a:gd name="connsiteX1" fmla="*/ 121293 w 382703"/>
                        <a:gd name="connsiteY1" fmla="*/ 25061 h 322966"/>
                        <a:gd name="connsiteX2" fmla="*/ 382021 w 382703"/>
                        <a:gd name="connsiteY2" fmla="*/ 38140 h 322966"/>
                        <a:gd name="connsiteX3" fmla="*/ 204433 w 382703"/>
                        <a:gd name="connsiteY3" fmla="*/ 135561 h 322966"/>
                        <a:gd name="connsiteX4" fmla="*/ 183206 w 382703"/>
                        <a:gd name="connsiteY4" fmla="*/ 236957 h 322966"/>
                        <a:gd name="connsiteX5" fmla="*/ 1058 w 382703"/>
                        <a:gd name="connsiteY5" fmla="*/ 314365 h 322966"/>
                        <a:gd name="connsiteX0" fmla="*/ 554 w 382199"/>
                        <a:gd name="connsiteY0" fmla="*/ 322726 h 332031"/>
                        <a:gd name="connsiteX1" fmla="*/ 135077 w 382199"/>
                        <a:gd name="connsiteY1" fmla="*/ 21516 h 332031"/>
                        <a:gd name="connsiteX2" fmla="*/ 381517 w 382199"/>
                        <a:gd name="connsiteY2" fmla="*/ 46501 h 332031"/>
                        <a:gd name="connsiteX3" fmla="*/ 203929 w 382199"/>
                        <a:gd name="connsiteY3" fmla="*/ 143922 h 332031"/>
                        <a:gd name="connsiteX4" fmla="*/ 182702 w 382199"/>
                        <a:gd name="connsiteY4" fmla="*/ 245318 h 332031"/>
                        <a:gd name="connsiteX5" fmla="*/ 554 w 382199"/>
                        <a:gd name="connsiteY5" fmla="*/ 322726 h 332031"/>
                        <a:gd name="connsiteX0" fmla="*/ 1999 w 383644"/>
                        <a:gd name="connsiteY0" fmla="*/ 299876 h 306970"/>
                        <a:gd name="connsiteX1" fmla="*/ 105565 w 383644"/>
                        <a:gd name="connsiteY1" fmla="*/ 36766 h 306970"/>
                        <a:gd name="connsiteX2" fmla="*/ 382962 w 383644"/>
                        <a:gd name="connsiteY2" fmla="*/ 23651 h 306970"/>
                        <a:gd name="connsiteX3" fmla="*/ 205374 w 383644"/>
                        <a:gd name="connsiteY3" fmla="*/ 121072 h 306970"/>
                        <a:gd name="connsiteX4" fmla="*/ 184147 w 383644"/>
                        <a:gd name="connsiteY4" fmla="*/ 222468 h 306970"/>
                        <a:gd name="connsiteX5" fmla="*/ 1999 w 383644"/>
                        <a:gd name="connsiteY5" fmla="*/ 299876 h 306970"/>
                        <a:gd name="connsiteX0" fmla="*/ 1933 w 369355"/>
                        <a:gd name="connsiteY0" fmla="*/ 363997 h 371091"/>
                        <a:gd name="connsiteX1" fmla="*/ 105499 w 369355"/>
                        <a:gd name="connsiteY1" fmla="*/ 100887 h 371091"/>
                        <a:gd name="connsiteX2" fmla="*/ 368608 w 369355"/>
                        <a:gd name="connsiteY2" fmla="*/ 9191 h 371091"/>
                        <a:gd name="connsiteX3" fmla="*/ 205308 w 369355"/>
                        <a:gd name="connsiteY3" fmla="*/ 185193 h 371091"/>
                        <a:gd name="connsiteX4" fmla="*/ 184081 w 369355"/>
                        <a:gd name="connsiteY4" fmla="*/ 286589 h 371091"/>
                        <a:gd name="connsiteX5" fmla="*/ 1933 w 369355"/>
                        <a:gd name="connsiteY5" fmla="*/ 363997 h 3710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69355" h="371091">
                          <a:moveTo>
                            <a:pt x="1933" y="363997"/>
                          </a:moveTo>
                          <a:cubicBezTo>
                            <a:pt x="-11164" y="333047"/>
                            <a:pt x="44387" y="160021"/>
                            <a:pt x="105499" y="100887"/>
                          </a:cubicBezTo>
                          <a:cubicBezTo>
                            <a:pt x="166612" y="41753"/>
                            <a:pt x="356339" y="-24704"/>
                            <a:pt x="368608" y="9191"/>
                          </a:cubicBezTo>
                          <a:cubicBezTo>
                            <a:pt x="380877" y="43086"/>
                            <a:pt x="238444" y="152057"/>
                            <a:pt x="205308" y="185193"/>
                          </a:cubicBezTo>
                          <a:cubicBezTo>
                            <a:pt x="172172" y="218329"/>
                            <a:pt x="217977" y="256788"/>
                            <a:pt x="184081" y="286589"/>
                          </a:cubicBezTo>
                          <a:cubicBezTo>
                            <a:pt x="150185" y="316390"/>
                            <a:pt x="15030" y="394947"/>
                            <a:pt x="1933" y="363997"/>
                          </a:cubicBezTo>
                          <a:close/>
                        </a:path>
                      </a:pathLst>
                    </a:custGeom>
                    <a:solidFill>
                      <a:srgbClr val="6633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7" name="Fluxograma: Conector 176"/>
                    <p:cNvSpPr/>
                    <p:nvPr/>
                  </p:nvSpPr>
                  <p:spPr>
                    <a:xfrm rot="20354430">
                      <a:off x="2734789" y="2478402"/>
                      <a:ext cx="223519" cy="212594"/>
                    </a:xfrm>
                    <a:custGeom>
                      <a:avLst/>
                      <a:gdLst>
                        <a:gd name="connsiteX0" fmla="*/ 0 w 726244"/>
                        <a:gd name="connsiteY0" fmla="*/ 363122 h 726244"/>
                        <a:gd name="connsiteX1" fmla="*/ 363122 w 726244"/>
                        <a:gd name="connsiteY1" fmla="*/ 0 h 726244"/>
                        <a:gd name="connsiteX2" fmla="*/ 726244 w 726244"/>
                        <a:gd name="connsiteY2" fmla="*/ 363122 h 726244"/>
                        <a:gd name="connsiteX3" fmla="*/ 363122 w 726244"/>
                        <a:gd name="connsiteY3" fmla="*/ 726244 h 726244"/>
                        <a:gd name="connsiteX4" fmla="*/ 0 w 726244"/>
                        <a:gd name="connsiteY4" fmla="*/ 363122 h 726244"/>
                        <a:gd name="connsiteX0" fmla="*/ 0 w 369657"/>
                        <a:gd name="connsiteY0" fmla="*/ 366394 h 730945"/>
                        <a:gd name="connsiteX1" fmla="*/ 363122 w 369657"/>
                        <a:gd name="connsiteY1" fmla="*/ 3272 h 730945"/>
                        <a:gd name="connsiteX2" fmla="*/ 242850 w 369657"/>
                        <a:gd name="connsiteY2" fmla="*/ 249713 h 730945"/>
                        <a:gd name="connsiteX3" fmla="*/ 363122 w 369657"/>
                        <a:gd name="connsiteY3" fmla="*/ 729516 h 730945"/>
                        <a:gd name="connsiteX4" fmla="*/ 0 w 369657"/>
                        <a:gd name="connsiteY4" fmla="*/ 366394 h 730945"/>
                        <a:gd name="connsiteX0" fmla="*/ 109435 w 479092"/>
                        <a:gd name="connsiteY0" fmla="*/ 366394 h 384677"/>
                        <a:gd name="connsiteX1" fmla="*/ 472557 w 479092"/>
                        <a:gd name="connsiteY1" fmla="*/ 3272 h 384677"/>
                        <a:gd name="connsiteX2" fmla="*/ 352285 w 479092"/>
                        <a:gd name="connsiteY2" fmla="*/ 249713 h 384677"/>
                        <a:gd name="connsiteX3" fmla="*/ 12976 w 479092"/>
                        <a:gd name="connsiteY3" fmla="*/ 322323 h 384677"/>
                        <a:gd name="connsiteX4" fmla="*/ 109435 w 479092"/>
                        <a:gd name="connsiteY4" fmla="*/ 366394 h 384677"/>
                        <a:gd name="connsiteX0" fmla="*/ 96506 w 459630"/>
                        <a:gd name="connsiteY0" fmla="*/ 365873 h 383993"/>
                        <a:gd name="connsiteX1" fmla="*/ 459628 w 459630"/>
                        <a:gd name="connsiteY1" fmla="*/ 2751 h 383993"/>
                        <a:gd name="connsiteX2" fmla="*/ 103612 w 459630"/>
                        <a:gd name="connsiteY2" fmla="*/ 256336 h 383993"/>
                        <a:gd name="connsiteX3" fmla="*/ 47 w 459630"/>
                        <a:gd name="connsiteY3" fmla="*/ 321802 h 383993"/>
                        <a:gd name="connsiteX4" fmla="*/ 96506 w 459630"/>
                        <a:gd name="connsiteY4" fmla="*/ 365873 h 383993"/>
                        <a:gd name="connsiteX0" fmla="*/ 96481 w 304826"/>
                        <a:gd name="connsiteY0" fmla="*/ 318319 h 332976"/>
                        <a:gd name="connsiteX1" fmla="*/ 304821 w 304826"/>
                        <a:gd name="connsiteY1" fmla="*/ 5203 h 332976"/>
                        <a:gd name="connsiteX2" fmla="*/ 103587 w 304826"/>
                        <a:gd name="connsiteY2" fmla="*/ 208782 h 332976"/>
                        <a:gd name="connsiteX3" fmla="*/ 22 w 304826"/>
                        <a:gd name="connsiteY3" fmla="*/ 274248 h 332976"/>
                        <a:gd name="connsiteX4" fmla="*/ 96481 w 304826"/>
                        <a:gd name="connsiteY4" fmla="*/ 318319 h 332976"/>
                        <a:gd name="connsiteX0" fmla="*/ 103067 w 319346"/>
                        <a:gd name="connsiteY0" fmla="*/ 331277 h 347161"/>
                        <a:gd name="connsiteX1" fmla="*/ 311407 w 319346"/>
                        <a:gd name="connsiteY1" fmla="*/ 18161 h 347161"/>
                        <a:gd name="connsiteX2" fmla="*/ 279242 w 319346"/>
                        <a:gd name="connsiteY2" fmla="*/ 166971 h 347161"/>
                        <a:gd name="connsiteX3" fmla="*/ 6608 w 319346"/>
                        <a:gd name="connsiteY3" fmla="*/ 287206 h 347161"/>
                        <a:gd name="connsiteX4" fmla="*/ 103067 w 319346"/>
                        <a:gd name="connsiteY4" fmla="*/ 331277 h 347161"/>
                        <a:gd name="connsiteX0" fmla="*/ 142230 w 313041"/>
                        <a:gd name="connsiteY0" fmla="*/ 175264 h 291030"/>
                        <a:gd name="connsiteX1" fmla="*/ 307708 w 313041"/>
                        <a:gd name="connsiteY1" fmla="*/ 7404 h 291030"/>
                        <a:gd name="connsiteX2" fmla="*/ 275543 w 313041"/>
                        <a:gd name="connsiteY2" fmla="*/ 156214 h 291030"/>
                        <a:gd name="connsiteX3" fmla="*/ 2909 w 313041"/>
                        <a:gd name="connsiteY3" fmla="*/ 276449 h 291030"/>
                        <a:gd name="connsiteX4" fmla="*/ 142230 w 313041"/>
                        <a:gd name="connsiteY4" fmla="*/ 175264 h 291030"/>
                        <a:gd name="connsiteX0" fmla="*/ 142963 w 317105"/>
                        <a:gd name="connsiteY0" fmla="*/ 196715 h 299117"/>
                        <a:gd name="connsiteX1" fmla="*/ 308441 w 317105"/>
                        <a:gd name="connsiteY1" fmla="*/ 28855 h 299117"/>
                        <a:gd name="connsiteX2" fmla="*/ 295326 w 317105"/>
                        <a:gd name="connsiteY2" fmla="*/ 130040 h 299117"/>
                        <a:gd name="connsiteX3" fmla="*/ 3642 w 317105"/>
                        <a:gd name="connsiteY3" fmla="*/ 297900 h 299117"/>
                        <a:gd name="connsiteX4" fmla="*/ 142963 w 317105"/>
                        <a:gd name="connsiteY4" fmla="*/ 196715 h 299117"/>
                        <a:gd name="connsiteX0" fmla="*/ 142963 w 317105"/>
                        <a:gd name="connsiteY0" fmla="*/ 196715 h 309808"/>
                        <a:gd name="connsiteX1" fmla="*/ 308441 w 317105"/>
                        <a:gd name="connsiteY1" fmla="*/ 28855 h 309808"/>
                        <a:gd name="connsiteX2" fmla="*/ 295326 w 317105"/>
                        <a:gd name="connsiteY2" fmla="*/ 130040 h 309808"/>
                        <a:gd name="connsiteX3" fmla="*/ 3642 w 317105"/>
                        <a:gd name="connsiteY3" fmla="*/ 297900 h 309808"/>
                        <a:gd name="connsiteX4" fmla="*/ 142963 w 317105"/>
                        <a:gd name="connsiteY4" fmla="*/ 196715 h 309808"/>
                        <a:gd name="connsiteX0" fmla="*/ 143349 w 319953"/>
                        <a:gd name="connsiteY0" fmla="*/ 195437 h 309642"/>
                        <a:gd name="connsiteX1" fmla="*/ 308827 w 319953"/>
                        <a:gd name="connsiteY1" fmla="*/ 27577 h 309642"/>
                        <a:gd name="connsiteX2" fmla="*/ 305237 w 319953"/>
                        <a:gd name="connsiteY2" fmla="*/ 131143 h 309642"/>
                        <a:gd name="connsiteX3" fmla="*/ 4028 w 319953"/>
                        <a:gd name="connsiteY3" fmla="*/ 296622 h 309642"/>
                        <a:gd name="connsiteX4" fmla="*/ 143349 w 319953"/>
                        <a:gd name="connsiteY4" fmla="*/ 195437 h 309642"/>
                        <a:gd name="connsiteX0" fmla="*/ 157313 w 333917"/>
                        <a:gd name="connsiteY0" fmla="*/ 195437 h 314015"/>
                        <a:gd name="connsiteX1" fmla="*/ 322791 w 333917"/>
                        <a:gd name="connsiteY1" fmla="*/ 27577 h 314015"/>
                        <a:gd name="connsiteX2" fmla="*/ 319201 w 333917"/>
                        <a:gd name="connsiteY2" fmla="*/ 131143 h 314015"/>
                        <a:gd name="connsiteX3" fmla="*/ 3705 w 333917"/>
                        <a:gd name="connsiteY3" fmla="*/ 303766 h 314015"/>
                        <a:gd name="connsiteX4" fmla="*/ 157313 w 333917"/>
                        <a:gd name="connsiteY4" fmla="*/ 195437 h 314015"/>
                        <a:gd name="connsiteX0" fmla="*/ 157150 w 319038"/>
                        <a:gd name="connsiteY0" fmla="*/ 184865 h 303443"/>
                        <a:gd name="connsiteX1" fmla="*/ 279765 w 319038"/>
                        <a:gd name="connsiteY1" fmla="*/ 38436 h 303443"/>
                        <a:gd name="connsiteX2" fmla="*/ 319038 w 319038"/>
                        <a:gd name="connsiteY2" fmla="*/ 120571 h 303443"/>
                        <a:gd name="connsiteX3" fmla="*/ 3542 w 319038"/>
                        <a:gd name="connsiteY3" fmla="*/ 293194 h 303443"/>
                        <a:gd name="connsiteX4" fmla="*/ 157150 w 319038"/>
                        <a:gd name="connsiteY4" fmla="*/ 184865 h 3034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9038" h="303443">
                          <a:moveTo>
                            <a:pt x="157150" y="184865"/>
                          </a:moveTo>
                          <a:cubicBezTo>
                            <a:pt x="203187" y="142405"/>
                            <a:pt x="252784" y="49152"/>
                            <a:pt x="279765" y="38436"/>
                          </a:cubicBezTo>
                          <a:cubicBezTo>
                            <a:pt x="306746" y="27720"/>
                            <a:pt x="319038" y="-79976"/>
                            <a:pt x="319038" y="120571"/>
                          </a:cubicBezTo>
                          <a:cubicBezTo>
                            <a:pt x="299988" y="383031"/>
                            <a:pt x="30523" y="282478"/>
                            <a:pt x="3542" y="293194"/>
                          </a:cubicBezTo>
                          <a:cubicBezTo>
                            <a:pt x="-23439" y="303910"/>
                            <a:pt x="111113" y="227325"/>
                            <a:pt x="157150" y="184865"/>
                          </a:cubicBezTo>
                          <a:close/>
                        </a:path>
                      </a:pathLst>
                    </a:custGeom>
                    <a:solidFill>
                      <a:srgbClr val="6633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86" name="Elipse 185"/>
                  <p:cNvSpPr/>
                  <p:nvPr/>
                </p:nvSpPr>
                <p:spPr>
                  <a:xfrm rot="293386">
                    <a:off x="2282601" y="3202684"/>
                    <a:ext cx="279477" cy="165230"/>
                  </a:xfrm>
                  <a:custGeom>
                    <a:avLst/>
                    <a:gdLst>
                      <a:gd name="connsiteX0" fmla="*/ 0 w 914400"/>
                      <a:gd name="connsiteY0" fmla="*/ 457200 h 914400"/>
                      <a:gd name="connsiteX1" fmla="*/ 457200 w 914400"/>
                      <a:gd name="connsiteY1" fmla="*/ 0 h 914400"/>
                      <a:gd name="connsiteX2" fmla="*/ 914400 w 914400"/>
                      <a:gd name="connsiteY2" fmla="*/ 457200 h 914400"/>
                      <a:gd name="connsiteX3" fmla="*/ 457200 w 914400"/>
                      <a:gd name="connsiteY3" fmla="*/ 914400 h 914400"/>
                      <a:gd name="connsiteX4" fmla="*/ 0 w 914400"/>
                      <a:gd name="connsiteY4" fmla="*/ 457200 h 914400"/>
                      <a:gd name="connsiteX0" fmla="*/ 0 w 470504"/>
                      <a:gd name="connsiteY0" fmla="*/ 468301 h 928768"/>
                      <a:gd name="connsiteX1" fmla="*/ 457200 w 470504"/>
                      <a:gd name="connsiteY1" fmla="*/ 11101 h 928768"/>
                      <a:gd name="connsiteX2" fmla="*/ 357187 w 470504"/>
                      <a:gd name="connsiteY2" fmla="*/ 263514 h 928768"/>
                      <a:gd name="connsiteX3" fmla="*/ 457200 w 470504"/>
                      <a:gd name="connsiteY3" fmla="*/ 925501 h 928768"/>
                      <a:gd name="connsiteX4" fmla="*/ 0 w 470504"/>
                      <a:gd name="connsiteY4" fmla="*/ 468301 h 928768"/>
                      <a:gd name="connsiteX0" fmla="*/ 4642 w 475146"/>
                      <a:gd name="connsiteY0" fmla="*/ 468301 h 489176"/>
                      <a:gd name="connsiteX1" fmla="*/ 461842 w 475146"/>
                      <a:gd name="connsiteY1" fmla="*/ 11101 h 489176"/>
                      <a:gd name="connsiteX2" fmla="*/ 361829 w 475146"/>
                      <a:gd name="connsiteY2" fmla="*/ 263514 h 489176"/>
                      <a:gd name="connsiteX3" fmla="*/ 233242 w 475146"/>
                      <a:gd name="connsiteY3" fmla="*/ 396863 h 489176"/>
                      <a:gd name="connsiteX4" fmla="*/ 4642 w 475146"/>
                      <a:gd name="connsiteY4" fmla="*/ 468301 h 489176"/>
                      <a:gd name="connsiteX0" fmla="*/ 4406 w 467916"/>
                      <a:gd name="connsiteY0" fmla="*/ 457230 h 573591"/>
                      <a:gd name="connsiteX1" fmla="*/ 461606 w 467916"/>
                      <a:gd name="connsiteY1" fmla="*/ 30 h 573591"/>
                      <a:gd name="connsiteX2" fmla="*/ 283011 w 467916"/>
                      <a:gd name="connsiteY2" fmla="*/ 481043 h 573591"/>
                      <a:gd name="connsiteX3" fmla="*/ 233006 w 467916"/>
                      <a:gd name="connsiteY3" fmla="*/ 385792 h 573591"/>
                      <a:gd name="connsiteX4" fmla="*/ 4406 w 467916"/>
                      <a:gd name="connsiteY4" fmla="*/ 457230 h 573591"/>
                      <a:gd name="connsiteX0" fmla="*/ 8743 w 287348"/>
                      <a:gd name="connsiteY0" fmla="*/ 131330 h 247691"/>
                      <a:gd name="connsiteX1" fmla="*/ 70655 w 287348"/>
                      <a:gd name="connsiteY1" fmla="*/ 31318 h 247691"/>
                      <a:gd name="connsiteX2" fmla="*/ 287348 w 287348"/>
                      <a:gd name="connsiteY2" fmla="*/ 155143 h 247691"/>
                      <a:gd name="connsiteX3" fmla="*/ 237343 w 287348"/>
                      <a:gd name="connsiteY3" fmla="*/ 59892 h 247691"/>
                      <a:gd name="connsiteX4" fmla="*/ 8743 w 287348"/>
                      <a:gd name="connsiteY4" fmla="*/ 131330 h 247691"/>
                      <a:gd name="connsiteX0" fmla="*/ 25210 w 303815"/>
                      <a:gd name="connsiteY0" fmla="*/ 147924 h 264285"/>
                      <a:gd name="connsiteX1" fmla="*/ 37116 w 303815"/>
                      <a:gd name="connsiteY1" fmla="*/ 16956 h 264285"/>
                      <a:gd name="connsiteX2" fmla="*/ 303815 w 303815"/>
                      <a:gd name="connsiteY2" fmla="*/ 171737 h 264285"/>
                      <a:gd name="connsiteX3" fmla="*/ 253810 w 303815"/>
                      <a:gd name="connsiteY3" fmla="*/ 76486 h 264285"/>
                      <a:gd name="connsiteX4" fmla="*/ 25210 w 303815"/>
                      <a:gd name="connsiteY4" fmla="*/ 147924 h 264285"/>
                      <a:gd name="connsiteX0" fmla="*/ 27012 w 336573"/>
                      <a:gd name="connsiteY0" fmla="*/ 139446 h 272071"/>
                      <a:gd name="connsiteX1" fmla="*/ 38918 w 336573"/>
                      <a:gd name="connsiteY1" fmla="*/ 8478 h 272071"/>
                      <a:gd name="connsiteX2" fmla="*/ 336573 w 336573"/>
                      <a:gd name="connsiteY2" fmla="*/ 182309 h 272071"/>
                      <a:gd name="connsiteX3" fmla="*/ 255612 w 336573"/>
                      <a:gd name="connsiteY3" fmla="*/ 68008 h 272071"/>
                      <a:gd name="connsiteX4" fmla="*/ 27012 w 336573"/>
                      <a:gd name="connsiteY4" fmla="*/ 139446 h 272071"/>
                      <a:gd name="connsiteX0" fmla="*/ 26812 w 336373"/>
                      <a:gd name="connsiteY0" fmla="*/ 139446 h 272504"/>
                      <a:gd name="connsiteX1" fmla="*/ 38718 w 336373"/>
                      <a:gd name="connsiteY1" fmla="*/ 8478 h 272504"/>
                      <a:gd name="connsiteX2" fmla="*/ 336373 w 336373"/>
                      <a:gd name="connsiteY2" fmla="*/ 182309 h 272504"/>
                      <a:gd name="connsiteX3" fmla="*/ 255412 w 336373"/>
                      <a:gd name="connsiteY3" fmla="*/ 68008 h 272504"/>
                      <a:gd name="connsiteX4" fmla="*/ 252341 w 336373"/>
                      <a:gd name="connsiteY4" fmla="*/ 122120 h 272504"/>
                      <a:gd name="connsiteX5" fmla="*/ 26812 w 336373"/>
                      <a:gd name="connsiteY5" fmla="*/ 139446 h 272504"/>
                      <a:gd name="connsiteX0" fmla="*/ 22134 w 265403"/>
                      <a:gd name="connsiteY0" fmla="*/ 179836 h 249121"/>
                      <a:gd name="connsiteX1" fmla="*/ 34040 w 265403"/>
                      <a:gd name="connsiteY1" fmla="*/ 48868 h 249121"/>
                      <a:gd name="connsiteX2" fmla="*/ 248351 w 265403"/>
                      <a:gd name="connsiteY2" fmla="*/ 146499 h 249121"/>
                      <a:gd name="connsiteX3" fmla="*/ 250734 w 265403"/>
                      <a:gd name="connsiteY3" fmla="*/ 108398 h 249121"/>
                      <a:gd name="connsiteX4" fmla="*/ 247663 w 265403"/>
                      <a:gd name="connsiteY4" fmla="*/ 162510 h 249121"/>
                      <a:gd name="connsiteX5" fmla="*/ 22134 w 265403"/>
                      <a:gd name="connsiteY5" fmla="*/ 179836 h 249121"/>
                      <a:gd name="connsiteX0" fmla="*/ 19160 w 250466"/>
                      <a:gd name="connsiteY0" fmla="*/ 179836 h 250882"/>
                      <a:gd name="connsiteX1" fmla="*/ 31066 w 250466"/>
                      <a:gd name="connsiteY1" fmla="*/ 48868 h 250882"/>
                      <a:gd name="connsiteX2" fmla="*/ 245377 w 250466"/>
                      <a:gd name="connsiteY2" fmla="*/ 146499 h 250882"/>
                      <a:gd name="connsiteX3" fmla="*/ 247760 w 250466"/>
                      <a:gd name="connsiteY3" fmla="*/ 108398 h 250882"/>
                      <a:gd name="connsiteX4" fmla="*/ 201826 w 250466"/>
                      <a:gd name="connsiteY4" fmla="*/ 107741 h 250882"/>
                      <a:gd name="connsiteX5" fmla="*/ 19160 w 250466"/>
                      <a:gd name="connsiteY5" fmla="*/ 179836 h 250882"/>
                      <a:gd name="connsiteX0" fmla="*/ 10343 w 249465"/>
                      <a:gd name="connsiteY0" fmla="*/ 201655 h 246180"/>
                      <a:gd name="connsiteX1" fmla="*/ 22249 w 249465"/>
                      <a:gd name="connsiteY1" fmla="*/ 70687 h 246180"/>
                      <a:gd name="connsiteX2" fmla="*/ 17485 w 249465"/>
                      <a:gd name="connsiteY2" fmla="*/ 134981 h 246180"/>
                      <a:gd name="connsiteX3" fmla="*/ 238943 w 249465"/>
                      <a:gd name="connsiteY3" fmla="*/ 130217 h 246180"/>
                      <a:gd name="connsiteX4" fmla="*/ 193009 w 249465"/>
                      <a:gd name="connsiteY4" fmla="*/ 129560 h 246180"/>
                      <a:gd name="connsiteX5" fmla="*/ 10343 w 249465"/>
                      <a:gd name="connsiteY5" fmla="*/ 201655 h 246180"/>
                      <a:gd name="connsiteX0" fmla="*/ 10343 w 240403"/>
                      <a:gd name="connsiteY0" fmla="*/ 132273 h 133212"/>
                      <a:gd name="connsiteX1" fmla="*/ 22249 w 240403"/>
                      <a:gd name="connsiteY1" fmla="*/ 1305 h 133212"/>
                      <a:gd name="connsiteX2" fmla="*/ 17485 w 240403"/>
                      <a:gd name="connsiteY2" fmla="*/ 65599 h 133212"/>
                      <a:gd name="connsiteX3" fmla="*/ 154909 w 240403"/>
                      <a:gd name="connsiteY3" fmla="*/ 3029 h 133212"/>
                      <a:gd name="connsiteX4" fmla="*/ 238943 w 240403"/>
                      <a:gd name="connsiteY4" fmla="*/ 60835 h 133212"/>
                      <a:gd name="connsiteX5" fmla="*/ 193009 w 240403"/>
                      <a:gd name="connsiteY5" fmla="*/ 60178 h 133212"/>
                      <a:gd name="connsiteX6" fmla="*/ 10343 w 240403"/>
                      <a:gd name="connsiteY6" fmla="*/ 132273 h 133212"/>
                      <a:gd name="connsiteX0" fmla="*/ 10343 w 263454"/>
                      <a:gd name="connsiteY0" fmla="*/ 132273 h 133212"/>
                      <a:gd name="connsiteX1" fmla="*/ 22249 w 263454"/>
                      <a:gd name="connsiteY1" fmla="*/ 1305 h 133212"/>
                      <a:gd name="connsiteX2" fmla="*/ 17485 w 263454"/>
                      <a:gd name="connsiteY2" fmla="*/ 65599 h 133212"/>
                      <a:gd name="connsiteX3" fmla="*/ 154909 w 263454"/>
                      <a:gd name="connsiteY3" fmla="*/ 3029 h 133212"/>
                      <a:gd name="connsiteX4" fmla="*/ 262755 w 263454"/>
                      <a:gd name="connsiteY4" fmla="*/ 51310 h 133212"/>
                      <a:gd name="connsiteX5" fmla="*/ 193009 w 263454"/>
                      <a:gd name="connsiteY5" fmla="*/ 60178 h 133212"/>
                      <a:gd name="connsiteX6" fmla="*/ 10343 w 263454"/>
                      <a:gd name="connsiteY6" fmla="*/ 132273 h 133212"/>
                      <a:gd name="connsiteX0" fmla="*/ 11855 w 264966"/>
                      <a:gd name="connsiteY0" fmla="*/ 147776 h 148715"/>
                      <a:gd name="connsiteX1" fmla="*/ 23761 w 264966"/>
                      <a:gd name="connsiteY1" fmla="*/ 16808 h 148715"/>
                      <a:gd name="connsiteX2" fmla="*/ 71385 w 264966"/>
                      <a:gd name="connsiteY2" fmla="*/ 9664 h 148715"/>
                      <a:gd name="connsiteX3" fmla="*/ 156421 w 264966"/>
                      <a:gd name="connsiteY3" fmla="*/ 18532 h 148715"/>
                      <a:gd name="connsiteX4" fmla="*/ 264267 w 264966"/>
                      <a:gd name="connsiteY4" fmla="*/ 66813 h 148715"/>
                      <a:gd name="connsiteX5" fmla="*/ 194521 w 264966"/>
                      <a:gd name="connsiteY5" fmla="*/ 75681 h 148715"/>
                      <a:gd name="connsiteX6" fmla="*/ 11855 w 264966"/>
                      <a:gd name="connsiteY6" fmla="*/ 147776 h 148715"/>
                      <a:gd name="connsiteX0" fmla="*/ 21838 w 274949"/>
                      <a:gd name="connsiteY0" fmla="*/ 143222 h 143790"/>
                      <a:gd name="connsiteX1" fmla="*/ 9931 w 274949"/>
                      <a:gd name="connsiteY1" fmla="*/ 26542 h 143790"/>
                      <a:gd name="connsiteX2" fmla="*/ 81368 w 274949"/>
                      <a:gd name="connsiteY2" fmla="*/ 5110 h 143790"/>
                      <a:gd name="connsiteX3" fmla="*/ 166404 w 274949"/>
                      <a:gd name="connsiteY3" fmla="*/ 13978 h 143790"/>
                      <a:gd name="connsiteX4" fmla="*/ 274250 w 274949"/>
                      <a:gd name="connsiteY4" fmla="*/ 62259 h 143790"/>
                      <a:gd name="connsiteX5" fmla="*/ 204504 w 274949"/>
                      <a:gd name="connsiteY5" fmla="*/ 71127 h 143790"/>
                      <a:gd name="connsiteX6" fmla="*/ 21838 w 274949"/>
                      <a:gd name="connsiteY6" fmla="*/ 143222 h 143790"/>
                      <a:gd name="connsiteX0" fmla="*/ 23695 w 276806"/>
                      <a:gd name="connsiteY0" fmla="*/ 151484 h 152052"/>
                      <a:gd name="connsiteX1" fmla="*/ 11788 w 276806"/>
                      <a:gd name="connsiteY1" fmla="*/ 34804 h 152052"/>
                      <a:gd name="connsiteX2" fmla="*/ 111800 w 276806"/>
                      <a:gd name="connsiteY2" fmla="*/ 3847 h 152052"/>
                      <a:gd name="connsiteX3" fmla="*/ 168261 w 276806"/>
                      <a:gd name="connsiteY3" fmla="*/ 22240 h 152052"/>
                      <a:gd name="connsiteX4" fmla="*/ 276107 w 276806"/>
                      <a:gd name="connsiteY4" fmla="*/ 70521 h 152052"/>
                      <a:gd name="connsiteX5" fmla="*/ 206361 w 276806"/>
                      <a:gd name="connsiteY5" fmla="*/ 79389 h 152052"/>
                      <a:gd name="connsiteX6" fmla="*/ 23695 w 276806"/>
                      <a:gd name="connsiteY6" fmla="*/ 151484 h 152052"/>
                      <a:gd name="connsiteX0" fmla="*/ 30072 w 283183"/>
                      <a:gd name="connsiteY0" fmla="*/ 152149 h 152833"/>
                      <a:gd name="connsiteX1" fmla="*/ 8640 w 283183"/>
                      <a:gd name="connsiteY1" fmla="*/ 30706 h 152833"/>
                      <a:gd name="connsiteX2" fmla="*/ 118177 w 283183"/>
                      <a:gd name="connsiteY2" fmla="*/ 4512 h 152833"/>
                      <a:gd name="connsiteX3" fmla="*/ 174638 w 283183"/>
                      <a:gd name="connsiteY3" fmla="*/ 22905 h 152833"/>
                      <a:gd name="connsiteX4" fmla="*/ 282484 w 283183"/>
                      <a:gd name="connsiteY4" fmla="*/ 71186 h 152833"/>
                      <a:gd name="connsiteX5" fmla="*/ 212738 w 283183"/>
                      <a:gd name="connsiteY5" fmla="*/ 80054 h 152833"/>
                      <a:gd name="connsiteX6" fmla="*/ 30072 w 283183"/>
                      <a:gd name="connsiteY6" fmla="*/ 152149 h 152833"/>
                      <a:gd name="connsiteX0" fmla="*/ 30072 w 283037"/>
                      <a:gd name="connsiteY0" fmla="*/ 152149 h 152833"/>
                      <a:gd name="connsiteX1" fmla="*/ 8640 w 283037"/>
                      <a:gd name="connsiteY1" fmla="*/ 30706 h 152833"/>
                      <a:gd name="connsiteX2" fmla="*/ 118177 w 283037"/>
                      <a:gd name="connsiteY2" fmla="*/ 4512 h 152833"/>
                      <a:gd name="connsiteX3" fmla="*/ 179401 w 283037"/>
                      <a:gd name="connsiteY3" fmla="*/ 6236 h 152833"/>
                      <a:gd name="connsiteX4" fmla="*/ 282484 w 283037"/>
                      <a:gd name="connsiteY4" fmla="*/ 71186 h 152833"/>
                      <a:gd name="connsiteX5" fmla="*/ 212738 w 283037"/>
                      <a:gd name="connsiteY5" fmla="*/ 80054 h 152833"/>
                      <a:gd name="connsiteX6" fmla="*/ 30072 w 283037"/>
                      <a:gd name="connsiteY6" fmla="*/ 152149 h 152833"/>
                      <a:gd name="connsiteX0" fmla="*/ 30072 w 283037"/>
                      <a:gd name="connsiteY0" fmla="*/ 152149 h 152833"/>
                      <a:gd name="connsiteX1" fmla="*/ 8640 w 283037"/>
                      <a:gd name="connsiteY1" fmla="*/ 30706 h 152833"/>
                      <a:gd name="connsiteX2" fmla="*/ 118177 w 283037"/>
                      <a:gd name="connsiteY2" fmla="*/ 4512 h 152833"/>
                      <a:gd name="connsiteX3" fmla="*/ 179401 w 283037"/>
                      <a:gd name="connsiteY3" fmla="*/ 6236 h 152833"/>
                      <a:gd name="connsiteX4" fmla="*/ 282484 w 283037"/>
                      <a:gd name="connsiteY4" fmla="*/ 71186 h 152833"/>
                      <a:gd name="connsiteX5" fmla="*/ 212738 w 283037"/>
                      <a:gd name="connsiteY5" fmla="*/ 80054 h 152833"/>
                      <a:gd name="connsiteX6" fmla="*/ 30072 w 283037"/>
                      <a:gd name="connsiteY6" fmla="*/ 152149 h 152833"/>
                      <a:gd name="connsiteX0" fmla="*/ 31645 w 284610"/>
                      <a:gd name="connsiteY0" fmla="*/ 156337 h 157021"/>
                      <a:gd name="connsiteX1" fmla="*/ 10213 w 284610"/>
                      <a:gd name="connsiteY1" fmla="*/ 34894 h 157021"/>
                      <a:gd name="connsiteX2" fmla="*/ 141182 w 284610"/>
                      <a:gd name="connsiteY2" fmla="*/ 3937 h 157021"/>
                      <a:gd name="connsiteX3" fmla="*/ 180974 w 284610"/>
                      <a:gd name="connsiteY3" fmla="*/ 10424 h 157021"/>
                      <a:gd name="connsiteX4" fmla="*/ 284057 w 284610"/>
                      <a:gd name="connsiteY4" fmla="*/ 75374 h 157021"/>
                      <a:gd name="connsiteX5" fmla="*/ 214311 w 284610"/>
                      <a:gd name="connsiteY5" fmla="*/ 84242 h 157021"/>
                      <a:gd name="connsiteX6" fmla="*/ 31645 w 284610"/>
                      <a:gd name="connsiteY6" fmla="*/ 156337 h 157021"/>
                      <a:gd name="connsiteX0" fmla="*/ 31645 w 302613"/>
                      <a:gd name="connsiteY0" fmla="*/ 156337 h 157021"/>
                      <a:gd name="connsiteX1" fmla="*/ 10213 w 302613"/>
                      <a:gd name="connsiteY1" fmla="*/ 34894 h 157021"/>
                      <a:gd name="connsiteX2" fmla="*/ 141182 w 302613"/>
                      <a:gd name="connsiteY2" fmla="*/ 3937 h 157021"/>
                      <a:gd name="connsiteX3" fmla="*/ 180974 w 302613"/>
                      <a:gd name="connsiteY3" fmla="*/ 10424 h 157021"/>
                      <a:gd name="connsiteX4" fmla="*/ 302226 w 302613"/>
                      <a:gd name="connsiteY4" fmla="*/ 64260 h 157021"/>
                      <a:gd name="connsiteX5" fmla="*/ 214311 w 302613"/>
                      <a:gd name="connsiteY5" fmla="*/ 84242 h 157021"/>
                      <a:gd name="connsiteX6" fmla="*/ 31645 w 302613"/>
                      <a:gd name="connsiteY6" fmla="*/ 156337 h 157021"/>
                      <a:gd name="connsiteX0" fmla="*/ 31645 w 303521"/>
                      <a:gd name="connsiteY0" fmla="*/ 164041 h 164725"/>
                      <a:gd name="connsiteX1" fmla="*/ 10213 w 303521"/>
                      <a:gd name="connsiteY1" fmla="*/ 42598 h 164725"/>
                      <a:gd name="connsiteX2" fmla="*/ 141182 w 303521"/>
                      <a:gd name="connsiteY2" fmla="*/ 11641 h 164725"/>
                      <a:gd name="connsiteX3" fmla="*/ 148710 w 303521"/>
                      <a:gd name="connsiteY3" fmla="*/ 4159 h 164725"/>
                      <a:gd name="connsiteX4" fmla="*/ 302226 w 303521"/>
                      <a:gd name="connsiteY4" fmla="*/ 71964 h 164725"/>
                      <a:gd name="connsiteX5" fmla="*/ 214311 w 303521"/>
                      <a:gd name="connsiteY5" fmla="*/ 91946 h 164725"/>
                      <a:gd name="connsiteX6" fmla="*/ 31645 w 303521"/>
                      <a:gd name="connsiteY6" fmla="*/ 164041 h 164725"/>
                      <a:gd name="connsiteX0" fmla="*/ 33724 w 305600"/>
                      <a:gd name="connsiteY0" fmla="*/ 164546 h 165230"/>
                      <a:gd name="connsiteX1" fmla="*/ 12292 w 305600"/>
                      <a:gd name="connsiteY1" fmla="*/ 43103 h 165230"/>
                      <a:gd name="connsiteX2" fmla="*/ 171529 w 305600"/>
                      <a:gd name="connsiteY2" fmla="*/ 7338 h 165230"/>
                      <a:gd name="connsiteX3" fmla="*/ 150789 w 305600"/>
                      <a:gd name="connsiteY3" fmla="*/ 4664 h 165230"/>
                      <a:gd name="connsiteX4" fmla="*/ 304305 w 305600"/>
                      <a:gd name="connsiteY4" fmla="*/ 72469 h 165230"/>
                      <a:gd name="connsiteX5" fmla="*/ 216390 w 305600"/>
                      <a:gd name="connsiteY5" fmla="*/ 92451 h 165230"/>
                      <a:gd name="connsiteX6" fmla="*/ 33724 w 305600"/>
                      <a:gd name="connsiteY6" fmla="*/ 164546 h 165230"/>
                      <a:gd name="connsiteX0" fmla="*/ 33724 w 304468"/>
                      <a:gd name="connsiteY0" fmla="*/ 164546 h 165230"/>
                      <a:gd name="connsiteX1" fmla="*/ 12292 w 304468"/>
                      <a:gd name="connsiteY1" fmla="*/ 43103 h 165230"/>
                      <a:gd name="connsiteX2" fmla="*/ 171529 w 304468"/>
                      <a:gd name="connsiteY2" fmla="*/ 7338 h 165230"/>
                      <a:gd name="connsiteX3" fmla="*/ 150789 w 304468"/>
                      <a:gd name="connsiteY3" fmla="*/ 4664 h 165230"/>
                      <a:gd name="connsiteX4" fmla="*/ 303151 w 304468"/>
                      <a:gd name="connsiteY4" fmla="*/ 86907 h 165230"/>
                      <a:gd name="connsiteX5" fmla="*/ 216390 w 304468"/>
                      <a:gd name="connsiteY5" fmla="*/ 92451 h 165230"/>
                      <a:gd name="connsiteX6" fmla="*/ 33724 w 304468"/>
                      <a:gd name="connsiteY6" fmla="*/ 164546 h 165230"/>
                      <a:gd name="connsiteX0" fmla="*/ 33724 w 279477"/>
                      <a:gd name="connsiteY0" fmla="*/ 164546 h 165230"/>
                      <a:gd name="connsiteX1" fmla="*/ 12292 w 279477"/>
                      <a:gd name="connsiteY1" fmla="*/ 43103 h 165230"/>
                      <a:gd name="connsiteX2" fmla="*/ 171529 w 279477"/>
                      <a:gd name="connsiteY2" fmla="*/ 7338 h 165230"/>
                      <a:gd name="connsiteX3" fmla="*/ 150789 w 279477"/>
                      <a:gd name="connsiteY3" fmla="*/ 4664 h 165230"/>
                      <a:gd name="connsiteX4" fmla="*/ 277395 w 279477"/>
                      <a:gd name="connsiteY4" fmla="*/ 65211 h 165230"/>
                      <a:gd name="connsiteX5" fmla="*/ 216390 w 279477"/>
                      <a:gd name="connsiteY5" fmla="*/ 92451 h 165230"/>
                      <a:gd name="connsiteX6" fmla="*/ 33724 w 279477"/>
                      <a:gd name="connsiteY6" fmla="*/ 164546 h 1652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79477" h="165230">
                        <a:moveTo>
                          <a:pt x="33724" y="164546"/>
                        </a:moveTo>
                        <a:cubicBezTo>
                          <a:pt x="-292" y="156321"/>
                          <a:pt x="-10676" y="69304"/>
                          <a:pt x="12292" y="43103"/>
                        </a:cubicBezTo>
                        <a:cubicBezTo>
                          <a:pt x="35260" y="16902"/>
                          <a:pt x="172041" y="-4855"/>
                          <a:pt x="171529" y="7338"/>
                        </a:cubicBezTo>
                        <a:cubicBezTo>
                          <a:pt x="171017" y="19531"/>
                          <a:pt x="113879" y="-11211"/>
                          <a:pt x="150789" y="4664"/>
                        </a:cubicBezTo>
                        <a:cubicBezTo>
                          <a:pt x="187699" y="3870"/>
                          <a:pt x="266462" y="50580"/>
                          <a:pt x="277395" y="65211"/>
                        </a:cubicBezTo>
                        <a:cubicBezTo>
                          <a:pt x="288328" y="79842"/>
                          <a:pt x="254490" y="80545"/>
                          <a:pt x="216390" y="92451"/>
                        </a:cubicBezTo>
                        <a:cubicBezTo>
                          <a:pt x="178290" y="104357"/>
                          <a:pt x="67740" y="172771"/>
                          <a:pt x="33724" y="164546"/>
                        </a:cubicBezTo>
                        <a:close/>
                      </a:path>
                    </a:pathLst>
                  </a:custGeom>
                  <a:solidFill>
                    <a:srgbClr val="663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79" name="Rosca 178"/>
                <p:cNvSpPr/>
                <p:nvPr/>
              </p:nvSpPr>
              <p:spPr>
                <a:xfrm rot="20354430">
                  <a:off x="2190081" y="2604547"/>
                  <a:ext cx="527250" cy="544044"/>
                </a:xfrm>
                <a:prstGeom prst="donut">
                  <a:avLst>
                    <a:gd name="adj" fmla="val 2017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2" name="Forma livre 181"/>
              <p:cNvSpPr/>
              <p:nvPr/>
            </p:nvSpPr>
            <p:spPr>
              <a:xfrm rot="10800000" flipV="1">
                <a:off x="2291065" y="3255090"/>
                <a:ext cx="71737" cy="32031"/>
              </a:xfrm>
              <a:custGeom>
                <a:avLst/>
                <a:gdLst>
                  <a:gd name="connsiteX0" fmla="*/ 0 w 204788"/>
                  <a:gd name="connsiteY0" fmla="*/ 0 h 26194"/>
                  <a:gd name="connsiteX1" fmla="*/ 104775 w 204788"/>
                  <a:gd name="connsiteY1" fmla="*/ 26194 h 26194"/>
                  <a:gd name="connsiteX2" fmla="*/ 204788 w 204788"/>
                  <a:gd name="connsiteY2" fmla="*/ 0 h 26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4788" h="26194">
                    <a:moveTo>
                      <a:pt x="0" y="0"/>
                    </a:moveTo>
                    <a:cubicBezTo>
                      <a:pt x="35322" y="13097"/>
                      <a:pt x="70644" y="26194"/>
                      <a:pt x="104775" y="26194"/>
                    </a:cubicBezTo>
                    <a:cubicBezTo>
                      <a:pt x="138906" y="26194"/>
                      <a:pt x="181372" y="11906"/>
                      <a:pt x="204788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Forma livre 192"/>
              <p:cNvSpPr/>
              <p:nvPr/>
            </p:nvSpPr>
            <p:spPr>
              <a:xfrm rot="10800000" flipV="1">
                <a:off x="2459848" y="3252471"/>
                <a:ext cx="71737" cy="32031"/>
              </a:xfrm>
              <a:custGeom>
                <a:avLst/>
                <a:gdLst>
                  <a:gd name="connsiteX0" fmla="*/ 0 w 204788"/>
                  <a:gd name="connsiteY0" fmla="*/ 0 h 26194"/>
                  <a:gd name="connsiteX1" fmla="*/ 104775 w 204788"/>
                  <a:gd name="connsiteY1" fmla="*/ 26194 h 26194"/>
                  <a:gd name="connsiteX2" fmla="*/ 204788 w 204788"/>
                  <a:gd name="connsiteY2" fmla="*/ 0 h 26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4788" h="26194">
                    <a:moveTo>
                      <a:pt x="0" y="0"/>
                    </a:moveTo>
                    <a:cubicBezTo>
                      <a:pt x="35322" y="13097"/>
                      <a:pt x="70644" y="26194"/>
                      <a:pt x="104775" y="26194"/>
                    </a:cubicBezTo>
                    <a:cubicBezTo>
                      <a:pt x="138906" y="26194"/>
                      <a:pt x="181372" y="11906"/>
                      <a:pt x="204788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1" name="Grupo 140"/>
              <p:cNvGrpSpPr/>
              <p:nvPr/>
            </p:nvGrpSpPr>
            <p:grpSpPr>
              <a:xfrm rot="21328477">
                <a:off x="2366129" y="3387473"/>
                <a:ext cx="113176" cy="157721"/>
                <a:chOff x="5794213" y="2958457"/>
                <a:chExt cx="161541" cy="225122"/>
              </a:xfrm>
            </p:grpSpPr>
            <p:sp>
              <p:nvSpPr>
                <p:cNvPr id="135" name="Fluxograma: Conector 134"/>
                <p:cNvSpPr/>
                <p:nvPr/>
              </p:nvSpPr>
              <p:spPr>
                <a:xfrm>
                  <a:off x="5813030" y="2958457"/>
                  <a:ext cx="130690" cy="130690"/>
                </a:xfrm>
                <a:prstGeom prst="flowChartConnector">
                  <a:avLst/>
                </a:prstGeom>
                <a:solidFill>
                  <a:srgbClr val="FC70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" name="Fluxograma: Conector 135"/>
                <p:cNvSpPr/>
                <p:nvPr/>
              </p:nvSpPr>
              <p:spPr>
                <a:xfrm>
                  <a:off x="5835366" y="2980792"/>
                  <a:ext cx="86021" cy="86021"/>
                </a:xfrm>
                <a:prstGeom prst="flowChartConnector">
                  <a:avLst/>
                </a:prstGeom>
                <a:solidFill>
                  <a:srgbClr val="95C2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8" name="Rosca 137"/>
                <p:cNvSpPr/>
                <p:nvPr/>
              </p:nvSpPr>
              <p:spPr>
                <a:xfrm>
                  <a:off x="5794213" y="3016323"/>
                  <a:ext cx="161541" cy="167256"/>
                </a:xfrm>
                <a:prstGeom prst="donut">
                  <a:avLst>
                    <a:gd name="adj" fmla="val 14111"/>
                  </a:avLst>
                </a:prstGeom>
                <a:solidFill>
                  <a:srgbClr val="FDA5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51088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1735003" y="564557"/>
            <a:ext cx="5553900" cy="5603466"/>
            <a:chOff x="1826412" y="561838"/>
            <a:chExt cx="5553900" cy="5603466"/>
          </a:xfrm>
        </p:grpSpPr>
        <p:grpSp>
          <p:nvGrpSpPr>
            <p:cNvPr id="6" name="Grupo 5"/>
            <p:cNvGrpSpPr/>
            <p:nvPr/>
          </p:nvGrpSpPr>
          <p:grpSpPr>
            <a:xfrm>
              <a:off x="1826412" y="561838"/>
              <a:ext cx="5553900" cy="5603466"/>
              <a:chOff x="1826412" y="561838"/>
              <a:chExt cx="5553900" cy="5603466"/>
            </a:xfrm>
          </p:grpSpPr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1920417" y="705409"/>
                <a:ext cx="5459895" cy="5459895"/>
              </a:xfrm>
              <a:prstGeom prst="ellipse">
                <a:avLst/>
              </a:prstGeom>
              <a:solidFill>
                <a:srgbClr val="EF5B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1826412" y="561838"/>
                <a:ext cx="5459895" cy="5459895"/>
              </a:xfrm>
              <a:prstGeom prst="ellipse">
                <a:avLst/>
              </a:prstGeom>
              <a:solidFill>
                <a:srgbClr val="F16B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xmlns="" id="{E976DEB7-185B-4375-9DBA-5D78AF26D6D7}"/>
                </a:ext>
              </a:extLst>
            </p:cNvPr>
            <p:cNvGrpSpPr/>
            <p:nvPr/>
          </p:nvGrpSpPr>
          <p:grpSpPr>
            <a:xfrm rot="3216273">
              <a:off x="4374125" y="2296528"/>
              <a:ext cx="1392490" cy="1243089"/>
              <a:chOff x="4018280" y="1646015"/>
              <a:chExt cx="1180858" cy="988639"/>
            </a:xfrm>
          </p:grpSpPr>
          <p:sp>
            <p:nvSpPr>
              <p:cNvPr id="25" name="Elipse 24">
                <a:extLst>
                  <a:ext uri="{FF2B5EF4-FFF2-40B4-BE49-F238E27FC236}">
                    <a16:creationId xmlns:a16="http://schemas.microsoft.com/office/drawing/2014/main" xmlns="" id="{8DA61EDA-D65F-407B-82BD-B427144766D3}"/>
                  </a:ext>
                </a:extLst>
              </p:cNvPr>
              <p:cNvSpPr/>
              <p:nvPr/>
            </p:nvSpPr>
            <p:spPr>
              <a:xfrm>
                <a:off x="4091699" y="1698550"/>
                <a:ext cx="1107439" cy="936104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xmlns="" id="{A6965E2E-3446-4C27-9E1F-A31F25446713}"/>
                  </a:ext>
                </a:extLst>
              </p:cNvPr>
              <p:cNvSpPr/>
              <p:nvPr/>
            </p:nvSpPr>
            <p:spPr>
              <a:xfrm>
                <a:off x="4018280" y="1646015"/>
                <a:ext cx="1107439" cy="9361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" name="Grupo 7"/>
            <p:cNvGrpSpPr/>
            <p:nvPr/>
          </p:nvGrpSpPr>
          <p:grpSpPr>
            <a:xfrm rot="20939842">
              <a:off x="3527262" y="3615529"/>
              <a:ext cx="2896657" cy="959610"/>
              <a:chOff x="3155680" y="2960252"/>
              <a:chExt cx="3605346" cy="1194386"/>
            </a:xfrm>
          </p:grpSpPr>
          <p:grpSp>
            <p:nvGrpSpPr>
              <p:cNvPr id="17" name="Grupo 16"/>
              <p:cNvGrpSpPr/>
              <p:nvPr/>
            </p:nvGrpSpPr>
            <p:grpSpPr>
              <a:xfrm rot="5348328">
                <a:off x="4361160" y="1754772"/>
                <a:ext cx="1194386" cy="3605346"/>
                <a:chOff x="4623674" y="1297992"/>
                <a:chExt cx="668407" cy="2017638"/>
              </a:xfrm>
            </p:grpSpPr>
            <p:sp>
              <p:nvSpPr>
                <p:cNvPr id="19" name="Retângulo de cantos arredondados 18"/>
                <p:cNvSpPr/>
                <p:nvPr/>
              </p:nvSpPr>
              <p:spPr>
                <a:xfrm>
                  <a:off x="4716016" y="1299406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59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19"/>
                <p:cNvSpPr/>
                <p:nvPr/>
              </p:nvSpPr>
              <p:spPr>
                <a:xfrm rot="10801235">
                  <a:off x="4715835" y="2306102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Retângulo 20"/>
                <p:cNvSpPr/>
                <p:nvPr/>
              </p:nvSpPr>
              <p:spPr>
                <a:xfrm>
                  <a:off x="4716017" y="2305998"/>
                  <a:ext cx="576064" cy="4222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 de cantos arredondados 21"/>
                <p:cNvSpPr/>
                <p:nvPr/>
              </p:nvSpPr>
              <p:spPr>
                <a:xfrm>
                  <a:off x="4623674" y="1297992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 rot="10801235">
                  <a:off x="4623854" y="2306103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Retângulo 23"/>
                <p:cNvSpPr/>
                <p:nvPr/>
              </p:nvSpPr>
              <p:spPr>
                <a:xfrm>
                  <a:off x="4624036" y="2305999"/>
                  <a:ext cx="576064" cy="422259"/>
                </a:xfrm>
                <a:prstGeom prst="rect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" name="Retângulo: Cantos Arredondados 8">
                <a:extLst>
                  <a:ext uri="{FF2B5EF4-FFF2-40B4-BE49-F238E27FC236}">
                    <a16:creationId xmlns:a16="http://schemas.microsoft.com/office/drawing/2014/main" xmlns="" id="{F8102B5C-A279-4902-B60D-5047349AC13D}"/>
                  </a:ext>
                </a:extLst>
              </p:cNvPr>
              <p:cNvSpPr/>
              <p:nvPr/>
            </p:nvSpPr>
            <p:spPr>
              <a:xfrm rot="5264378">
                <a:off x="5818160" y="2735222"/>
                <a:ext cx="257344" cy="919612"/>
              </a:xfrm>
              <a:prstGeom prst="roundRect">
                <a:avLst>
                  <a:gd name="adj" fmla="val 50000"/>
                </a:avLst>
              </a:prstGeom>
              <a:solidFill>
                <a:srgbClr val="43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cxnSp>
          <p:nvCxnSpPr>
            <p:cNvPr id="9" name="Conector reto 8"/>
            <p:cNvCxnSpPr>
              <a:stCxn id="26" idx="0"/>
              <a:endCxn id="26" idx="4"/>
            </p:cNvCxnSpPr>
            <p:nvPr/>
          </p:nvCxnSpPr>
          <p:spPr>
            <a:xfrm flipH="1">
              <a:off x="4597550" y="2514432"/>
              <a:ext cx="947442" cy="698398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upo 9"/>
            <p:cNvGrpSpPr/>
            <p:nvPr/>
          </p:nvGrpSpPr>
          <p:grpSpPr>
            <a:xfrm rot="1538825" flipH="1">
              <a:off x="3339908" y="1373413"/>
              <a:ext cx="899253" cy="3139410"/>
              <a:chOff x="4623674" y="1297992"/>
              <a:chExt cx="668407" cy="2017638"/>
            </a:xfrm>
            <a:solidFill>
              <a:schemeClr val="bg1"/>
            </a:solidFill>
          </p:grpSpPr>
          <p:sp>
            <p:nvSpPr>
              <p:cNvPr id="11" name="Retângulo de cantos arredondados 10"/>
              <p:cNvSpPr/>
              <p:nvPr/>
            </p:nvSpPr>
            <p:spPr>
              <a:xfrm>
                <a:off x="4716015" y="1299406"/>
                <a:ext cx="576064" cy="201622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de cantos arredondados 11"/>
              <p:cNvSpPr/>
              <p:nvPr/>
            </p:nvSpPr>
            <p:spPr>
              <a:xfrm rot="10801235">
                <a:off x="4715835" y="2306102"/>
                <a:ext cx="576064" cy="1008008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4716017" y="2305998"/>
                <a:ext cx="576064" cy="422259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de cantos arredondados 13"/>
              <p:cNvSpPr/>
              <p:nvPr/>
            </p:nvSpPr>
            <p:spPr>
              <a:xfrm>
                <a:off x="4623674" y="1297992"/>
                <a:ext cx="576064" cy="201622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 rot="10801235">
                <a:off x="4623854" y="2306103"/>
                <a:ext cx="576064" cy="10080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4624036" y="2305999"/>
                <a:ext cx="576064" cy="4222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9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de cantos arredondados 21"/>
          <p:cNvSpPr/>
          <p:nvPr/>
        </p:nvSpPr>
        <p:spPr>
          <a:xfrm>
            <a:off x="812205" y="474525"/>
            <a:ext cx="7848872" cy="12241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xmlns="" id="{F988BBBF-4A40-4AE8-846E-DD4184A0B8C9}"/>
              </a:ext>
            </a:extLst>
          </p:cNvPr>
          <p:cNvGrpSpPr/>
          <p:nvPr/>
        </p:nvGrpSpPr>
        <p:grpSpPr>
          <a:xfrm>
            <a:off x="1023513" y="568099"/>
            <a:ext cx="2750250" cy="968836"/>
            <a:chOff x="1023513" y="568099"/>
            <a:chExt cx="2750250" cy="968836"/>
          </a:xfrm>
        </p:grpSpPr>
        <p:sp>
          <p:nvSpPr>
            <p:cNvPr id="252" name="CaixaDeTexto 251"/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253" name="Balão de Pensamento: Nuvem 16">
              <a:extLst>
                <a:ext uri="{FF2B5EF4-FFF2-40B4-BE49-F238E27FC236}">
                  <a16:creationId xmlns:a16="http://schemas.microsoft.com/office/drawing/2014/main" xmlns="" id="{5C57BA0A-9700-43BD-9104-CC30BC0DE381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54" name="Grupo 253"/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255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294" name="Retângulo 29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95" name="Grupo 294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07" name="Triângulo isósceles 30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8" name="Triângulo isósceles 30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9" name="Triângulo isósceles 30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0" name="Triângulo isósceles 30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1" name="Triângulo isósceles 31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2" name="Triângulo isósceles 31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Triângulo isósceles 31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4" name="Triângulo isósceles 31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5" name="Triângulo isósceles 31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6" name="Triângulo isósceles 31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96" name="Grupo 295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97" name="Triângulo isósceles 29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8" name="Triângulo isósceles 29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9" name="Triângulo isósceles 29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0" name="Triângulo isósceles 29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1" name="Triângulo isósceles 30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2" name="Triângulo isósceles 30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3" name="Triângulo isósceles 30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4" name="Triângulo isósceles 30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5" name="Triângulo isósceles 30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6" name="Triângulo isósceles 30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6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271" name="Retângulo 27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72" name="Grupo 27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84" name="Triângulo isósceles 28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5" name="Triângulo isósceles 28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6" name="Triângulo isósceles 28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7" name="Triângulo isósceles 28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8" name="Triângulo isósceles 28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9" name="Triângulo isósceles 28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0" name="Triângulo isósceles 28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1" name="Triângulo isósceles 29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2" name="Triângulo isósceles 29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3" name="Triângulo isósceles 29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73" name="Grupo 272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74" name="Triângulo isósceles 27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5" name="Triângulo isósceles 27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6" name="Triângulo isósceles 27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7" name="Triângulo isósceles 27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8" name="Triângulo isósceles 27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9" name="Triângulo isósceles 27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0" name="Triângulo isósceles 27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1" name="Triângulo isósceles 28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2" name="Triângulo isósceles 28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3" name="Triângulo isósceles 28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57" name="Retângulo de cantos arredondados 256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8" name="Elipse 257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9" name="Grupo 258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60" name="Grupo 259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62" name="Grupo 261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268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0" name="Retângulo de cantos arredondados 269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63" name="Lua 262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64" name="Lua 263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65" name="Grupo 264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266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7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61" name="Retângulo de cantos arredondados 260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23" name="CaixaDeTexto 22"/>
          <p:cNvSpPr txBox="1"/>
          <p:nvPr/>
        </p:nvSpPr>
        <p:spPr>
          <a:xfrm>
            <a:off x="4375716" y="752498"/>
            <a:ext cx="829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Yanone Kaffeesatz" panose="00000800000000000000" pitchFamily="2" charset="0"/>
                <a:cs typeface="Aharoni" panose="02010803020104030203" pitchFamily="2" charset="-79"/>
              </a:rPr>
              <a:t>HOME</a:t>
            </a:r>
            <a:endParaRPr lang="pt-BR" sz="2400" b="1" dirty="0">
              <a:solidFill>
                <a:schemeClr val="bg1"/>
              </a:solidFill>
              <a:latin typeface="Yanone Kaffeesatz" panose="000008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636740" y="820728"/>
            <a:ext cx="788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Yanone Kaffeesatz" panose="00000800000000000000" pitchFamily="2" charset="0"/>
                <a:ea typeface="DejaVu Sans" panose="020B0603030804020204" pitchFamily="34" charset="0"/>
                <a:cs typeface="DejaVu Sans" panose="020B0603030804020204" pitchFamily="34" charset="0"/>
              </a:rPr>
              <a:t>FORÚM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30" name="CaixaDeTexto 329"/>
          <p:cNvSpPr txBox="1"/>
          <p:nvPr/>
        </p:nvSpPr>
        <p:spPr>
          <a:xfrm>
            <a:off x="2896733" y="3259402"/>
            <a:ext cx="3661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331" name="Retângulo de cantos arredondados 330"/>
          <p:cNvSpPr/>
          <p:nvPr/>
        </p:nvSpPr>
        <p:spPr>
          <a:xfrm>
            <a:off x="886294" y="4147711"/>
            <a:ext cx="7674109" cy="457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9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upo 204"/>
          <p:cNvGrpSpPr/>
          <p:nvPr/>
        </p:nvGrpSpPr>
        <p:grpSpPr>
          <a:xfrm>
            <a:off x="-343558" y="1805740"/>
            <a:ext cx="9957472" cy="2892588"/>
            <a:chOff x="-736528" y="3240480"/>
            <a:chExt cx="9957472" cy="2892588"/>
          </a:xfrm>
        </p:grpSpPr>
        <p:sp>
          <p:nvSpPr>
            <p:cNvPr id="984" name="Retângulo 983">
              <a:extLst>
                <a:ext uri="{FF2B5EF4-FFF2-40B4-BE49-F238E27FC236}">
                  <a16:creationId xmlns:a16="http://schemas.microsoft.com/office/drawing/2014/main" xmlns="" id="{22D3461F-A14E-4642-A041-9CC09656F8CD}"/>
                </a:ext>
              </a:extLst>
            </p:cNvPr>
            <p:cNvSpPr/>
            <p:nvPr/>
          </p:nvSpPr>
          <p:spPr>
            <a:xfrm>
              <a:off x="-736528" y="3351929"/>
              <a:ext cx="9957472" cy="2781139"/>
            </a:xfrm>
            <a:prstGeom prst="rect">
              <a:avLst/>
            </a:prstGeom>
            <a:solidFill>
              <a:srgbClr val="F7D7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985" name="Grupo 113">
              <a:extLst>
                <a:ext uri="{FF2B5EF4-FFF2-40B4-BE49-F238E27FC236}">
                  <a16:creationId xmlns:a16="http://schemas.microsoft.com/office/drawing/2014/main" xmlns="" id="{3D89F614-E619-4BA8-83F8-DE0E8D18A898}"/>
                </a:ext>
              </a:extLst>
            </p:cNvPr>
            <p:cNvGrpSpPr/>
            <p:nvPr/>
          </p:nvGrpSpPr>
          <p:grpSpPr>
            <a:xfrm rot="20507114">
              <a:off x="496027" y="5153568"/>
              <a:ext cx="451138" cy="620767"/>
              <a:chOff x="1530853" y="1082114"/>
              <a:chExt cx="3636642" cy="5004030"/>
            </a:xfrm>
            <a:solidFill>
              <a:srgbClr val="F2BD54"/>
            </a:solidFill>
          </p:grpSpPr>
          <p:grpSp>
            <p:nvGrpSpPr>
              <p:cNvPr id="1367" name="Grupo 114">
                <a:extLst>
                  <a:ext uri="{FF2B5EF4-FFF2-40B4-BE49-F238E27FC236}">
                    <a16:creationId xmlns:a16="http://schemas.microsoft.com/office/drawing/2014/main" xmlns="" id="{C56F0803-C5A3-473D-8C80-36A328ED3569}"/>
                  </a:ext>
                </a:extLst>
              </p:cNvPr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372" name="Elipse 33">
                  <a:extLst>
                    <a:ext uri="{FF2B5EF4-FFF2-40B4-BE49-F238E27FC236}">
                      <a16:creationId xmlns:a16="http://schemas.microsoft.com/office/drawing/2014/main" xmlns="" id="{AF9E060D-9662-423B-8A01-F24E99834503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3" name="Retângulo 1372">
                  <a:extLst>
                    <a:ext uri="{FF2B5EF4-FFF2-40B4-BE49-F238E27FC236}">
                      <a16:creationId xmlns:a16="http://schemas.microsoft.com/office/drawing/2014/main" xmlns="" id="{C3D5459E-58FF-4F38-A4D6-D9AD13554E0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4" name="Retângulo 1373">
                  <a:extLst>
                    <a:ext uri="{FF2B5EF4-FFF2-40B4-BE49-F238E27FC236}">
                      <a16:creationId xmlns:a16="http://schemas.microsoft.com/office/drawing/2014/main" xmlns="" id="{6A85C799-5FE6-410B-8C4E-3B1295463C2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8" name="Grupo 115">
                <a:extLst>
                  <a:ext uri="{FF2B5EF4-FFF2-40B4-BE49-F238E27FC236}">
                    <a16:creationId xmlns:a16="http://schemas.microsoft.com/office/drawing/2014/main" xmlns="" id="{FFAFB24B-979E-4DE8-B406-D88BDD4CD6D0}"/>
                  </a:ext>
                </a:extLst>
              </p:cNvPr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369" name="Elipse 33">
                  <a:extLst>
                    <a:ext uri="{FF2B5EF4-FFF2-40B4-BE49-F238E27FC236}">
                      <a16:creationId xmlns:a16="http://schemas.microsoft.com/office/drawing/2014/main" xmlns="" id="{34F0A60C-076B-4694-8134-706DD1A5881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0" name="Retângulo 1369">
                  <a:extLst>
                    <a:ext uri="{FF2B5EF4-FFF2-40B4-BE49-F238E27FC236}">
                      <a16:creationId xmlns:a16="http://schemas.microsoft.com/office/drawing/2014/main" xmlns="" id="{925F4712-CAE0-4B8A-9235-AE2B5A63FB2E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1" name="Retângulo 1370">
                  <a:extLst>
                    <a:ext uri="{FF2B5EF4-FFF2-40B4-BE49-F238E27FC236}">
                      <a16:creationId xmlns:a16="http://schemas.microsoft.com/office/drawing/2014/main" xmlns="" id="{56CF3DAE-7141-40BA-85B8-1183991E43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6" name="Grupo 91">
              <a:extLst>
                <a:ext uri="{FF2B5EF4-FFF2-40B4-BE49-F238E27FC236}">
                  <a16:creationId xmlns:a16="http://schemas.microsoft.com/office/drawing/2014/main" xmlns="" id="{89324E3D-54FB-4BC2-B126-0C0E23777E64}"/>
                </a:ext>
              </a:extLst>
            </p:cNvPr>
            <p:cNvGrpSpPr/>
            <p:nvPr/>
          </p:nvGrpSpPr>
          <p:grpSpPr>
            <a:xfrm rot="957672">
              <a:off x="550883" y="3508629"/>
              <a:ext cx="574901" cy="663006"/>
              <a:chOff x="1464644" y="3512447"/>
              <a:chExt cx="2442211" cy="2816484"/>
            </a:xfrm>
            <a:solidFill>
              <a:srgbClr val="F2BD54"/>
            </a:solidFill>
          </p:grpSpPr>
          <p:grpSp>
            <p:nvGrpSpPr>
              <p:cNvPr id="1359" name="Grupo 92">
                <a:extLst>
                  <a:ext uri="{FF2B5EF4-FFF2-40B4-BE49-F238E27FC236}">
                    <a16:creationId xmlns:a16="http://schemas.microsoft.com/office/drawing/2014/main" xmlns="" id="{460650E8-D2D0-47F7-B88F-775646975587}"/>
                  </a:ext>
                </a:extLst>
              </p:cNvPr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64" name="Elipse 33">
                  <a:extLst>
                    <a:ext uri="{FF2B5EF4-FFF2-40B4-BE49-F238E27FC236}">
                      <a16:creationId xmlns:a16="http://schemas.microsoft.com/office/drawing/2014/main" xmlns="" id="{6463F635-F75E-4CBF-B861-8158300C253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5" name="Retângulo 1364">
                  <a:extLst>
                    <a:ext uri="{FF2B5EF4-FFF2-40B4-BE49-F238E27FC236}">
                      <a16:creationId xmlns:a16="http://schemas.microsoft.com/office/drawing/2014/main" xmlns="" id="{20CB7CBE-4CAF-4F29-A989-168E5857CAE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6" name="Retângulo 1365">
                  <a:extLst>
                    <a:ext uri="{FF2B5EF4-FFF2-40B4-BE49-F238E27FC236}">
                      <a16:creationId xmlns:a16="http://schemas.microsoft.com/office/drawing/2014/main" xmlns="" id="{53BE901E-F611-4711-99B0-F672139CF60C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0" name="Grupo 93">
                <a:extLst>
                  <a:ext uri="{FF2B5EF4-FFF2-40B4-BE49-F238E27FC236}">
                    <a16:creationId xmlns:a16="http://schemas.microsoft.com/office/drawing/2014/main" xmlns="" id="{099BADCE-21CE-4973-872B-D3F997A908A5}"/>
                  </a:ext>
                </a:extLst>
              </p:cNvPr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61" name="Elipse 33">
                  <a:extLst>
                    <a:ext uri="{FF2B5EF4-FFF2-40B4-BE49-F238E27FC236}">
                      <a16:creationId xmlns:a16="http://schemas.microsoft.com/office/drawing/2014/main" xmlns="" id="{4D2F1AB2-01B5-425D-AFB7-E0FCE796EBD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2" name="Retângulo 1361">
                  <a:extLst>
                    <a:ext uri="{FF2B5EF4-FFF2-40B4-BE49-F238E27FC236}">
                      <a16:creationId xmlns:a16="http://schemas.microsoft.com/office/drawing/2014/main" xmlns="" id="{B01178D5-6103-492E-B3BD-34FED127946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3" name="Retângulo 1362">
                  <a:extLst>
                    <a:ext uri="{FF2B5EF4-FFF2-40B4-BE49-F238E27FC236}">
                      <a16:creationId xmlns:a16="http://schemas.microsoft.com/office/drawing/2014/main" xmlns="" id="{49B10D7D-3873-4780-987A-0C54E66B48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7" name="Grupo 69">
              <a:extLst>
                <a:ext uri="{FF2B5EF4-FFF2-40B4-BE49-F238E27FC236}">
                  <a16:creationId xmlns:a16="http://schemas.microsoft.com/office/drawing/2014/main" xmlns="" id="{970182E6-5A6B-41AD-BB96-7AEA5B8CA2EE}"/>
                </a:ext>
              </a:extLst>
            </p:cNvPr>
            <p:cNvGrpSpPr/>
            <p:nvPr/>
          </p:nvGrpSpPr>
          <p:grpSpPr>
            <a:xfrm rot="259046">
              <a:off x="-239966" y="3570027"/>
              <a:ext cx="515487" cy="596746"/>
              <a:chOff x="7077211" y="1852140"/>
              <a:chExt cx="2126073" cy="2461218"/>
            </a:xfrm>
            <a:solidFill>
              <a:srgbClr val="F2BD54"/>
            </a:solidFill>
          </p:grpSpPr>
          <p:grpSp>
            <p:nvGrpSpPr>
              <p:cNvPr id="1351" name="Grupo 70">
                <a:extLst>
                  <a:ext uri="{FF2B5EF4-FFF2-40B4-BE49-F238E27FC236}">
                    <a16:creationId xmlns:a16="http://schemas.microsoft.com/office/drawing/2014/main" xmlns="" id="{9546EED1-0D83-45B1-A4A8-1C40637F80DF}"/>
                  </a:ext>
                </a:extLst>
              </p:cNvPr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56" name="Elipse 33">
                  <a:extLst>
                    <a:ext uri="{FF2B5EF4-FFF2-40B4-BE49-F238E27FC236}">
                      <a16:creationId xmlns:a16="http://schemas.microsoft.com/office/drawing/2014/main" xmlns="" id="{E23D7E4C-693B-4A33-AE99-D5B892326121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7" name="Retângulo 1356">
                  <a:extLst>
                    <a:ext uri="{FF2B5EF4-FFF2-40B4-BE49-F238E27FC236}">
                      <a16:creationId xmlns:a16="http://schemas.microsoft.com/office/drawing/2014/main" xmlns="" id="{0814F825-ED3D-44BA-AB6C-85D7AAA145DB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8" name="Retângulo 1357">
                  <a:extLst>
                    <a:ext uri="{FF2B5EF4-FFF2-40B4-BE49-F238E27FC236}">
                      <a16:creationId xmlns:a16="http://schemas.microsoft.com/office/drawing/2014/main" xmlns="" id="{B2194175-86BB-4552-9B0D-8D42CD15B22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52" name="Grupo 71">
                <a:extLst>
                  <a:ext uri="{FF2B5EF4-FFF2-40B4-BE49-F238E27FC236}">
                    <a16:creationId xmlns:a16="http://schemas.microsoft.com/office/drawing/2014/main" xmlns="" id="{7B5F74EC-7B22-41CA-824C-4036341F73FA}"/>
                  </a:ext>
                </a:extLst>
              </p:cNvPr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53" name="Elipse 33">
                  <a:extLst>
                    <a:ext uri="{FF2B5EF4-FFF2-40B4-BE49-F238E27FC236}">
                      <a16:creationId xmlns:a16="http://schemas.microsoft.com/office/drawing/2014/main" xmlns="" id="{55399454-559E-4A22-ADBE-1D3487A5006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4" name="Retângulo 1353">
                  <a:extLst>
                    <a:ext uri="{FF2B5EF4-FFF2-40B4-BE49-F238E27FC236}">
                      <a16:creationId xmlns:a16="http://schemas.microsoft.com/office/drawing/2014/main" xmlns="" id="{04CAE185-942A-42E2-BFBD-5D91B08702E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5" name="Retângulo 1354">
                  <a:extLst>
                    <a:ext uri="{FF2B5EF4-FFF2-40B4-BE49-F238E27FC236}">
                      <a16:creationId xmlns:a16="http://schemas.microsoft.com/office/drawing/2014/main" xmlns="" id="{70A1EC37-C961-4395-81C8-40F84D511C9A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8" name="Grupo 78">
              <a:extLst>
                <a:ext uri="{FF2B5EF4-FFF2-40B4-BE49-F238E27FC236}">
                  <a16:creationId xmlns:a16="http://schemas.microsoft.com/office/drawing/2014/main" xmlns="" id="{4B628DEC-E05E-4CF8-AF44-F23E5562F6FB}"/>
                </a:ext>
              </a:extLst>
            </p:cNvPr>
            <p:cNvGrpSpPr/>
            <p:nvPr/>
          </p:nvGrpSpPr>
          <p:grpSpPr>
            <a:xfrm>
              <a:off x="2374311" y="4147708"/>
              <a:ext cx="604062" cy="622105"/>
              <a:chOff x="3449851" y="692696"/>
              <a:chExt cx="4505593" cy="4640171"/>
            </a:xfrm>
            <a:solidFill>
              <a:srgbClr val="F2BD54"/>
            </a:solidFill>
          </p:grpSpPr>
          <p:grpSp>
            <p:nvGrpSpPr>
              <p:cNvPr id="1339" name="Grupo 79">
                <a:extLst>
                  <a:ext uri="{FF2B5EF4-FFF2-40B4-BE49-F238E27FC236}">
                    <a16:creationId xmlns:a16="http://schemas.microsoft.com/office/drawing/2014/main" xmlns="" id="{3149AB7B-7D22-4636-8B45-5B7C89B457E8}"/>
                  </a:ext>
                </a:extLst>
              </p:cNvPr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346" name="Elipse 33">
                  <a:extLst>
                    <a:ext uri="{FF2B5EF4-FFF2-40B4-BE49-F238E27FC236}">
                      <a16:creationId xmlns:a16="http://schemas.microsoft.com/office/drawing/2014/main" xmlns="" id="{1B9770E7-CAE5-4901-8CF2-917928A0DC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7" name="Grupo 87">
                  <a:extLst>
                    <a:ext uri="{FF2B5EF4-FFF2-40B4-BE49-F238E27FC236}">
                      <a16:creationId xmlns:a16="http://schemas.microsoft.com/office/drawing/2014/main" xmlns="" id="{5CB8BA33-A6BB-4142-BDD0-65B37695627F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48" name="Retângulo 1347">
                    <a:extLst>
                      <a:ext uri="{FF2B5EF4-FFF2-40B4-BE49-F238E27FC236}">
                        <a16:creationId xmlns:a16="http://schemas.microsoft.com/office/drawing/2014/main" xmlns="" id="{B4C584B1-F14B-4C3F-8AC8-F5D95B9B3F2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9" name="Retângulo 1348">
                    <a:extLst>
                      <a:ext uri="{FF2B5EF4-FFF2-40B4-BE49-F238E27FC236}">
                        <a16:creationId xmlns:a16="http://schemas.microsoft.com/office/drawing/2014/main" xmlns="" id="{7401B213-B6F4-423E-8580-4168EE3FD64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0" name="Retângulo 1349">
                    <a:extLst>
                      <a:ext uri="{FF2B5EF4-FFF2-40B4-BE49-F238E27FC236}">
                        <a16:creationId xmlns:a16="http://schemas.microsoft.com/office/drawing/2014/main" xmlns="" id="{264DEA0D-961A-49B7-B484-59DD7D8042D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40" name="Grupo 80">
                <a:extLst>
                  <a:ext uri="{FF2B5EF4-FFF2-40B4-BE49-F238E27FC236}">
                    <a16:creationId xmlns:a16="http://schemas.microsoft.com/office/drawing/2014/main" xmlns="" id="{5CA469B1-287C-41F3-9158-2C9C4CB50BDC}"/>
                  </a:ext>
                </a:extLst>
              </p:cNvPr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341" name="Elipse 33">
                  <a:extLst>
                    <a:ext uri="{FF2B5EF4-FFF2-40B4-BE49-F238E27FC236}">
                      <a16:creationId xmlns:a16="http://schemas.microsoft.com/office/drawing/2014/main" xmlns="" id="{66623905-31B6-4EE4-9E9E-5CF9A87AAF4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2" name="Grupo 82">
                  <a:extLst>
                    <a:ext uri="{FF2B5EF4-FFF2-40B4-BE49-F238E27FC236}">
                      <a16:creationId xmlns:a16="http://schemas.microsoft.com/office/drawing/2014/main" xmlns="" id="{B2CD9BB4-857C-4FF2-B096-29FF04284C9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43" name="Retângulo 1342">
                    <a:extLst>
                      <a:ext uri="{FF2B5EF4-FFF2-40B4-BE49-F238E27FC236}">
                        <a16:creationId xmlns:a16="http://schemas.microsoft.com/office/drawing/2014/main" xmlns="" id="{E328DDE0-D9B0-43C0-BD1E-092B40C90F43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4" name="Retângulo 1343">
                    <a:extLst>
                      <a:ext uri="{FF2B5EF4-FFF2-40B4-BE49-F238E27FC236}">
                        <a16:creationId xmlns:a16="http://schemas.microsoft.com/office/drawing/2014/main" xmlns="" id="{830C59EC-C737-4E3B-94F2-DE3B8FEBE9C3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5" name="Retângulo 1344">
                    <a:extLst>
                      <a:ext uri="{FF2B5EF4-FFF2-40B4-BE49-F238E27FC236}">
                        <a16:creationId xmlns:a16="http://schemas.microsoft.com/office/drawing/2014/main" xmlns="" id="{FB0FE3D3-7562-4498-AAAB-B3EABFD4188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89" name="Grupo 100">
              <a:extLst>
                <a:ext uri="{FF2B5EF4-FFF2-40B4-BE49-F238E27FC236}">
                  <a16:creationId xmlns:a16="http://schemas.microsoft.com/office/drawing/2014/main" xmlns="" id="{944DA45D-A155-4DD7-B72B-B198B813D486}"/>
                </a:ext>
              </a:extLst>
            </p:cNvPr>
            <p:cNvGrpSpPr/>
            <p:nvPr/>
          </p:nvGrpSpPr>
          <p:grpSpPr>
            <a:xfrm rot="1269465">
              <a:off x="4996054" y="3521351"/>
              <a:ext cx="491282" cy="596541"/>
              <a:chOff x="5618998" y="2635966"/>
              <a:chExt cx="2328170" cy="2826989"/>
            </a:xfrm>
            <a:solidFill>
              <a:srgbClr val="F2BD54"/>
            </a:solidFill>
          </p:grpSpPr>
          <p:grpSp>
            <p:nvGrpSpPr>
              <p:cNvPr id="1327" name="Grupo 101">
                <a:extLst>
                  <a:ext uri="{FF2B5EF4-FFF2-40B4-BE49-F238E27FC236}">
                    <a16:creationId xmlns:a16="http://schemas.microsoft.com/office/drawing/2014/main" xmlns="" id="{B86B04D3-95DE-40C8-AA1D-42B88AB9F633}"/>
                  </a:ext>
                </a:extLst>
              </p:cNvPr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34" name="Elipse 33">
                  <a:extLst>
                    <a:ext uri="{FF2B5EF4-FFF2-40B4-BE49-F238E27FC236}">
                      <a16:creationId xmlns:a16="http://schemas.microsoft.com/office/drawing/2014/main" xmlns="" id="{D59E3E8C-78BB-49A9-9AAE-B7B61ED3E45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5" name="Grupo 109">
                  <a:extLst>
                    <a:ext uri="{FF2B5EF4-FFF2-40B4-BE49-F238E27FC236}">
                      <a16:creationId xmlns:a16="http://schemas.microsoft.com/office/drawing/2014/main" xmlns="" id="{65C8198E-47C6-4CDE-AD7D-19BB32B457F6}"/>
                    </a:ext>
                  </a:extLst>
                </p:cNvPr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336" name="Retângulo 1335">
                    <a:extLst>
                      <a:ext uri="{FF2B5EF4-FFF2-40B4-BE49-F238E27FC236}">
                        <a16:creationId xmlns:a16="http://schemas.microsoft.com/office/drawing/2014/main" xmlns="" id="{836081D1-8700-4986-92D9-11157713EE0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7" name="Retângulo 1336">
                    <a:extLst>
                      <a:ext uri="{FF2B5EF4-FFF2-40B4-BE49-F238E27FC236}">
                        <a16:creationId xmlns:a16="http://schemas.microsoft.com/office/drawing/2014/main" xmlns="" id="{8E230582-35D6-4D6B-90E6-22D668593E7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8" name="Retângulo 1337">
                    <a:extLst>
                      <a:ext uri="{FF2B5EF4-FFF2-40B4-BE49-F238E27FC236}">
                        <a16:creationId xmlns:a16="http://schemas.microsoft.com/office/drawing/2014/main" xmlns="" id="{52E1690E-6D51-4BBE-9FCF-090AD43831B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28" name="Grupo 102">
                <a:extLst>
                  <a:ext uri="{FF2B5EF4-FFF2-40B4-BE49-F238E27FC236}">
                    <a16:creationId xmlns:a16="http://schemas.microsoft.com/office/drawing/2014/main" xmlns="" id="{65A4FE08-2E35-4192-B97D-BA3C5931EE12}"/>
                  </a:ext>
                </a:extLst>
              </p:cNvPr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29" name="Elipse 33">
                  <a:extLst>
                    <a:ext uri="{FF2B5EF4-FFF2-40B4-BE49-F238E27FC236}">
                      <a16:creationId xmlns:a16="http://schemas.microsoft.com/office/drawing/2014/main" xmlns="" id="{D265B89A-714B-4CDF-BCEC-C7375D3AE02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0" name="Grupo 104">
                  <a:extLst>
                    <a:ext uri="{FF2B5EF4-FFF2-40B4-BE49-F238E27FC236}">
                      <a16:creationId xmlns:a16="http://schemas.microsoft.com/office/drawing/2014/main" xmlns="" id="{31A6EED4-F3C9-40E8-A407-49BDC4F4F405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1" name="Retângulo 1330">
                    <a:extLst>
                      <a:ext uri="{FF2B5EF4-FFF2-40B4-BE49-F238E27FC236}">
                        <a16:creationId xmlns:a16="http://schemas.microsoft.com/office/drawing/2014/main" xmlns="" id="{AADAD7E3-154C-44D1-ABA8-05903881963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2" name="Retângulo 1331">
                    <a:extLst>
                      <a:ext uri="{FF2B5EF4-FFF2-40B4-BE49-F238E27FC236}">
                        <a16:creationId xmlns:a16="http://schemas.microsoft.com/office/drawing/2014/main" xmlns="" id="{3BB4E7BF-10A1-4476-A623-0614080F53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3" name="Retângulo 1332">
                    <a:extLst>
                      <a:ext uri="{FF2B5EF4-FFF2-40B4-BE49-F238E27FC236}">
                        <a16:creationId xmlns:a16="http://schemas.microsoft.com/office/drawing/2014/main" xmlns="" id="{00E8CD5C-538D-41A1-B08A-324FC569D574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0" name="Grupo 122">
              <a:extLst>
                <a:ext uri="{FF2B5EF4-FFF2-40B4-BE49-F238E27FC236}">
                  <a16:creationId xmlns:a16="http://schemas.microsoft.com/office/drawing/2014/main" xmlns="" id="{93133184-3089-4CF7-84F8-CEBFE7ABADD8}"/>
                </a:ext>
              </a:extLst>
            </p:cNvPr>
            <p:cNvGrpSpPr/>
            <p:nvPr/>
          </p:nvGrpSpPr>
          <p:grpSpPr>
            <a:xfrm>
              <a:off x="1927633" y="3733388"/>
              <a:ext cx="767716" cy="442075"/>
              <a:chOff x="5619543" y="4034160"/>
              <a:chExt cx="3497412" cy="2013920"/>
            </a:xfrm>
            <a:solidFill>
              <a:srgbClr val="F2BD54"/>
            </a:solidFill>
          </p:grpSpPr>
          <p:grpSp>
            <p:nvGrpSpPr>
              <p:cNvPr id="1315" name="Grupo 123">
                <a:extLst>
                  <a:ext uri="{FF2B5EF4-FFF2-40B4-BE49-F238E27FC236}">
                    <a16:creationId xmlns:a16="http://schemas.microsoft.com/office/drawing/2014/main" xmlns="" id="{DC36314C-670D-4F75-9676-6B84CC483AB3}"/>
                  </a:ext>
                </a:extLst>
              </p:cNvPr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22" name="Elipse 33">
                  <a:extLst>
                    <a:ext uri="{FF2B5EF4-FFF2-40B4-BE49-F238E27FC236}">
                      <a16:creationId xmlns:a16="http://schemas.microsoft.com/office/drawing/2014/main" xmlns="" id="{50C72457-2961-4A92-879C-F83877FB1C10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3" name="Grupo 131">
                  <a:extLst>
                    <a:ext uri="{FF2B5EF4-FFF2-40B4-BE49-F238E27FC236}">
                      <a16:creationId xmlns:a16="http://schemas.microsoft.com/office/drawing/2014/main" xmlns="" id="{C8882164-AE3B-4660-924B-3C273671CB4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24" name="Retângulo 1323">
                    <a:extLst>
                      <a:ext uri="{FF2B5EF4-FFF2-40B4-BE49-F238E27FC236}">
                        <a16:creationId xmlns:a16="http://schemas.microsoft.com/office/drawing/2014/main" xmlns="" id="{39E13013-EDDD-4014-A15C-D7A37CFCADC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5" name="Retângulo 1324">
                    <a:extLst>
                      <a:ext uri="{FF2B5EF4-FFF2-40B4-BE49-F238E27FC236}">
                        <a16:creationId xmlns:a16="http://schemas.microsoft.com/office/drawing/2014/main" xmlns="" id="{FAB1C48A-66E9-46BA-BFEA-2092852DD48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6" name="Retângulo 1325">
                    <a:extLst>
                      <a:ext uri="{FF2B5EF4-FFF2-40B4-BE49-F238E27FC236}">
                        <a16:creationId xmlns:a16="http://schemas.microsoft.com/office/drawing/2014/main" xmlns="" id="{92900DF3-9609-4201-8261-E1E5EA6C3E1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16" name="Grupo 124">
                <a:extLst>
                  <a:ext uri="{FF2B5EF4-FFF2-40B4-BE49-F238E27FC236}">
                    <a16:creationId xmlns:a16="http://schemas.microsoft.com/office/drawing/2014/main" xmlns="" id="{29AA28EE-6EED-4782-A253-17545C5D9922}"/>
                  </a:ext>
                </a:extLst>
              </p:cNvPr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7" name="Elipse 33">
                  <a:extLst>
                    <a:ext uri="{FF2B5EF4-FFF2-40B4-BE49-F238E27FC236}">
                      <a16:creationId xmlns:a16="http://schemas.microsoft.com/office/drawing/2014/main" xmlns="" id="{BD9D72C5-3E33-4091-B317-E829DEF5C4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18" name="Grupo 126">
                  <a:extLst>
                    <a:ext uri="{FF2B5EF4-FFF2-40B4-BE49-F238E27FC236}">
                      <a16:creationId xmlns:a16="http://schemas.microsoft.com/office/drawing/2014/main" xmlns="" id="{7F4D874F-84E2-4BA0-8D15-97646A55080A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19" name="Retângulo 1318">
                    <a:extLst>
                      <a:ext uri="{FF2B5EF4-FFF2-40B4-BE49-F238E27FC236}">
                        <a16:creationId xmlns:a16="http://schemas.microsoft.com/office/drawing/2014/main" xmlns="" id="{7E332F49-68D2-41C2-9387-B7B956024322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0" name="Retângulo 1319">
                    <a:extLst>
                      <a:ext uri="{FF2B5EF4-FFF2-40B4-BE49-F238E27FC236}">
                        <a16:creationId xmlns:a16="http://schemas.microsoft.com/office/drawing/2014/main" xmlns="" id="{E8831E1C-B0CF-40F4-862A-8FC9BEE299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1" name="Retângulo 1320">
                    <a:extLst>
                      <a:ext uri="{FF2B5EF4-FFF2-40B4-BE49-F238E27FC236}">
                        <a16:creationId xmlns:a16="http://schemas.microsoft.com/office/drawing/2014/main" xmlns="" id="{35814917-C7CF-4676-B718-E435116B10A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1" name="Grupo 135">
              <a:extLst>
                <a:ext uri="{FF2B5EF4-FFF2-40B4-BE49-F238E27FC236}">
                  <a16:creationId xmlns:a16="http://schemas.microsoft.com/office/drawing/2014/main" xmlns="" id="{57C66938-091C-449F-B5F0-8FDBAE4CB3CA}"/>
                </a:ext>
              </a:extLst>
            </p:cNvPr>
            <p:cNvGrpSpPr/>
            <p:nvPr/>
          </p:nvGrpSpPr>
          <p:grpSpPr>
            <a:xfrm rot="845969">
              <a:off x="4132959" y="3666040"/>
              <a:ext cx="570188" cy="723163"/>
              <a:chOff x="4664371" y="1744054"/>
              <a:chExt cx="2043027" cy="2591145"/>
            </a:xfrm>
            <a:solidFill>
              <a:srgbClr val="F2BD54"/>
            </a:solidFill>
          </p:grpSpPr>
          <p:grpSp>
            <p:nvGrpSpPr>
              <p:cNvPr id="1305" name="Grupo 136">
                <a:extLst>
                  <a:ext uri="{FF2B5EF4-FFF2-40B4-BE49-F238E27FC236}">
                    <a16:creationId xmlns:a16="http://schemas.microsoft.com/office/drawing/2014/main" xmlns="" id="{EE64A69F-C67B-4579-A5EC-DBCCE0A76AA2}"/>
                  </a:ext>
                </a:extLst>
              </p:cNvPr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312" name="Elipse 33">
                  <a:extLst>
                    <a:ext uri="{FF2B5EF4-FFF2-40B4-BE49-F238E27FC236}">
                      <a16:creationId xmlns:a16="http://schemas.microsoft.com/office/drawing/2014/main" xmlns="" id="{60546740-8DA4-47A9-8403-A79D6F6DF1E5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3" name="Retângulo 1312">
                  <a:extLst>
                    <a:ext uri="{FF2B5EF4-FFF2-40B4-BE49-F238E27FC236}">
                      <a16:creationId xmlns:a16="http://schemas.microsoft.com/office/drawing/2014/main" xmlns="" id="{052EB948-F81E-4F0B-9D51-F0EFD2BACD1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4" name="Retângulo 1313">
                  <a:extLst>
                    <a:ext uri="{FF2B5EF4-FFF2-40B4-BE49-F238E27FC236}">
                      <a16:creationId xmlns:a16="http://schemas.microsoft.com/office/drawing/2014/main" xmlns="" id="{B0F4A95C-21BE-427E-A33F-22CC02E8B9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06" name="Grupo 137">
                <a:extLst>
                  <a:ext uri="{FF2B5EF4-FFF2-40B4-BE49-F238E27FC236}">
                    <a16:creationId xmlns:a16="http://schemas.microsoft.com/office/drawing/2014/main" xmlns="" id="{EA19AEA4-BE57-46A5-8E7F-60E06E33BF5D}"/>
                  </a:ext>
                </a:extLst>
              </p:cNvPr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07" name="Elipse 33">
                  <a:extLst>
                    <a:ext uri="{FF2B5EF4-FFF2-40B4-BE49-F238E27FC236}">
                      <a16:creationId xmlns:a16="http://schemas.microsoft.com/office/drawing/2014/main" xmlns="" id="{C3CB17BA-1238-481C-9BE1-DD00DB9513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08" name="Grupo 139">
                  <a:extLst>
                    <a:ext uri="{FF2B5EF4-FFF2-40B4-BE49-F238E27FC236}">
                      <a16:creationId xmlns:a16="http://schemas.microsoft.com/office/drawing/2014/main" xmlns="" id="{036B60CB-BF3F-446A-B057-205C535F44F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09" name="Retângulo 1308">
                    <a:extLst>
                      <a:ext uri="{FF2B5EF4-FFF2-40B4-BE49-F238E27FC236}">
                        <a16:creationId xmlns:a16="http://schemas.microsoft.com/office/drawing/2014/main" xmlns="" id="{8BEF6479-173E-46FC-94B0-2B12548E7D6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0" name="Retângulo 1309">
                    <a:extLst>
                      <a:ext uri="{FF2B5EF4-FFF2-40B4-BE49-F238E27FC236}">
                        <a16:creationId xmlns:a16="http://schemas.microsoft.com/office/drawing/2014/main" xmlns="" id="{614EA201-1C5E-48C4-A09D-619D0AA2CA24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1" name="Retângulo 1310">
                    <a:extLst>
                      <a:ext uri="{FF2B5EF4-FFF2-40B4-BE49-F238E27FC236}">
                        <a16:creationId xmlns:a16="http://schemas.microsoft.com/office/drawing/2014/main" xmlns="" id="{E5B300EF-BCA5-4769-BDB0-7D5BA15C8EC3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2" name="Grupo 146">
              <a:extLst>
                <a:ext uri="{FF2B5EF4-FFF2-40B4-BE49-F238E27FC236}">
                  <a16:creationId xmlns:a16="http://schemas.microsoft.com/office/drawing/2014/main" xmlns="" id="{454ECBB3-80DA-4B7C-96BB-DCC040D5A314}"/>
                </a:ext>
              </a:extLst>
            </p:cNvPr>
            <p:cNvGrpSpPr/>
            <p:nvPr/>
          </p:nvGrpSpPr>
          <p:grpSpPr>
            <a:xfrm rot="20232769">
              <a:off x="3320845" y="4164035"/>
              <a:ext cx="419728" cy="689552"/>
              <a:chOff x="2500465" y="1121906"/>
              <a:chExt cx="1606372" cy="2639035"/>
            </a:xfrm>
            <a:solidFill>
              <a:srgbClr val="F2BD54"/>
            </a:solidFill>
          </p:grpSpPr>
          <p:grpSp>
            <p:nvGrpSpPr>
              <p:cNvPr id="1295" name="Grupo 147">
                <a:extLst>
                  <a:ext uri="{FF2B5EF4-FFF2-40B4-BE49-F238E27FC236}">
                    <a16:creationId xmlns:a16="http://schemas.microsoft.com/office/drawing/2014/main" xmlns="" id="{871EB478-215F-4D3A-9F3D-4A67499BBAC0}"/>
                  </a:ext>
                </a:extLst>
              </p:cNvPr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302" name="Elipse 33">
                  <a:extLst>
                    <a:ext uri="{FF2B5EF4-FFF2-40B4-BE49-F238E27FC236}">
                      <a16:creationId xmlns:a16="http://schemas.microsoft.com/office/drawing/2014/main" xmlns="" id="{24AB6F5B-1C40-4AA9-8101-7909571C378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3" name="Retângulo 1302">
                  <a:extLst>
                    <a:ext uri="{FF2B5EF4-FFF2-40B4-BE49-F238E27FC236}">
                      <a16:creationId xmlns:a16="http://schemas.microsoft.com/office/drawing/2014/main" xmlns="" id="{DFF5CBB9-14BE-49F9-99F0-FDFFC82B3445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4" name="Retângulo 1303">
                  <a:extLst>
                    <a:ext uri="{FF2B5EF4-FFF2-40B4-BE49-F238E27FC236}">
                      <a16:creationId xmlns:a16="http://schemas.microsoft.com/office/drawing/2014/main" xmlns="" id="{CB5EB64E-4E74-401B-88AD-6AA0CF440444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96" name="Grupo 148">
                <a:extLst>
                  <a:ext uri="{FF2B5EF4-FFF2-40B4-BE49-F238E27FC236}">
                    <a16:creationId xmlns:a16="http://schemas.microsoft.com/office/drawing/2014/main" xmlns="" id="{FF5A4F0F-90D5-424D-8705-6A64246F2410}"/>
                  </a:ext>
                </a:extLst>
              </p:cNvPr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297" name="Elipse 33">
                  <a:extLst>
                    <a:ext uri="{FF2B5EF4-FFF2-40B4-BE49-F238E27FC236}">
                      <a16:creationId xmlns:a16="http://schemas.microsoft.com/office/drawing/2014/main" xmlns="" id="{0FF221B1-328A-4E06-B17D-CA22366C73DA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98" name="Grupo 150">
                  <a:extLst>
                    <a:ext uri="{FF2B5EF4-FFF2-40B4-BE49-F238E27FC236}">
                      <a16:creationId xmlns:a16="http://schemas.microsoft.com/office/drawing/2014/main" xmlns="" id="{8E1978AC-B24C-4102-A5DA-35F33A8E4CFD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99" name="Retângulo 1298">
                    <a:extLst>
                      <a:ext uri="{FF2B5EF4-FFF2-40B4-BE49-F238E27FC236}">
                        <a16:creationId xmlns:a16="http://schemas.microsoft.com/office/drawing/2014/main" xmlns="" id="{AE7D3DC1-6CD3-449D-A82D-02C6F74760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0" name="Retângulo 1299">
                    <a:extLst>
                      <a:ext uri="{FF2B5EF4-FFF2-40B4-BE49-F238E27FC236}">
                        <a16:creationId xmlns:a16="http://schemas.microsoft.com/office/drawing/2014/main" xmlns="" id="{9FBCF0C7-518E-4DE0-A722-6D42A6F9BF2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1" name="Retângulo 1300">
                    <a:extLst>
                      <a:ext uri="{FF2B5EF4-FFF2-40B4-BE49-F238E27FC236}">
                        <a16:creationId xmlns:a16="http://schemas.microsoft.com/office/drawing/2014/main" xmlns="" id="{96B6C8D0-B406-410E-9BD9-0E524C38C59C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3" name="Grupo 157">
              <a:extLst>
                <a:ext uri="{FF2B5EF4-FFF2-40B4-BE49-F238E27FC236}">
                  <a16:creationId xmlns:a16="http://schemas.microsoft.com/office/drawing/2014/main" xmlns="" id="{67C1F938-2DB2-4D2F-8426-FF27CF385F4F}"/>
                </a:ext>
              </a:extLst>
            </p:cNvPr>
            <p:cNvGrpSpPr/>
            <p:nvPr/>
          </p:nvGrpSpPr>
          <p:grpSpPr>
            <a:xfrm rot="1462595">
              <a:off x="1331220" y="5202526"/>
              <a:ext cx="469336" cy="645228"/>
              <a:chOff x="1528401" y="288255"/>
              <a:chExt cx="4444720" cy="6110454"/>
            </a:xfrm>
            <a:solidFill>
              <a:srgbClr val="F2BD54"/>
            </a:solidFill>
          </p:grpSpPr>
          <p:grpSp>
            <p:nvGrpSpPr>
              <p:cNvPr id="1285" name="Grupo 158">
                <a:extLst>
                  <a:ext uri="{FF2B5EF4-FFF2-40B4-BE49-F238E27FC236}">
                    <a16:creationId xmlns:a16="http://schemas.microsoft.com/office/drawing/2014/main" xmlns="" id="{6116958E-AB0A-4F04-B63A-D9BC91CB13F5}"/>
                  </a:ext>
                </a:extLst>
              </p:cNvPr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92" name="Elipse 33">
                  <a:extLst>
                    <a:ext uri="{FF2B5EF4-FFF2-40B4-BE49-F238E27FC236}">
                      <a16:creationId xmlns:a16="http://schemas.microsoft.com/office/drawing/2014/main" xmlns="" id="{944BEA8A-91DA-4494-8695-A38CE36B1E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3" name="Retângulo 1292">
                  <a:extLst>
                    <a:ext uri="{FF2B5EF4-FFF2-40B4-BE49-F238E27FC236}">
                      <a16:creationId xmlns:a16="http://schemas.microsoft.com/office/drawing/2014/main" xmlns="" id="{5CE79134-6437-40FB-AC72-EB628C4CFEB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4" name="Retângulo 1293">
                  <a:extLst>
                    <a:ext uri="{FF2B5EF4-FFF2-40B4-BE49-F238E27FC236}">
                      <a16:creationId xmlns:a16="http://schemas.microsoft.com/office/drawing/2014/main" xmlns="" id="{B2FACBB8-0520-4304-8C0B-39E64EC35751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86" name="Grupo 159">
                <a:extLst>
                  <a:ext uri="{FF2B5EF4-FFF2-40B4-BE49-F238E27FC236}">
                    <a16:creationId xmlns:a16="http://schemas.microsoft.com/office/drawing/2014/main" xmlns="" id="{7F1D133E-D877-49A7-8004-78BC69D4BC6F}"/>
                  </a:ext>
                </a:extLst>
              </p:cNvPr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87" name="Elipse 33">
                  <a:extLst>
                    <a:ext uri="{FF2B5EF4-FFF2-40B4-BE49-F238E27FC236}">
                      <a16:creationId xmlns:a16="http://schemas.microsoft.com/office/drawing/2014/main" xmlns="" id="{3C199C43-DCD0-465B-AA71-43C1C1F1AB4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88" name="Grupo 161">
                  <a:extLst>
                    <a:ext uri="{FF2B5EF4-FFF2-40B4-BE49-F238E27FC236}">
                      <a16:creationId xmlns:a16="http://schemas.microsoft.com/office/drawing/2014/main" xmlns="" id="{0253757D-5FF9-4C44-B4F4-6B088B88B854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9" name="Retângulo 1288">
                    <a:extLst>
                      <a:ext uri="{FF2B5EF4-FFF2-40B4-BE49-F238E27FC236}">
                        <a16:creationId xmlns:a16="http://schemas.microsoft.com/office/drawing/2014/main" xmlns="" id="{3D894E50-D547-4AEA-9C9E-12CAA22AA81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0" name="Retângulo 1289">
                    <a:extLst>
                      <a:ext uri="{FF2B5EF4-FFF2-40B4-BE49-F238E27FC236}">
                        <a16:creationId xmlns:a16="http://schemas.microsoft.com/office/drawing/2014/main" xmlns="" id="{F79B9F6F-51AC-461B-9D17-BD3239085525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1" name="Retângulo 1290">
                    <a:extLst>
                      <a:ext uri="{FF2B5EF4-FFF2-40B4-BE49-F238E27FC236}">
                        <a16:creationId xmlns:a16="http://schemas.microsoft.com/office/drawing/2014/main" xmlns="" id="{DBF47740-E281-4978-ABDA-E499EAA0B95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4" name="Grupo 168">
              <a:extLst>
                <a:ext uri="{FF2B5EF4-FFF2-40B4-BE49-F238E27FC236}">
                  <a16:creationId xmlns:a16="http://schemas.microsoft.com/office/drawing/2014/main" xmlns="" id="{A9CCB15F-3340-493D-8C97-967000C2275C}"/>
                </a:ext>
              </a:extLst>
            </p:cNvPr>
            <p:cNvGrpSpPr/>
            <p:nvPr/>
          </p:nvGrpSpPr>
          <p:grpSpPr>
            <a:xfrm rot="19483562">
              <a:off x="5560045" y="5240788"/>
              <a:ext cx="503677" cy="709131"/>
              <a:chOff x="2531392" y="-483286"/>
              <a:chExt cx="4758553" cy="6699606"/>
            </a:xfrm>
            <a:solidFill>
              <a:srgbClr val="F2BD54"/>
            </a:solidFill>
          </p:grpSpPr>
          <p:grpSp>
            <p:nvGrpSpPr>
              <p:cNvPr id="1271" name="Grupo 169">
                <a:extLst>
                  <a:ext uri="{FF2B5EF4-FFF2-40B4-BE49-F238E27FC236}">
                    <a16:creationId xmlns:a16="http://schemas.microsoft.com/office/drawing/2014/main" xmlns="" id="{865A54DB-B368-4C49-99F4-455BEEE850C5}"/>
                  </a:ext>
                </a:extLst>
              </p:cNvPr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80" name="Elipse 33">
                  <a:extLst>
                    <a:ext uri="{FF2B5EF4-FFF2-40B4-BE49-F238E27FC236}">
                      <a16:creationId xmlns:a16="http://schemas.microsoft.com/office/drawing/2014/main" xmlns="" id="{957E1A21-ECD5-49E8-967A-9DA6F360EC8E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81" name="Grupo 179">
                  <a:extLst>
                    <a:ext uri="{FF2B5EF4-FFF2-40B4-BE49-F238E27FC236}">
                      <a16:creationId xmlns:a16="http://schemas.microsoft.com/office/drawing/2014/main" xmlns="" id="{75EC3609-F17A-46FB-B68F-320AF5DA87B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2" name="Retângulo 1281">
                    <a:extLst>
                      <a:ext uri="{FF2B5EF4-FFF2-40B4-BE49-F238E27FC236}">
                        <a16:creationId xmlns:a16="http://schemas.microsoft.com/office/drawing/2014/main" xmlns="" id="{79EDC7B1-EC55-4A9F-89B2-17A19BDD9A0F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3" name="Retângulo 1282">
                    <a:extLst>
                      <a:ext uri="{FF2B5EF4-FFF2-40B4-BE49-F238E27FC236}">
                        <a16:creationId xmlns:a16="http://schemas.microsoft.com/office/drawing/2014/main" xmlns="" id="{AE689B89-681D-424C-9235-318E6730443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4" name="Retângulo 1283">
                    <a:extLst>
                      <a:ext uri="{FF2B5EF4-FFF2-40B4-BE49-F238E27FC236}">
                        <a16:creationId xmlns:a16="http://schemas.microsoft.com/office/drawing/2014/main" xmlns="" id="{6236DE8B-47A4-451B-A365-F884FA3C858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72" name="Grupo 170">
                <a:extLst>
                  <a:ext uri="{FF2B5EF4-FFF2-40B4-BE49-F238E27FC236}">
                    <a16:creationId xmlns:a16="http://schemas.microsoft.com/office/drawing/2014/main" xmlns="" id="{015E5B44-20CE-4A53-8F98-D7338EB96C14}"/>
                  </a:ext>
                </a:extLst>
              </p:cNvPr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77" name="Elipse 33">
                  <a:extLst>
                    <a:ext uri="{FF2B5EF4-FFF2-40B4-BE49-F238E27FC236}">
                      <a16:creationId xmlns:a16="http://schemas.microsoft.com/office/drawing/2014/main" xmlns="" id="{A973CC7F-38EC-4E51-97D8-E5333A615F0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8" name="Retângulo 1277">
                  <a:extLst>
                    <a:ext uri="{FF2B5EF4-FFF2-40B4-BE49-F238E27FC236}">
                      <a16:creationId xmlns:a16="http://schemas.microsoft.com/office/drawing/2014/main" xmlns="" id="{AA605F87-17EC-4A84-86E8-D144001BAD6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9" name="Retângulo 1278">
                  <a:extLst>
                    <a:ext uri="{FF2B5EF4-FFF2-40B4-BE49-F238E27FC236}">
                      <a16:creationId xmlns:a16="http://schemas.microsoft.com/office/drawing/2014/main" xmlns="" id="{3C4292B1-DD6F-4AD6-8D8D-EDE8AEEB7623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73" name="Grupo 171">
                <a:extLst>
                  <a:ext uri="{FF2B5EF4-FFF2-40B4-BE49-F238E27FC236}">
                    <a16:creationId xmlns:a16="http://schemas.microsoft.com/office/drawing/2014/main" xmlns="" id="{4790C4EB-51A6-47A8-A8A8-4512E29993BF}"/>
                  </a:ext>
                </a:extLst>
              </p:cNvPr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74" name="Elipse 33">
                  <a:extLst>
                    <a:ext uri="{FF2B5EF4-FFF2-40B4-BE49-F238E27FC236}">
                      <a16:creationId xmlns:a16="http://schemas.microsoft.com/office/drawing/2014/main" xmlns="" id="{4220AA58-9037-4EB3-B6FF-DCA59F478648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5" name="Retângulo 1274">
                  <a:extLst>
                    <a:ext uri="{FF2B5EF4-FFF2-40B4-BE49-F238E27FC236}">
                      <a16:creationId xmlns:a16="http://schemas.microsoft.com/office/drawing/2014/main" xmlns="" id="{EDD6858E-0DAF-4AB2-8FC3-EBD8311DDD48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6" name="Retângulo 1275">
                  <a:extLst>
                    <a:ext uri="{FF2B5EF4-FFF2-40B4-BE49-F238E27FC236}">
                      <a16:creationId xmlns:a16="http://schemas.microsoft.com/office/drawing/2014/main" xmlns="" id="{FA39D428-0503-4DA7-B9DD-F9FF50981228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95" name="Grupo 183">
              <a:extLst>
                <a:ext uri="{FF2B5EF4-FFF2-40B4-BE49-F238E27FC236}">
                  <a16:creationId xmlns:a16="http://schemas.microsoft.com/office/drawing/2014/main" xmlns="" id="{2DC8F253-EDC2-4B94-8034-7082621E2F0C}"/>
                </a:ext>
              </a:extLst>
            </p:cNvPr>
            <p:cNvGrpSpPr/>
            <p:nvPr/>
          </p:nvGrpSpPr>
          <p:grpSpPr>
            <a:xfrm rot="683179">
              <a:off x="3490126" y="5277003"/>
              <a:ext cx="747523" cy="750177"/>
              <a:chOff x="-840123" y="-276438"/>
              <a:chExt cx="7028863" cy="7053812"/>
            </a:xfrm>
            <a:solidFill>
              <a:srgbClr val="F2BD54"/>
            </a:solidFill>
          </p:grpSpPr>
          <p:grpSp>
            <p:nvGrpSpPr>
              <p:cNvPr id="1255" name="Grupo 184">
                <a:extLst>
                  <a:ext uri="{FF2B5EF4-FFF2-40B4-BE49-F238E27FC236}">
                    <a16:creationId xmlns:a16="http://schemas.microsoft.com/office/drawing/2014/main" xmlns="" id="{CB91A65A-FE70-491F-9D01-1C582BCBD99D}"/>
                  </a:ext>
                </a:extLst>
              </p:cNvPr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68" name="Elipse 33">
                  <a:extLst>
                    <a:ext uri="{FF2B5EF4-FFF2-40B4-BE49-F238E27FC236}">
                      <a16:creationId xmlns:a16="http://schemas.microsoft.com/office/drawing/2014/main" xmlns="" id="{15679F88-15A4-4ED2-861D-438331EB83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9" name="Retângulo 1268">
                  <a:extLst>
                    <a:ext uri="{FF2B5EF4-FFF2-40B4-BE49-F238E27FC236}">
                      <a16:creationId xmlns:a16="http://schemas.microsoft.com/office/drawing/2014/main" xmlns="" id="{E3470783-EF47-4EDB-8416-DDB2DCB2EDD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0" name="Retângulo 1269">
                  <a:extLst>
                    <a:ext uri="{FF2B5EF4-FFF2-40B4-BE49-F238E27FC236}">
                      <a16:creationId xmlns:a16="http://schemas.microsoft.com/office/drawing/2014/main" xmlns="" id="{FA1EFEE0-C966-4811-BCAC-76C20B1D3B1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56" name="Grupo 185">
                <a:extLst>
                  <a:ext uri="{FF2B5EF4-FFF2-40B4-BE49-F238E27FC236}">
                    <a16:creationId xmlns:a16="http://schemas.microsoft.com/office/drawing/2014/main" xmlns="" id="{B9DA4D65-1965-4C19-9850-84E38B8E7E75}"/>
                  </a:ext>
                </a:extLst>
              </p:cNvPr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63" name="Elipse 33">
                  <a:extLst>
                    <a:ext uri="{FF2B5EF4-FFF2-40B4-BE49-F238E27FC236}">
                      <a16:creationId xmlns:a16="http://schemas.microsoft.com/office/drawing/2014/main" xmlns="" id="{ED1A5D2E-B500-46EE-8113-C544DB458D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64" name="Grupo 193">
                  <a:extLst>
                    <a:ext uri="{FF2B5EF4-FFF2-40B4-BE49-F238E27FC236}">
                      <a16:creationId xmlns:a16="http://schemas.microsoft.com/office/drawing/2014/main" xmlns="" id="{26D02EBE-B5EB-477D-B4AF-61B6C9621BE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65" name="Retângulo 1264">
                    <a:extLst>
                      <a:ext uri="{FF2B5EF4-FFF2-40B4-BE49-F238E27FC236}">
                        <a16:creationId xmlns:a16="http://schemas.microsoft.com/office/drawing/2014/main" xmlns="" id="{D5795D06-FB8F-4BBD-87EA-29D3541CDBE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6" name="Retângulo 1265">
                    <a:extLst>
                      <a:ext uri="{FF2B5EF4-FFF2-40B4-BE49-F238E27FC236}">
                        <a16:creationId xmlns:a16="http://schemas.microsoft.com/office/drawing/2014/main" xmlns="" id="{2F0AD953-F103-43F4-B646-D9FA32F48E5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7" name="Retângulo 1266">
                    <a:extLst>
                      <a:ext uri="{FF2B5EF4-FFF2-40B4-BE49-F238E27FC236}">
                        <a16:creationId xmlns:a16="http://schemas.microsoft.com/office/drawing/2014/main" xmlns="" id="{F07F6C83-309F-4F84-932C-0C93E161826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7" name="Grupo 186">
                <a:extLst>
                  <a:ext uri="{FF2B5EF4-FFF2-40B4-BE49-F238E27FC236}">
                    <a16:creationId xmlns:a16="http://schemas.microsoft.com/office/drawing/2014/main" xmlns="" id="{E92BC331-D21E-4FEF-A8C1-E8A523A42A12}"/>
                  </a:ext>
                </a:extLst>
              </p:cNvPr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58" name="Elipse 33">
                  <a:extLst>
                    <a:ext uri="{FF2B5EF4-FFF2-40B4-BE49-F238E27FC236}">
                      <a16:creationId xmlns:a16="http://schemas.microsoft.com/office/drawing/2014/main" xmlns="" id="{F1F38E92-FE3F-40B0-8FE4-03C23D60041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59" name="Grupo 188">
                  <a:extLst>
                    <a:ext uri="{FF2B5EF4-FFF2-40B4-BE49-F238E27FC236}">
                      <a16:creationId xmlns:a16="http://schemas.microsoft.com/office/drawing/2014/main" xmlns="" id="{9FBAC8D0-649E-4CC6-9DAC-EB0A9875AB17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60" name="Retângulo 1259">
                    <a:extLst>
                      <a:ext uri="{FF2B5EF4-FFF2-40B4-BE49-F238E27FC236}">
                        <a16:creationId xmlns:a16="http://schemas.microsoft.com/office/drawing/2014/main" xmlns="" id="{4F4A111B-3249-46AD-B7A8-0BCA65817D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1" name="Retângulo 1260">
                    <a:extLst>
                      <a:ext uri="{FF2B5EF4-FFF2-40B4-BE49-F238E27FC236}">
                        <a16:creationId xmlns:a16="http://schemas.microsoft.com/office/drawing/2014/main" xmlns="" id="{2AE4EF97-FE4E-4776-9CD1-49156A005D49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2" name="Retângulo 1261">
                    <a:extLst>
                      <a:ext uri="{FF2B5EF4-FFF2-40B4-BE49-F238E27FC236}">
                        <a16:creationId xmlns:a16="http://schemas.microsoft.com/office/drawing/2014/main" xmlns="" id="{0AC056DD-D215-4FC9-8A18-7759AA9506CA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6" name="Grupo 200">
              <a:extLst>
                <a:ext uri="{FF2B5EF4-FFF2-40B4-BE49-F238E27FC236}">
                  <a16:creationId xmlns:a16="http://schemas.microsoft.com/office/drawing/2014/main" xmlns="" id="{27ED7A53-B7F8-43C6-9262-2DF1977511AF}"/>
                </a:ext>
              </a:extLst>
            </p:cNvPr>
            <p:cNvGrpSpPr/>
            <p:nvPr/>
          </p:nvGrpSpPr>
          <p:grpSpPr>
            <a:xfrm rot="19506178">
              <a:off x="-45865" y="4299603"/>
              <a:ext cx="495371" cy="614678"/>
              <a:chOff x="3400144" y="-312908"/>
              <a:chExt cx="4730268" cy="5869520"/>
            </a:xfrm>
            <a:solidFill>
              <a:srgbClr val="F2BD54"/>
            </a:solidFill>
          </p:grpSpPr>
          <p:grpSp>
            <p:nvGrpSpPr>
              <p:cNvPr id="1239" name="Grupo 201">
                <a:extLst>
                  <a:ext uri="{FF2B5EF4-FFF2-40B4-BE49-F238E27FC236}">
                    <a16:creationId xmlns:a16="http://schemas.microsoft.com/office/drawing/2014/main" xmlns="" id="{ED2A9770-957A-42DC-A66C-57E0835713B8}"/>
                  </a:ext>
                </a:extLst>
              </p:cNvPr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52" name="Elipse 33">
                  <a:extLst>
                    <a:ext uri="{FF2B5EF4-FFF2-40B4-BE49-F238E27FC236}">
                      <a16:creationId xmlns:a16="http://schemas.microsoft.com/office/drawing/2014/main" xmlns="" id="{DB2CE547-0850-4ECD-99FE-6CE3E81368B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3" name="Retângulo 1252">
                  <a:extLst>
                    <a:ext uri="{FF2B5EF4-FFF2-40B4-BE49-F238E27FC236}">
                      <a16:creationId xmlns:a16="http://schemas.microsoft.com/office/drawing/2014/main" xmlns="" id="{54D43995-DC9C-400F-B61C-3BD4B1ECE39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4" name="Retângulo 1253">
                  <a:extLst>
                    <a:ext uri="{FF2B5EF4-FFF2-40B4-BE49-F238E27FC236}">
                      <a16:creationId xmlns:a16="http://schemas.microsoft.com/office/drawing/2014/main" xmlns="" id="{75CE9E0E-A03C-4723-8FF4-B4EC99F0F846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0" name="Grupo 202">
                <a:extLst>
                  <a:ext uri="{FF2B5EF4-FFF2-40B4-BE49-F238E27FC236}">
                    <a16:creationId xmlns:a16="http://schemas.microsoft.com/office/drawing/2014/main" xmlns="" id="{6A51C776-AA83-40AC-9270-D7741543DED7}"/>
                  </a:ext>
                </a:extLst>
              </p:cNvPr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47" name="Elipse 33">
                  <a:extLst>
                    <a:ext uri="{FF2B5EF4-FFF2-40B4-BE49-F238E27FC236}">
                      <a16:creationId xmlns:a16="http://schemas.microsoft.com/office/drawing/2014/main" xmlns="" id="{8FC0BB7E-0865-4EF7-85CC-7938B585D731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48" name="Grupo 210">
                  <a:extLst>
                    <a:ext uri="{FF2B5EF4-FFF2-40B4-BE49-F238E27FC236}">
                      <a16:creationId xmlns:a16="http://schemas.microsoft.com/office/drawing/2014/main" xmlns="" id="{8044DC97-CF42-494B-9E51-65AC1B6A0C2C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49" name="Retângulo 1248">
                    <a:extLst>
                      <a:ext uri="{FF2B5EF4-FFF2-40B4-BE49-F238E27FC236}">
                        <a16:creationId xmlns:a16="http://schemas.microsoft.com/office/drawing/2014/main" xmlns="" id="{2058BF11-2C49-40A1-AD1E-8B629C7B2A0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0" name="Retângulo 1249">
                    <a:extLst>
                      <a:ext uri="{FF2B5EF4-FFF2-40B4-BE49-F238E27FC236}">
                        <a16:creationId xmlns:a16="http://schemas.microsoft.com/office/drawing/2014/main" xmlns="" id="{8789A371-C372-4427-A854-CD4FC6011C5D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1" name="Retângulo 1250">
                    <a:extLst>
                      <a:ext uri="{FF2B5EF4-FFF2-40B4-BE49-F238E27FC236}">
                        <a16:creationId xmlns:a16="http://schemas.microsoft.com/office/drawing/2014/main" xmlns="" id="{D5160A6F-0B36-452B-A5EE-A3D5DBB7B6CD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41" name="Grupo 203">
                <a:extLst>
                  <a:ext uri="{FF2B5EF4-FFF2-40B4-BE49-F238E27FC236}">
                    <a16:creationId xmlns:a16="http://schemas.microsoft.com/office/drawing/2014/main" xmlns="" id="{7710E530-21D0-4D32-A348-7A3681DEECBA}"/>
                  </a:ext>
                </a:extLst>
              </p:cNvPr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42" name="Elipse 33">
                  <a:extLst>
                    <a:ext uri="{FF2B5EF4-FFF2-40B4-BE49-F238E27FC236}">
                      <a16:creationId xmlns:a16="http://schemas.microsoft.com/office/drawing/2014/main" xmlns="" id="{125374C0-6084-4ED8-89A0-9D305D271547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43" name="Grupo 205">
                  <a:extLst>
                    <a:ext uri="{FF2B5EF4-FFF2-40B4-BE49-F238E27FC236}">
                      <a16:creationId xmlns:a16="http://schemas.microsoft.com/office/drawing/2014/main" xmlns="" id="{C5B141CB-3724-44AD-99F3-5394A52EC59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44" name="Retângulo 1243">
                    <a:extLst>
                      <a:ext uri="{FF2B5EF4-FFF2-40B4-BE49-F238E27FC236}">
                        <a16:creationId xmlns:a16="http://schemas.microsoft.com/office/drawing/2014/main" xmlns="" id="{A5E5A646-548C-4D55-9553-4DF95E53BC6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5" name="Retângulo 1244">
                    <a:extLst>
                      <a:ext uri="{FF2B5EF4-FFF2-40B4-BE49-F238E27FC236}">
                        <a16:creationId xmlns:a16="http://schemas.microsoft.com/office/drawing/2014/main" xmlns="" id="{3E489D84-3136-4C77-8035-4ABB312D1E6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6" name="Retângulo 1245">
                    <a:extLst>
                      <a:ext uri="{FF2B5EF4-FFF2-40B4-BE49-F238E27FC236}">
                        <a16:creationId xmlns:a16="http://schemas.microsoft.com/office/drawing/2014/main" xmlns="" id="{B2B08686-EC79-4355-9DCD-06187410883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7" name="Grupo 217">
              <a:extLst>
                <a:ext uri="{FF2B5EF4-FFF2-40B4-BE49-F238E27FC236}">
                  <a16:creationId xmlns:a16="http://schemas.microsoft.com/office/drawing/2014/main" xmlns="" id="{08E8388B-4457-4542-A9DA-810F2B166F14}"/>
                </a:ext>
              </a:extLst>
            </p:cNvPr>
            <p:cNvGrpSpPr/>
            <p:nvPr/>
          </p:nvGrpSpPr>
          <p:grpSpPr>
            <a:xfrm rot="19648751">
              <a:off x="4578298" y="5258329"/>
              <a:ext cx="642400" cy="806987"/>
              <a:chOff x="-1288916" y="-99927"/>
              <a:chExt cx="5100705" cy="6407530"/>
            </a:xfrm>
            <a:solidFill>
              <a:srgbClr val="F2BD54"/>
            </a:solidFill>
          </p:grpSpPr>
          <p:grpSp>
            <p:nvGrpSpPr>
              <p:cNvPr id="1227" name="Grupo 218">
                <a:extLst>
                  <a:ext uri="{FF2B5EF4-FFF2-40B4-BE49-F238E27FC236}">
                    <a16:creationId xmlns:a16="http://schemas.microsoft.com/office/drawing/2014/main" xmlns="" id="{D242A19D-65C8-4254-BC3C-6190BE71B8A6}"/>
                  </a:ext>
                </a:extLst>
              </p:cNvPr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36" name="Elipse 33">
                  <a:extLst>
                    <a:ext uri="{FF2B5EF4-FFF2-40B4-BE49-F238E27FC236}">
                      <a16:creationId xmlns:a16="http://schemas.microsoft.com/office/drawing/2014/main" xmlns="" id="{C5E48245-AE2E-475A-9875-B38B6E26B62B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7" name="Retângulo 1236">
                  <a:extLst>
                    <a:ext uri="{FF2B5EF4-FFF2-40B4-BE49-F238E27FC236}">
                      <a16:creationId xmlns:a16="http://schemas.microsoft.com/office/drawing/2014/main" xmlns="" id="{F916A828-92E1-44DA-8FB1-31A4CC3C497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8" name="Retângulo 1237">
                  <a:extLst>
                    <a:ext uri="{FF2B5EF4-FFF2-40B4-BE49-F238E27FC236}">
                      <a16:creationId xmlns:a16="http://schemas.microsoft.com/office/drawing/2014/main" xmlns="" id="{3BC858C9-D7A1-472E-8B65-8338F9F8D14F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8" name="Grupo 219">
                <a:extLst>
                  <a:ext uri="{FF2B5EF4-FFF2-40B4-BE49-F238E27FC236}">
                    <a16:creationId xmlns:a16="http://schemas.microsoft.com/office/drawing/2014/main" xmlns="" id="{4C0FED6B-9CEF-4BE2-BE1F-9F4924AD4FF6}"/>
                  </a:ext>
                </a:extLst>
              </p:cNvPr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33" name="Elipse 33">
                  <a:extLst>
                    <a:ext uri="{FF2B5EF4-FFF2-40B4-BE49-F238E27FC236}">
                      <a16:creationId xmlns:a16="http://schemas.microsoft.com/office/drawing/2014/main" xmlns="" id="{2D00C342-4A8F-45EA-8D2A-10D6A0494E7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4" name="Retângulo 1233">
                  <a:extLst>
                    <a:ext uri="{FF2B5EF4-FFF2-40B4-BE49-F238E27FC236}">
                      <a16:creationId xmlns:a16="http://schemas.microsoft.com/office/drawing/2014/main" xmlns="" id="{B2098D4E-F6D8-4D73-A3A4-B18147A55B97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5" name="Retângulo 1234">
                  <a:extLst>
                    <a:ext uri="{FF2B5EF4-FFF2-40B4-BE49-F238E27FC236}">
                      <a16:creationId xmlns:a16="http://schemas.microsoft.com/office/drawing/2014/main" xmlns="" id="{89599353-B710-4A81-BF7F-DC2FF59025F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9" name="Grupo 220">
                <a:extLst>
                  <a:ext uri="{FF2B5EF4-FFF2-40B4-BE49-F238E27FC236}">
                    <a16:creationId xmlns:a16="http://schemas.microsoft.com/office/drawing/2014/main" xmlns="" id="{CECAC883-2567-4E58-B3AB-D214421EBDF5}"/>
                  </a:ext>
                </a:extLst>
              </p:cNvPr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230" name="Retângulo 1229">
                  <a:extLst>
                    <a:ext uri="{FF2B5EF4-FFF2-40B4-BE49-F238E27FC236}">
                      <a16:creationId xmlns:a16="http://schemas.microsoft.com/office/drawing/2014/main" xmlns="" id="{323F3EBF-307C-450A-981C-382131C618FF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1" name="Retângulo 1230">
                  <a:extLst>
                    <a:ext uri="{FF2B5EF4-FFF2-40B4-BE49-F238E27FC236}">
                      <a16:creationId xmlns:a16="http://schemas.microsoft.com/office/drawing/2014/main" xmlns="" id="{AA514B71-C999-4FF6-9FA1-A2E2D90C7F57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2" name="Retângulo 1231">
                  <a:extLst>
                    <a:ext uri="{FF2B5EF4-FFF2-40B4-BE49-F238E27FC236}">
                      <a16:creationId xmlns:a16="http://schemas.microsoft.com/office/drawing/2014/main" xmlns="" id="{CA0A548A-9861-4F94-906A-DB082D952A11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98" name="Elipse 33">
              <a:extLst>
                <a:ext uri="{FF2B5EF4-FFF2-40B4-BE49-F238E27FC236}">
                  <a16:creationId xmlns:a16="http://schemas.microsoft.com/office/drawing/2014/main" xmlns="" id="{A753BA50-261B-401C-A121-DC5D2FC56B2A}"/>
                </a:ext>
              </a:extLst>
            </p:cNvPr>
            <p:cNvSpPr/>
            <p:nvPr/>
          </p:nvSpPr>
          <p:spPr>
            <a:xfrm>
              <a:off x="1429928" y="4653311"/>
              <a:ext cx="408687" cy="408687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F2B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99" name="Grupo 231">
              <a:extLst>
                <a:ext uri="{FF2B5EF4-FFF2-40B4-BE49-F238E27FC236}">
                  <a16:creationId xmlns:a16="http://schemas.microsoft.com/office/drawing/2014/main" xmlns="" id="{0AFEA62D-A570-43A6-A790-90CA5E8D60BE}"/>
                </a:ext>
              </a:extLst>
            </p:cNvPr>
            <p:cNvGrpSpPr/>
            <p:nvPr/>
          </p:nvGrpSpPr>
          <p:grpSpPr>
            <a:xfrm rot="19813159">
              <a:off x="-267864" y="4750837"/>
              <a:ext cx="492945" cy="608553"/>
              <a:chOff x="1272137" y="608819"/>
              <a:chExt cx="4751358" cy="5865680"/>
            </a:xfrm>
            <a:solidFill>
              <a:srgbClr val="F2BD54"/>
            </a:solidFill>
          </p:grpSpPr>
          <p:grpSp>
            <p:nvGrpSpPr>
              <p:cNvPr id="1210" name="Grupo 232">
                <a:extLst>
                  <a:ext uri="{FF2B5EF4-FFF2-40B4-BE49-F238E27FC236}">
                    <a16:creationId xmlns:a16="http://schemas.microsoft.com/office/drawing/2014/main" xmlns="" id="{360829DA-C60B-4505-989A-FD614DD10CA8}"/>
                  </a:ext>
                </a:extLst>
              </p:cNvPr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24" name="Elipse 33">
                  <a:extLst>
                    <a:ext uri="{FF2B5EF4-FFF2-40B4-BE49-F238E27FC236}">
                      <a16:creationId xmlns:a16="http://schemas.microsoft.com/office/drawing/2014/main" xmlns="" id="{3E4672E4-6F50-4F6B-8209-33CFA6667F1C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5" name="Retângulo 1224">
                  <a:extLst>
                    <a:ext uri="{FF2B5EF4-FFF2-40B4-BE49-F238E27FC236}">
                      <a16:creationId xmlns:a16="http://schemas.microsoft.com/office/drawing/2014/main" xmlns="" id="{F75162BC-3899-475E-A001-31DD6A64656A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6" name="Retângulo 1225">
                  <a:extLst>
                    <a:ext uri="{FF2B5EF4-FFF2-40B4-BE49-F238E27FC236}">
                      <a16:creationId xmlns:a16="http://schemas.microsoft.com/office/drawing/2014/main" xmlns="" id="{72B40A09-528F-4882-AA88-D10EEF382F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1" name="Grupo 233">
                <a:extLst>
                  <a:ext uri="{FF2B5EF4-FFF2-40B4-BE49-F238E27FC236}">
                    <a16:creationId xmlns:a16="http://schemas.microsoft.com/office/drawing/2014/main" xmlns="" id="{EEC8C5A0-D830-49D7-80D7-EB4EB583D625}"/>
                  </a:ext>
                </a:extLst>
              </p:cNvPr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19" name="Elipse 33">
                  <a:extLst>
                    <a:ext uri="{FF2B5EF4-FFF2-40B4-BE49-F238E27FC236}">
                      <a16:creationId xmlns:a16="http://schemas.microsoft.com/office/drawing/2014/main" xmlns="" id="{0E0C9208-63B2-43E4-85D3-819C74181934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20" name="Grupo 242">
                  <a:extLst>
                    <a:ext uri="{FF2B5EF4-FFF2-40B4-BE49-F238E27FC236}">
                      <a16:creationId xmlns:a16="http://schemas.microsoft.com/office/drawing/2014/main" xmlns="" id="{FBFA305D-984D-4BCD-B9EA-5810EA9B891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21" name="Retângulo 1220">
                    <a:extLst>
                      <a:ext uri="{FF2B5EF4-FFF2-40B4-BE49-F238E27FC236}">
                        <a16:creationId xmlns:a16="http://schemas.microsoft.com/office/drawing/2014/main" xmlns="" id="{30261F31-F120-4BE4-B03D-592A29BFF18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2" name="Retângulo 1221">
                    <a:extLst>
                      <a:ext uri="{FF2B5EF4-FFF2-40B4-BE49-F238E27FC236}">
                        <a16:creationId xmlns:a16="http://schemas.microsoft.com/office/drawing/2014/main" xmlns="" id="{A0D1104E-7779-4E48-9FDF-1E1983DE2090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3" name="Retângulo 1222">
                    <a:extLst>
                      <a:ext uri="{FF2B5EF4-FFF2-40B4-BE49-F238E27FC236}">
                        <a16:creationId xmlns:a16="http://schemas.microsoft.com/office/drawing/2014/main" xmlns="" id="{524510A2-3391-4373-9356-2FA2077F88F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12" name="Grupo 234">
                <a:extLst>
                  <a:ext uri="{FF2B5EF4-FFF2-40B4-BE49-F238E27FC236}">
                    <a16:creationId xmlns:a16="http://schemas.microsoft.com/office/drawing/2014/main" xmlns="" id="{BD416010-3B7C-4D32-93EF-5C77127D78AF}"/>
                  </a:ext>
                </a:extLst>
              </p:cNvPr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14" name="Elipse 33">
                  <a:extLst>
                    <a:ext uri="{FF2B5EF4-FFF2-40B4-BE49-F238E27FC236}">
                      <a16:creationId xmlns:a16="http://schemas.microsoft.com/office/drawing/2014/main" xmlns="" id="{EF447CFE-B77D-4C63-A3B3-93255330D65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15" name="Grupo 237">
                  <a:extLst>
                    <a:ext uri="{FF2B5EF4-FFF2-40B4-BE49-F238E27FC236}">
                      <a16:creationId xmlns:a16="http://schemas.microsoft.com/office/drawing/2014/main" xmlns="" id="{77872ED8-ABC5-4B60-BDAD-E7D4F51AB39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16" name="Retângulo 1215">
                    <a:extLst>
                      <a:ext uri="{FF2B5EF4-FFF2-40B4-BE49-F238E27FC236}">
                        <a16:creationId xmlns:a16="http://schemas.microsoft.com/office/drawing/2014/main" xmlns="" id="{F85BAEEC-4446-4923-A257-26D13481A52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7" name="Retângulo 1216">
                    <a:extLst>
                      <a:ext uri="{FF2B5EF4-FFF2-40B4-BE49-F238E27FC236}">
                        <a16:creationId xmlns:a16="http://schemas.microsoft.com/office/drawing/2014/main" xmlns="" id="{8E8D0488-EDFD-4E9C-BB00-2EE9D11D0D0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8" name="Retângulo 1217">
                    <a:extLst>
                      <a:ext uri="{FF2B5EF4-FFF2-40B4-BE49-F238E27FC236}">
                        <a16:creationId xmlns:a16="http://schemas.microsoft.com/office/drawing/2014/main" xmlns="" id="{CAF879B1-E392-40B6-BF2D-14DDE777FD49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13" name="Retângulo 1212">
                <a:extLst>
                  <a:ext uri="{FF2B5EF4-FFF2-40B4-BE49-F238E27FC236}">
                    <a16:creationId xmlns:a16="http://schemas.microsoft.com/office/drawing/2014/main" xmlns="" id="{7FB80AE1-2867-49AE-B9C2-11677716A3CF}"/>
                  </a:ext>
                </a:extLst>
              </p:cNvPr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0" name="Grupo 249">
              <a:extLst>
                <a:ext uri="{FF2B5EF4-FFF2-40B4-BE49-F238E27FC236}">
                  <a16:creationId xmlns:a16="http://schemas.microsoft.com/office/drawing/2014/main" xmlns="" id="{EDA7D84A-049B-4F59-882B-72D6D481829A}"/>
                </a:ext>
              </a:extLst>
            </p:cNvPr>
            <p:cNvGrpSpPr/>
            <p:nvPr/>
          </p:nvGrpSpPr>
          <p:grpSpPr>
            <a:xfrm rot="1311155">
              <a:off x="4844497" y="4341799"/>
              <a:ext cx="451420" cy="661096"/>
              <a:chOff x="1072105" y="1035727"/>
              <a:chExt cx="3248113" cy="4756802"/>
            </a:xfrm>
            <a:solidFill>
              <a:srgbClr val="F2BD54"/>
            </a:solidFill>
          </p:grpSpPr>
          <p:sp>
            <p:nvSpPr>
              <p:cNvPr id="1202" name="Retângulo 1201">
                <a:extLst>
                  <a:ext uri="{FF2B5EF4-FFF2-40B4-BE49-F238E27FC236}">
                    <a16:creationId xmlns:a16="http://schemas.microsoft.com/office/drawing/2014/main" xmlns="" id="{69134FDF-D588-4A80-9784-09B31E887428}"/>
                  </a:ext>
                </a:extLst>
              </p:cNvPr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3" name="Grupo 316">
                <a:extLst>
                  <a:ext uri="{FF2B5EF4-FFF2-40B4-BE49-F238E27FC236}">
                    <a16:creationId xmlns:a16="http://schemas.microsoft.com/office/drawing/2014/main" xmlns="" id="{C49B0176-C4C3-4BE5-A21A-B5A66C86C53A}"/>
                  </a:ext>
                </a:extLst>
              </p:cNvPr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1207" name="Retângulo 1206">
                  <a:extLst>
                    <a:ext uri="{FF2B5EF4-FFF2-40B4-BE49-F238E27FC236}">
                      <a16:creationId xmlns:a16="http://schemas.microsoft.com/office/drawing/2014/main" xmlns="" id="{77509C1B-DF90-4A05-8DA8-9429588DDB36}"/>
                    </a:ext>
                  </a:extLst>
                </p:cNvPr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8" name="Retângulo 1207">
                  <a:extLst>
                    <a:ext uri="{FF2B5EF4-FFF2-40B4-BE49-F238E27FC236}">
                      <a16:creationId xmlns:a16="http://schemas.microsoft.com/office/drawing/2014/main" xmlns="" id="{0984E376-3AFF-4750-91B0-ECF8424F08D6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9" name="Retângulo 1208">
                  <a:extLst>
                    <a:ext uri="{FF2B5EF4-FFF2-40B4-BE49-F238E27FC236}">
                      <a16:creationId xmlns:a16="http://schemas.microsoft.com/office/drawing/2014/main" xmlns="" id="{25401BAC-D5D8-42ED-854E-084D2875441D}"/>
                    </a:ext>
                  </a:extLst>
                </p:cNvPr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04" name="Retângulo 1203">
                <a:extLst>
                  <a:ext uri="{FF2B5EF4-FFF2-40B4-BE49-F238E27FC236}">
                    <a16:creationId xmlns:a16="http://schemas.microsoft.com/office/drawing/2014/main" xmlns="" id="{2D61EBB1-4899-48E4-ACE1-D93777960809}"/>
                  </a:ext>
                </a:extLst>
              </p:cNvPr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5" name="Retângulo 1204">
                <a:extLst>
                  <a:ext uri="{FF2B5EF4-FFF2-40B4-BE49-F238E27FC236}">
                    <a16:creationId xmlns:a16="http://schemas.microsoft.com/office/drawing/2014/main" xmlns="" id="{4D686182-D2E6-4E50-89DA-954DD9B250C3}"/>
                  </a:ext>
                </a:extLst>
              </p:cNvPr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6" name="Fluxograma: Atraso 52">
                <a:extLst>
                  <a:ext uri="{FF2B5EF4-FFF2-40B4-BE49-F238E27FC236}">
                    <a16:creationId xmlns:a16="http://schemas.microsoft.com/office/drawing/2014/main" xmlns="" id="{005558F2-3CD4-4B80-987A-0B05F4C50D5A}"/>
                  </a:ext>
                </a:extLst>
              </p:cNvPr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1" name="Grupo 323">
              <a:extLst>
                <a:ext uri="{FF2B5EF4-FFF2-40B4-BE49-F238E27FC236}">
                  <a16:creationId xmlns:a16="http://schemas.microsoft.com/office/drawing/2014/main" xmlns="" id="{8BE48256-B4CF-4A82-B9C1-6EE4D64AA5EB}"/>
                </a:ext>
              </a:extLst>
            </p:cNvPr>
            <p:cNvGrpSpPr/>
            <p:nvPr/>
          </p:nvGrpSpPr>
          <p:grpSpPr>
            <a:xfrm rot="19582740">
              <a:off x="2609577" y="5571528"/>
              <a:ext cx="631527" cy="463291"/>
              <a:chOff x="1534967" y="1556792"/>
              <a:chExt cx="5820816" cy="4270176"/>
            </a:xfrm>
            <a:solidFill>
              <a:srgbClr val="F2BD54"/>
            </a:solidFill>
          </p:grpSpPr>
          <p:sp>
            <p:nvSpPr>
              <p:cNvPr id="1198" name="Coração 55">
                <a:extLst>
                  <a:ext uri="{FF2B5EF4-FFF2-40B4-BE49-F238E27FC236}">
                    <a16:creationId xmlns:a16="http://schemas.microsoft.com/office/drawing/2014/main" xmlns="" id="{B06BA092-A4F8-4095-8090-54516CD3368A}"/>
                  </a:ext>
                </a:extLst>
              </p:cNvPr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99" name="Grupo 325">
                <a:extLst>
                  <a:ext uri="{FF2B5EF4-FFF2-40B4-BE49-F238E27FC236}">
                    <a16:creationId xmlns:a16="http://schemas.microsoft.com/office/drawing/2014/main" xmlns="" id="{5081A98D-7232-4316-8E62-D6C4CDC4D0E1}"/>
                  </a:ext>
                </a:extLst>
              </p:cNvPr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1200" name="Rosca 326">
                  <a:extLst>
                    <a:ext uri="{FF2B5EF4-FFF2-40B4-BE49-F238E27FC236}">
                      <a16:creationId xmlns:a16="http://schemas.microsoft.com/office/drawing/2014/main" xmlns="" id="{FA33989C-8379-435D-B6EA-ADB6ABA89336}"/>
                    </a:ext>
                  </a:extLst>
                </p:cNvPr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1" name="Rosca 327">
                  <a:extLst>
                    <a:ext uri="{FF2B5EF4-FFF2-40B4-BE49-F238E27FC236}">
                      <a16:creationId xmlns:a16="http://schemas.microsoft.com/office/drawing/2014/main" xmlns="" id="{A8EA0EF0-FD99-4FDE-9292-E375C17CAB92}"/>
                    </a:ext>
                  </a:extLst>
                </p:cNvPr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2" name="Retângulo 1001">
                  <a:extLst>
                    <a:ext uri="{FF2B5EF4-FFF2-40B4-BE49-F238E27FC236}">
                      <a16:creationId xmlns:a16="http://schemas.microsoft.com/office/drawing/2014/main" xmlns="" id="{A5A4B766-5A9F-48EF-8C14-D3A0DBE3E1AA}"/>
                    </a:ext>
                  </a:extLst>
                </p:cNvPr>
                <p:cNvSpPr/>
                <p:nvPr/>
              </p:nvSpPr>
              <p:spPr>
                <a:xfrm rot="908810">
                  <a:off x="3025061" y="3240480"/>
                  <a:ext cx="832792" cy="10156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6000" i="1" smtClean="0">
                            <a:solidFill>
                              <a:srgbClr val="F2BD54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000" dirty="0">
                    <a:solidFill>
                      <a:srgbClr val="F2BD54"/>
                    </a:solidFill>
                  </a:endParaRPr>
                </a:p>
              </p:txBody>
            </p:sp>
          </mc:Choice>
          <mc:Fallback xmlns="">
            <p:sp>
              <p:nvSpPr>
                <p:cNvPr id="1002" name="Retângulo 1001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5A4B766-5A9F-48EF-8C14-D3A0DBE3E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3025061" y="3240480"/>
                  <a:ext cx="832792" cy="101566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03" name="Grupo 113">
              <a:extLst>
                <a:ext uri="{FF2B5EF4-FFF2-40B4-BE49-F238E27FC236}">
                  <a16:creationId xmlns:a16="http://schemas.microsoft.com/office/drawing/2014/main" xmlns="" id="{3D89F614-E619-4BA8-83F8-DE0E8D18A898}"/>
                </a:ext>
              </a:extLst>
            </p:cNvPr>
            <p:cNvGrpSpPr/>
            <p:nvPr/>
          </p:nvGrpSpPr>
          <p:grpSpPr>
            <a:xfrm rot="20507114">
              <a:off x="6993498" y="4119134"/>
              <a:ext cx="451138" cy="620767"/>
              <a:chOff x="1530853" y="1082114"/>
              <a:chExt cx="3636642" cy="5004030"/>
            </a:xfrm>
            <a:solidFill>
              <a:srgbClr val="F2BD54"/>
            </a:solidFill>
          </p:grpSpPr>
          <p:grpSp>
            <p:nvGrpSpPr>
              <p:cNvPr id="1190" name="Grupo 114">
                <a:extLst>
                  <a:ext uri="{FF2B5EF4-FFF2-40B4-BE49-F238E27FC236}">
                    <a16:creationId xmlns:a16="http://schemas.microsoft.com/office/drawing/2014/main" xmlns="" id="{C56F0803-C5A3-473D-8C80-36A328ED3569}"/>
                  </a:ext>
                </a:extLst>
              </p:cNvPr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95" name="Elipse 33">
                  <a:extLst>
                    <a:ext uri="{FF2B5EF4-FFF2-40B4-BE49-F238E27FC236}">
                      <a16:creationId xmlns:a16="http://schemas.microsoft.com/office/drawing/2014/main" xmlns="" id="{AF9E060D-9662-423B-8A01-F24E99834503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6" name="Retângulo 1195">
                  <a:extLst>
                    <a:ext uri="{FF2B5EF4-FFF2-40B4-BE49-F238E27FC236}">
                      <a16:creationId xmlns:a16="http://schemas.microsoft.com/office/drawing/2014/main" xmlns="" id="{C3D5459E-58FF-4F38-A4D6-D9AD13554E0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7" name="Retângulo 1196">
                  <a:extLst>
                    <a:ext uri="{FF2B5EF4-FFF2-40B4-BE49-F238E27FC236}">
                      <a16:creationId xmlns:a16="http://schemas.microsoft.com/office/drawing/2014/main" xmlns="" id="{6A85C799-5FE6-410B-8C4E-3B1295463C2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91" name="Grupo 115">
                <a:extLst>
                  <a:ext uri="{FF2B5EF4-FFF2-40B4-BE49-F238E27FC236}">
                    <a16:creationId xmlns:a16="http://schemas.microsoft.com/office/drawing/2014/main" xmlns="" id="{FFAFB24B-979E-4DE8-B406-D88BDD4CD6D0}"/>
                  </a:ext>
                </a:extLst>
              </p:cNvPr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92" name="Elipse 33">
                  <a:extLst>
                    <a:ext uri="{FF2B5EF4-FFF2-40B4-BE49-F238E27FC236}">
                      <a16:creationId xmlns:a16="http://schemas.microsoft.com/office/drawing/2014/main" xmlns="" id="{34F0A60C-076B-4694-8134-706DD1A5881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3" name="Retângulo 1192">
                  <a:extLst>
                    <a:ext uri="{FF2B5EF4-FFF2-40B4-BE49-F238E27FC236}">
                      <a16:creationId xmlns:a16="http://schemas.microsoft.com/office/drawing/2014/main" xmlns="" id="{925F4712-CAE0-4B8A-9235-AE2B5A63FB2E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4" name="Retângulo 1193">
                  <a:extLst>
                    <a:ext uri="{FF2B5EF4-FFF2-40B4-BE49-F238E27FC236}">
                      <a16:creationId xmlns:a16="http://schemas.microsoft.com/office/drawing/2014/main" xmlns="" id="{56CF3DAE-7141-40BA-85B8-1183991E43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4" name="Grupo 91">
              <a:extLst>
                <a:ext uri="{FF2B5EF4-FFF2-40B4-BE49-F238E27FC236}">
                  <a16:creationId xmlns:a16="http://schemas.microsoft.com/office/drawing/2014/main" xmlns="" id="{89324E3D-54FB-4BC2-B126-0C0E23777E64}"/>
                </a:ext>
              </a:extLst>
            </p:cNvPr>
            <p:cNvGrpSpPr/>
            <p:nvPr/>
          </p:nvGrpSpPr>
          <p:grpSpPr>
            <a:xfrm rot="957672">
              <a:off x="6597565" y="3493817"/>
              <a:ext cx="574901" cy="663006"/>
              <a:chOff x="1464644" y="3512447"/>
              <a:chExt cx="2442211" cy="2816484"/>
            </a:xfrm>
            <a:solidFill>
              <a:srgbClr val="F2BD54"/>
            </a:solidFill>
          </p:grpSpPr>
          <p:grpSp>
            <p:nvGrpSpPr>
              <p:cNvPr id="1182" name="Grupo 92">
                <a:extLst>
                  <a:ext uri="{FF2B5EF4-FFF2-40B4-BE49-F238E27FC236}">
                    <a16:creationId xmlns:a16="http://schemas.microsoft.com/office/drawing/2014/main" xmlns="" id="{460650E8-D2D0-47F7-B88F-775646975587}"/>
                  </a:ext>
                </a:extLst>
              </p:cNvPr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87" name="Elipse 33">
                  <a:extLst>
                    <a:ext uri="{FF2B5EF4-FFF2-40B4-BE49-F238E27FC236}">
                      <a16:creationId xmlns:a16="http://schemas.microsoft.com/office/drawing/2014/main" xmlns="" id="{6463F635-F75E-4CBF-B861-8158300C253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8" name="Retângulo 1187">
                  <a:extLst>
                    <a:ext uri="{FF2B5EF4-FFF2-40B4-BE49-F238E27FC236}">
                      <a16:creationId xmlns:a16="http://schemas.microsoft.com/office/drawing/2014/main" xmlns="" id="{20CB7CBE-4CAF-4F29-A989-168E5857CAE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9" name="Retângulo 1188">
                  <a:extLst>
                    <a:ext uri="{FF2B5EF4-FFF2-40B4-BE49-F238E27FC236}">
                      <a16:creationId xmlns:a16="http://schemas.microsoft.com/office/drawing/2014/main" xmlns="" id="{53BE901E-F611-4711-99B0-F672139CF60C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83" name="Grupo 93">
                <a:extLst>
                  <a:ext uri="{FF2B5EF4-FFF2-40B4-BE49-F238E27FC236}">
                    <a16:creationId xmlns:a16="http://schemas.microsoft.com/office/drawing/2014/main" xmlns="" id="{099BADCE-21CE-4973-872B-D3F997A908A5}"/>
                  </a:ext>
                </a:extLst>
              </p:cNvPr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84" name="Elipse 33">
                  <a:extLst>
                    <a:ext uri="{FF2B5EF4-FFF2-40B4-BE49-F238E27FC236}">
                      <a16:creationId xmlns:a16="http://schemas.microsoft.com/office/drawing/2014/main" xmlns="" id="{4D2F1AB2-01B5-425D-AFB7-E0FCE796EBD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5" name="Retângulo 1184">
                  <a:extLst>
                    <a:ext uri="{FF2B5EF4-FFF2-40B4-BE49-F238E27FC236}">
                      <a16:creationId xmlns:a16="http://schemas.microsoft.com/office/drawing/2014/main" xmlns="" id="{B01178D5-6103-492E-B3BD-34FED127946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6" name="Retângulo 1185">
                  <a:extLst>
                    <a:ext uri="{FF2B5EF4-FFF2-40B4-BE49-F238E27FC236}">
                      <a16:creationId xmlns:a16="http://schemas.microsoft.com/office/drawing/2014/main" xmlns="" id="{49B10D7D-3873-4780-987A-0C54E66B48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5" name="Grupo 69">
              <a:extLst>
                <a:ext uri="{FF2B5EF4-FFF2-40B4-BE49-F238E27FC236}">
                  <a16:creationId xmlns:a16="http://schemas.microsoft.com/office/drawing/2014/main" xmlns="" id="{970182E6-5A6B-41AD-BB96-7AEA5B8CA2EE}"/>
                </a:ext>
              </a:extLst>
            </p:cNvPr>
            <p:cNvGrpSpPr/>
            <p:nvPr/>
          </p:nvGrpSpPr>
          <p:grpSpPr>
            <a:xfrm rot="259046">
              <a:off x="5812520" y="3443036"/>
              <a:ext cx="515487" cy="596746"/>
              <a:chOff x="7077211" y="1852140"/>
              <a:chExt cx="2126073" cy="2461218"/>
            </a:xfrm>
            <a:solidFill>
              <a:srgbClr val="F2BD54"/>
            </a:solidFill>
          </p:grpSpPr>
          <p:grpSp>
            <p:nvGrpSpPr>
              <p:cNvPr id="1174" name="Grupo 70">
                <a:extLst>
                  <a:ext uri="{FF2B5EF4-FFF2-40B4-BE49-F238E27FC236}">
                    <a16:creationId xmlns:a16="http://schemas.microsoft.com/office/drawing/2014/main" xmlns="" id="{9546EED1-0D83-45B1-A4A8-1C40637F80DF}"/>
                  </a:ext>
                </a:extLst>
              </p:cNvPr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79" name="Elipse 33">
                  <a:extLst>
                    <a:ext uri="{FF2B5EF4-FFF2-40B4-BE49-F238E27FC236}">
                      <a16:creationId xmlns:a16="http://schemas.microsoft.com/office/drawing/2014/main" xmlns="" id="{E23D7E4C-693B-4A33-AE99-D5B892326121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0" name="Retângulo 1179">
                  <a:extLst>
                    <a:ext uri="{FF2B5EF4-FFF2-40B4-BE49-F238E27FC236}">
                      <a16:creationId xmlns:a16="http://schemas.microsoft.com/office/drawing/2014/main" xmlns="" id="{0814F825-ED3D-44BA-AB6C-85D7AAA145DB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1" name="Retângulo 1180">
                  <a:extLst>
                    <a:ext uri="{FF2B5EF4-FFF2-40B4-BE49-F238E27FC236}">
                      <a16:creationId xmlns:a16="http://schemas.microsoft.com/office/drawing/2014/main" xmlns="" id="{B2194175-86BB-4552-9B0D-8D42CD15B22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75" name="Grupo 71">
                <a:extLst>
                  <a:ext uri="{FF2B5EF4-FFF2-40B4-BE49-F238E27FC236}">
                    <a16:creationId xmlns:a16="http://schemas.microsoft.com/office/drawing/2014/main" xmlns="" id="{7B5F74EC-7B22-41CA-824C-4036341F73FA}"/>
                  </a:ext>
                </a:extLst>
              </p:cNvPr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76" name="Elipse 33">
                  <a:extLst>
                    <a:ext uri="{FF2B5EF4-FFF2-40B4-BE49-F238E27FC236}">
                      <a16:creationId xmlns:a16="http://schemas.microsoft.com/office/drawing/2014/main" xmlns="" id="{55399454-559E-4A22-ADBE-1D3487A5006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7" name="Retângulo 1176">
                  <a:extLst>
                    <a:ext uri="{FF2B5EF4-FFF2-40B4-BE49-F238E27FC236}">
                      <a16:creationId xmlns:a16="http://schemas.microsoft.com/office/drawing/2014/main" xmlns="" id="{04CAE185-942A-42E2-BFBD-5D91B08702E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8" name="Retângulo 1177">
                  <a:extLst>
                    <a:ext uri="{FF2B5EF4-FFF2-40B4-BE49-F238E27FC236}">
                      <a16:creationId xmlns:a16="http://schemas.microsoft.com/office/drawing/2014/main" xmlns="" id="{70A1EC37-C961-4395-81C8-40F84D511C9A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6" name="Grupo 78">
              <a:extLst>
                <a:ext uri="{FF2B5EF4-FFF2-40B4-BE49-F238E27FC236}">
                  <a16:creationId xmlns:a16="http://schemas.microsoft.com/office/drawing/2014/main" xmlns="" id="{4B628DEC-E05E-4CF8-AF44-F23E5562F6FB}"/>
                </a:ext>
              </a:extLst>
            </p:cNvPr>
            <p:cNvGrpSpPr/>
            <p:nvPr/>
          </p:nvGrpSpPr>
          <p:grpSpPr>
            <a:xfrm>
              <a:off x="8306286" y="4548095"/>
              <a:ext cx="604062" cy="622105"/>
              <a:chOff x="3449851" y="692696"/>
              <a:chExt cx="4505593" cy="4640171"/>
            </a:xfrm>
            <a:solidFill>
              <a:srgbClr val="F2BD54"/>
            </a:solidFill>
          </p:grpSpPr>
          <p:grpSp>
            <p:nvGrpSpPr>
              <p:cNvPr id="1162" name="Grupo 79">
                <a:extLst>
                  <a:ext uri="{FF2B5EF4-FFF2-40B4-BE49-F238E27FC236}">
                    <a16:creationId xmlns:a16="http://schemas.microsoft.com/office/drawing/2014/main" xmlns="" id="{3149AB7B-7D22-4636-8B45-5B7C89B457E8}"/>
                  </a:ext>
                </a:extLst>
              </p:cNvPr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69" name="Elipse 33">
                  <a:extLst>
                    <a:ext uri="{FF2B5EF4-FFF2-40B4-BE49-F238E27FC236}">
                      <a16:creationId xmlns:a16="http://schemas.microsoft.com/office/drawing/2014/main" xmlns="" id="{1B9770E7-CAE5-4901-8CF2-917928A0DC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70" name="Grupo 87">
                  <a:extLst>
                    <a:ext uri="{FF2B5EF4-FFF2-40B4-BE49-F238E27FC236}">
                      <a16:creationId xmlns:a16="http://schemas.microsoft.com/office/drawing/2014/main" xmlns="" id="{5CB8BA33-A6BB-4142-BDD0-65B37695627F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71" name="Retângulo 1170">
                    <a:extLst>
                      <a:ext uri="{FF2B5EF4-FFF2-40B4-BE49-F238E27FC236}">
                        <a16:creationId xmlns:a16="http://schemas.microsoft.com/office/drawing/2014/main" xmlns="" id="{B4C584B1-F14B-4C3F-8AC8-F5D95B9B3F2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2" name="Retângulo 1171">
                    <a:extLst>
                      <a:ext uri="{FF2B5EF4-FFF2-40B4-BE49-F238E27FC236}">
                        <a16:creationId xmlns:a16="http://schemas.microsoft.com/office/drawing/2014/main" xmlns="" id="{7401B213-B6F4-423E-8580-4168EE3FD64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3" name="Retângulo 1172">
                    <a:extLst>
                      <a:ext uri="{FF2B5EF4-FFF2-40B4-BE49-F238E27FC236}">
                        <a16:creationId xmlns:a16="http://schemas.microsoft.com/office/drawing/2014/main" xmlns="" id="{264DEA0D-961A-49B7-B484-59DD7D8042D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63" name="Grupo 80">
                <a:extLst>
                  <a:ext uri="{FF2B5EF4-FFF2-40B4-BE49-F238E27FC236}">
                    <a16:creationId xmlns:a16="http://schemas.microsoft.com/office/drawing/2014/main" xmlns="" id="{5CA469B1-287C-41F3-9158-2C9C4CB50BDC}"/>
                  </a:ext>
                </a:extLst>
              </p:cNvPr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64" name="Elipse 33">
                  <a:extLst>
                    <a:ext uri="{FF2B5EF4-FFF2-40B4-BE49-F238E27FC236}">
                      <a16:creationId xmlns:a16="http://schemas.microsoft.com/office/drawing/2014/main" xmlns="" id="{66623905-31B6-4EE4-9E9E-5CF9A87AAF4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65" name="Grupo 82">
                  <a:extLst>
                    <a:ext uri="{FF2B5EF4-FFF2-40B4-BE49-F238E27FC236}">
                      <a16:creationId xmlns:a16="http://schemas.microsoft.com/office/drawing/2014/main" xmlns="" id="{B2CD9BB4-857C-4FF2-B096-29FF04284C9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66" name="Retângulo 1165">
                    <a:extLst>
                      <a:ext uri="{FF2B5EF4-FFF2-40B4-BE49-F238E27FC236}">
                        <a16:creationId xmlns:a16="http://schemas.microsoft.com/office/drawing/2014/main" xmlns="" id="{E328DDE0-D9B0-43C0-BD1E-092B40C90F43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7" name="Retângulo 1166">
                    <a:extLst>
                      <a:ext uri="{FF2B5EF4-FFF2-40B4-BE49-F238E27FC236}">
                        <a16:creationId xmlns:a16="http://schemas.microsoft.com/office/drawing/2014/main" xmlns="" id="{830C59EC-C737-4E3B-94F2-DE3B8FEBE9C3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8" name="Retângulo 1167">
                    <a:extLst>
                      <a:ext uri="{FF2B5EF4-FFF2-40B4-BE49-F238E27FC236}">
                        <a16:creationId xmlns:a16="http://schemas.microsoft.com/office/drawing/2014/main" xmlns="" id="{FB0FE3D3-7562-4498-AAAB-B3EABFD4188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7" name="Grupo 100">
              <a:extLst>
                <a:ext uri="{FF2B5EF4-FFF2-40B4-BE49-F238E27FC236}">
                  <a16:creationId xmlns:a16="http://schemas.microsoft.com/office/drawing/2014/main" xmlns="" id="{944DA45D-A155-4DD7-B72B-B198B813D486}"/>
                </a:ext>
              </a:extLst>
            </p:cNvPr>
            <p:cNvGrpSpPr/>
            <p:nvPr/>
          </p:nvGrpSpPr>
          <p:grpSpPr>
            <a:xfrm rot="1269465">
              <a:off x="7532983" y="4631672"/>
              <a:ext cx="491282" cy="596541"/>
              <a:chOff x="5618998" y="2635966"/>
              <a:chExt cx="2328170" cy="2826989"/>
            </a:xfrm>
            <a:solidFill>
              <a:srgbClr val="F2BD54"/>
            </a:solidFill>
          </p:grpSpPr>
          <p:grpSp>
            <p:nvGrpSpPr>
              <p:cNvPr id="1150" name="Grupo 101">
                <a:extLst>
                  <a:ext uri="{FF2B5EF4-FFF2-40B4-BE49-F238E27FC236}">
                    <a16:creationId xmlns:a16="http://schemas.microsoft.com/office/drawing/2014/main" xmlns="" id="{B86B04D3-95DE-40C8-AA1D-42B88AB9F633}"/>
                  </a:ext>
                </a:extLst>
              </p:cNvPr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57" name="Elipse 33">
                  <a:extLst>
                    <a:ext uri="{FF2B5EF4-FFF2-40B4-BE49-F238E27FC236}">
                      <a16:creationId xmlns:a16="http://schemas.microsoft.com/office/drawing/2014/main" xmlns="" id="{D59E3E8C-78BB-49A9-9AAE-B7B61ED3E45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58" name="Grupo 109">
                  <a:extLst>
                    <a:ext uri="{FF2B5EF4-FFF2-40B4-BE49-F238E27FC236}">
                      <a16:creationId xmlns:a16="http://schemas.microsoft.com/office/drawing/2014/main" xmlns="" id="{65C8198E-47C6-4CDE-AD7D-19BB32B457F6}"/>
                    </a:ext>
                  </a:extLst>
                </p:cNvPr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59" name="Retângulo 1158">
                    <a:extLst>
                      <a:ext uri="{FF2B5EF4-FFF2-40B4-BE49-F238E27FC236}">
                        <a16:creationId xmlns:a16="http://schemas.microsoft.com/office/drawing/2014/main" xmlns="" id="{836081D1-8700-4986-92D9-11157713EE0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0" name="Retângulo 1159">
                    <a:extLst>
                      <a:ext uri="{FF2B5EF4-FFF2-40B4-BE49-F238E27FC236}">
                        <a16:creationId xmlns:a16="http://schemas.microsoft.com/office/drawing/2014/main" xmlns="" id="{8E230582-35D6-4D6B-90E6-22D668593E7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1" name="Retângulo 1160">
                    <a:extLst>
                      <a:ext uri="{FF2B5EF4-FFF2-40B4-BE49-F238E27FC236}">
                        <a16:creationId xmlns:a16="http://schemas.microsoft.com/office/drawing/2014/main" xmlns="" id="{52E1690E-6D51-4BBE-9FCF-090AD43831B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51" name="Grupo 102">
                <a:extLst>
                  <a:ext uri="{FF2B5EF4-FFF2-40B4-BE49-F238E27FC236}">
                    <a16:creationId xmlns:a16="http://schemas.microsoft.com/office/drawing/2014/main" xmlns="" id="{65A4FE08-2E35-4192-B97D-BA3C5931EE12}"/>
                  </a:ext>
                </a:extLst>
              </p:cNvPr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52" name="Elipse 33">
                  <a:extLst>
                    <a:ext uri="{FF2B5EF4-FFF2-40B4-BE49-F238E27FC236}">
                      <a16:creationId xmlns:a16="http://schemas.microsoft.com/office/drawing/2014/main" xmlns="" id="{D265B89A-714B-4CDF-BCEC-C7375D3AE02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53" name="Grupo 104">
                  <a:extLst>
                    <a:ext uri="{FF2B5EF4-FFF2-40B4-BE49-F238E27FC236}">
                      <a16:creationId xmlns:a16="http://schemas.microsoft.com/office/drawing/2014/main" xmlns="" id="{31A6EED4-F3C9-40E8-A407-49BDC4F4F405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54" name="Retângulo 1153">
                    <a:extLst>
                      <a:ext uri="{FF2B5EF4-FFF2-40B4-BE49-F238E27FC236}">
                        <a16:creationId xmlns:a16="http://schemas.microsoft.com/office/drawing/2014/main" xmlns="" id="{AADAD7E3-154C-44D1-ABA8-05903881963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5" name="Retângulo 1154">
                    <a:extLst>
                      <a:ext uri="{FF2B5EF4-FFF2-40B4-BE49-F238E27FC236}">
                        <a16:creationId xmlns:a16="http://schemas.microsoft.com/office/drawing/2014/main" xmlns="" id="{3BB4E7BF-10A1-4476-A623-0614080F53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6" name="Retângulo 1155">
                    <a:extLst>
                      <a:ext uri="{FF2B5EF4-FFF2-40B4-BE49-F238E27FC236}">
                        <a16:creationId xmlns:a16="http://schemas.microsoft.com/office/drawing/2014/main" xmlns="" id="{00E8CD5C-538D-41A1-B08A-324FC569D574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8" name="Grupo 122">
              <a:extLst>
                <a:ext uri="{FF2B5EF4-FFF2-40B4-BE49-F238E27FC236}">
                  <a16:creationId xmlns:a16="http://schemas.microsoft.com/office/drawing/2014/main" xmlns="" id="{93133184-3089-4CF7-84F8-CEBFE7ABADD8}"/>
                </a:ext>
              </a:extLst>
            </p:cNvPr>
            <p:cNvGrpSpPr/>
            <p:nvPr/>
          </p:nvGrpSpPr>
          <p:grpSpPr>
            <a:xfrm>
              <a:off x="8158964" y="3844977"/>
              <a:ext cx="767716" cy="442075"/>
              <a:chOff x="5619543" y="4034160"/>
              <a:chExt cx="3497412" cy="2013920"/>
            </a:xfrm>
            <a:solidFill>
              <a:srgbClr val="F2BD54"/>
            </a:solidFill>
          </p:grpSpPr>
          <p:grpSp>
            <p:nvGrpSpPr>
              <p:cNvPr id="1138" name="Grupo 123">
                <a:extLst>
                  <a:ext uri="{FF2B5EF4-FFF2-40B4-BE49-F238E27FC236}">
                    <a16:creationId xmlns:a16="http://schemas.microsoft.com/office/drawing/2014/main" xmlns="" id="{DC36314C-670D-4F75-9676-6B84CC483AB3}"/>
                  </a:ext>
                </a:extLst>
              </p:cNvPr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45" name="Elipse 33">
                  <a:extLst>
                    <a:ext uri="{FF2B5EF4-FFF2-40B4-BE49-F238E27FC236}">
                      <a16:creationId xmlns:a16="http://schemas.microsoft.com/office/drawing/2014/main" xmlns="" id="{50C72457-2961-4A92-879C-F83877FB1C10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46" name="Grupo 131">
                  <a:extLst>
                    <a:ext uri="{FF2B5EF4-FFF2-40B4-BE49-F238E27FC236}">
                      <a16:creationId xmlns:a16="http://schemas.microsoft.com/office/drawing/2014/main" xmlns="" id="{C8882164-AE3B-4660-924B-3C273671CB4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47" name="Retângulo 1146">
                    <a:extLst>
                      <a:ext uri="{FF2B5EF4-FFF2-40B4-BE49-F238E27FC236}">
                        <a16:creationId xmlns:a16="http://schemas.microsoft.com/office/drawing/2014/main" xmlns="" id="{39E13013-EDDD-4014-A15C-D7A37CFCADC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8" name="Retângulo 1147">
                    <a:extLst>
                      <a:ext uri="{FF2B5EF4-FFF2-40B4-BE49-F238E27FC236}">
                        <a16:creationId xmlns:a16="http://schemas.microsoft.com/office/drawing/2014/main" xmlns="" id="{FAB1C48A-66E9-46BA-BFEA-2092852DD48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9" name="Retângulo 1148">
                    <a:extLst>
                      <a:ext uri="{FF2B5EF4-FFF2-40B4-BE49-F238E27FC236}">
                        <a16:creationId xmlns:a16="http://schemas.microsoft.com/office/drawing/2014/main" xmlns="" id="{92900DF3-9609-4201-8261-E1E5EA6C3E1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39" name="Grupo 124">
                <a:extLst>
                  <a:ext uri="{FF2B5EF4-FFF2-40B4-BE49-F238E27FC236}">
                    <a16:creationId xmlns:a16="http://schemas.microsoft.com/office/drawing/2014/main" xmlns="" id="{29AA28EE-6EED-4782-A253-17545C5D9922}"/>
                  </a:ext>
                </a:extLst>
              </p:cNvPr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40" name="Elipse 33">
                  <a:extLst>
                    <a:ext uri="{FF2B5EF4-FFF2-40B4-BE49-F238E27FC236}">
                      <a16:creationId xmlns:a16="http://schemas.microsoft.com/office/drawing/2014/main" xmlns="" id="{BD9D72C5-3E33-4091-B317-E829DEF5C4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41" name="Grupo 126">
                  <a:extLst>
                    <a:ext uri="{FF2B5EF4-FFF2-40B4-BE49-F238E27FC236}">
                      <a16:creationId xmlns:a16="http://schemas.microsoft.com/office/drawing/2014/main" xmlns="" id="{7F4D874F-84E2-4BA0-8D15-97646A55080A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42" name="Retângulo 1141">
                    <a:extLst>
                      <a:ext uri="{FF2B5EF4-FFF2-40B4-BE49-F238E27FC236}">
                        <a16:creationId xmlns:a16="http://schemas.microsoft.com/office/drawing/2014/main" xmlns="" id="{7E332F49-68D2-41C2-9387-B7B956024322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3" name="Retângulo 1142">
                    <a:extLst>
                      <a:ext uri="{FF2B5EF4-FFF2-40B4-BE49-F238E27FC236}">
                        <a16:creationId xmlns:a16="http://schemas.microsoft.com/office/drawing/2014/main" xmlns="" id="{E8831E1C-B0CF-40F4-862A-8FC9BEE299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4" name="Retângulo 1143">
                    <a:extLst>
                      <a:ext uri="{FF2B5EF4-FFF2-40B4-BE49-F238E27FC236}">
                        <a16:creationId xmlns:a16="http://schemas.microsoft.com/office/drawing/2014/main" xmlns="" id="{35814917-C7CF-4676-B718-E435116B10A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9" name="Grupo 135">
              <a:extLst>
                <a:ext uri="{FF2B5EF4-FFF2-40B4-BE49-F238E27FC236}">
                  <a16:creationId xmlns:a16="http://schemas.microsoft.com/office/drawing/2014/main" xmlns="" id="{57C66938-091C-449F-B5F0-8FDBAE4CB3CA}"/>
                </a:ext>
              </a:extLst>
            </p:cNvPr>
            <p:cNvGrpSpPr/>
            <p:nvPr/>
          </p:nvGrpSpPr>
          <p:grpSpPr>
            <a:xfrm rot="845969">
              <a:off x="3911556" y="4502446"/>
              <a:ext cx="570188" cy="723163"/>
              <a:chOff x="4664371" y="1744054"/>
              <a:chExt cx="2043027" cy="2591145"/>
            </a:xfrm>
            <a:solidFill>
              <a:srgbClr val="F2BD54"/>
            </a:solidFill>
          </p:grpSpPr>
          <p:grpSp>
            <p:nvGrpSpPr>
              <p:cNvPr id="1128" name="Grupo 136">
                <a:extLst>
                  <a:ext uri="{FF2B5EF4-FFF2-40B4-BE49-F238E27FC236}">
                    <a16:creationId xmlns:a16="http://schemas.microsoft.com/office/drawing/2014/main" xmlns="" id="{EE64A69F-C67B-4579-A5EC-DBCCE0A76AA2}"/>
                  </a:ext>
                </a:extLst>
              </p:cNvPr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135" name="Elipse 33">
                  <a:extLst>
                    <a:ext uri="{FF2B5EF4-FFF2-40B4-BE49-F238E27FC236}">
                      <a16:creationId xmlns:a16="http://schemas.microsoft.com/office/drawing/2014/main" xmlns="" id="{60546740-8DA4-47A9-8403-A79D6F6DF1E5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6" name="Retângulo 1135">
                  <a:extLst>
                    <a:ext uri="{FF2B5EF4-FFF2-40B4-BE49-F238E27FC236}">
                      <a16:creationId xmlns:a16="http://schemas.microsoft.com/office/drawing/2014/main" xmlns="" id="{052EB948-F81E-4F0B-9D51-F0EFD2BACD1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7" name="Retângulo 1136">
                  <a:extLst>
                    <a:ext uri="{FF2B5EF4-FFF2-40B4-BE49-F238E27FC236}">
                      <a16:creationId xmlns:a16="http://schemas.microsoft.com/office/drawing/2014/main" xmlns="" id="{B0F4A95C-21BE-427E-A33F-22CC02E8B9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29" name="Grupo 137">
                <a:extLst>
                  <a:ext uri="{FF2B5EF4-FFF2-40B4-BE49-F238E27FC236}">
                    <a16:creationId xmlns:a16="http://schemas.microsoft.com/office/drawing/2014/main" xmlns="" id="{EA19AEA4-BE57-46A5-8E7F-60E06E33BF5D}"/>
                  </a:ext>
                </a:extLst>
              </p:cNvPr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130" name="Elipse 33">
                  <a:extLst>
                    <a:ext uri="{FF2B5EF4-FFF2-40B4-BE49-F238E27FC236}">
                      <a16:creationId xmlns:a16="http://schemas.microsoft.com/office/drawing/2014/main" xmlns="" id="{C3CB17BA-1238-481C-9BE1-DD00DB9513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31" name="Grupo 139">
                  <a:extLst>
                    <a:ext uri="{FF2B5EF4-FFF2-40B4-BE49-F238E27FC236}">
                      <a16:creationId xmlns:a16="http://schemas.microsoft.com/office/drawing/2014/main" xmlns="" id="{036B60CB-BF3F-446A-B057-205C535F44F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32" name="Retângulo 1131">
                    <a:extLst>
                      <a:ext uri="{FF2B5EF4-FFF2-40B4-BE49-F238E27FC236}">
                        <a16:creationId xmlns:a16="http://schemas.microsoft.com/office/drawing/2014/main" xmlns="" id="{8BEF6479-173E-46FC-94B0-2B12548E7D6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3" name="Retângulo 1132">
                    <a:extLst>
                      <a:ext uri="{FF2B5EF4-FFF2-40B4-BE49-F238E27FC236}">
                        <a16:creationId xmlns:a16="http://schemas.microsoft.com/office/drawing/2014/main" xmlns="" id="{614EA201-1C5E-48C4-A09D-619D0AA2CA24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4" name="Retângulo 1133">
                    <a:extLst>
                      <a:ext uri="{FF2B5EF4-FFF2-40B4-BE49-F238E27FC236}">
                        <a16:creationId xmlns:a16="http://schemas.microsoft.com/office/drawing/2014/main" xmlns="" id="{E5B300EF-BCA5-4769-BDB0-7D5BA15C8EC3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0" name="Grupo 146">
              <a:extLst>
                <a:ext uri="{FF2B5EF4-FFF2-40B4-BE49-F238E27FC236}">
                  <a16:creationId xmlns:a16="http://schemas.microsoft.com/office/drawing/2014/main" xmlns="" id="{454ECBB3-80DA-4B7C-96BB-DCC040D5A314}"/>
                </a:ext>
              </a:extLst>
            </p:cNvPr>
            <p:cNvGrpSpPr/>
            <p:nvPr/>
          </p:nvGrpSpPr>
          <p:grpSpPr>
            <a:xfrm rot="20232769">
              <a:off x="1426289" y="3681485"/>
              <a:ext cx="419728" cy="689552"/>
              <a:chOff x="2500465" y="1121906"/>
              <a:chExt cx="1606372" cy="2639035"/>
            </a:xfrm>
            <a:solidFill>
              <a:srgbClr val="F2BD54"/>
            </a:solidFill>
          </p:grpSpPr>
          <p:grpSp>
            <p:nvGrpSpPr>
              <p:cNvPr id="1118" name="Grupo 147">
                <a:extLst>
                  <a:ext uri="{FF2B5EF4-FFF2-40B4-BE49-F238E27FC236}">
                    <a16:creationId xmlns:a16="http://schemas.microsoft.com/office/drawing/2014/main" xmlns="" id="{871EB478-215F-4D3A-9F3D-4A67499BBAC0}"/>
                  </a:ext>
                </a:extLst>
              </p:cNvPr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125" name="Elipse 33">
                  <a:extLst>
                    <a:ext uri="{FF2B5EF4-FFF2-40B4-BE49-F238E27FC236}">
                      <a16:creationId xmlns:a16="http://schemas.microsoft.com/office/drawing/2014/main" xmlns="" id="{24AB6F5B-1C40-4AA9-8101-7909571C378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6" name="Retângulo 1125">
                  <a:extLst>
                    <a:ext uri="{FF2B5EF4-FFF2-40B4-BE49-F238E27FC236}">
                      <a16:creationId xmlns:a16="http://schemas.microsoft.com/office/drawing/2014/main" xmlns="" id="{DFF5CBB9-14BE-49F9-99F0-FDFFC82B3445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7" name="Retângulo 1126">
                  <a:extLst>
                    <a:ext uri="{FF2B5EF4-FFF2-40B4-BE49-F238E27FC236}">
                      <a16:creationId xmlns:a16="http://schemas.microsoft.com/office/drawing/2014/main" xmlns="" id="{CB5EB64E-4E74-401B-88AD-6AA0CF440444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19" name="Grupo 148">
                <a:extLst>
                  <a:ext uri="{FF2B5EF4-FFF2-40B4-BE49-F238E27FC236}">
                    <a16:creationId xmlns:a16="http://schemas.microsoft.com/office/drawing/2014/main" xmlns="" id="{FF5A4F0F-90D5-424D-8705-6A64246F2410}"/>
                  </a:ext>
                </a:extLst>
              </p:cNvPr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120" name="Elipse 33">
                  <a:extLst>
                    <a:ext uri="{FF2B5EF4-FFF2-40B4-BE49-F238E27FC236}">
                      <a16:creationId xmlns:a16="http://schemas.microsoft.com/office/drawing/2014/main" xmlns="" id="{0FF221B1-328A-4E06-B17D-CA22366C73DA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21" name="Grupo 150">
                  <a:extLst>
                    <a:ext uri="{FF2B5EF4-FFF2-40B4-BE49-F238E27FC236}">
                      <a16:creationId xmlns:a16="http://schemas.microsoft.com/office/drawing/2014/main" xmlns="" id="{8E1978AC-B24C-4102-A5DA-35F33A8E4CFD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22" name="Retângulo 1121">
                    <a:extLst>
                      <a:ext uri="{FF2B5EF4-FFF2-40B4-BE49-F238E27FC236}">
                        <a16:creationId xmlns:a16="http://schemas.microsoft.com/office/drawing/2014/main" xmlns="" id="{AE7D3DC1-6CD3-449D-A82D-02C6F74760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3" name="Retângulo 1122">
                    <a:extLst>
                      <a:ext uri="{FF2B5EF4-FFF2-40B4-BE49-F238E27FC236}">
                        <a16:creationId xmlns:a16="http://schemas.microsoft.com/office/drawing/2014/main" xmlns="" id="{9FBCF0C7-518E-4DE0-A722-6D42A6F9BF2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4" name="Retângulo 1123">
                    <a:extLst>
                      <a:ext uri="{FF2B5EF4-FFF2-40B4-BE49-F238E27FC236}">
                        <a16:creationId xmlns:a16="http://schemas.microsoft.com/office/drawing/2014/main" xmlns="" id="{96B6C8D0-B406-410E-9BD9-0E524C38C59C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1" name="Grupo 157">
              <a:extLst>
                <a:ext uri="{FF2B5EF4-FFF2-40B4-BE49-F238E27FC236}">
                  <a16:creationId xmlns:a16="http://schemas.microsoft.com/office/drawing/2014/main" xmlns="" id="{67C1F938-2DB2-4D2F-8426-FF27CF385F4F}"/>
                </a:ext>
              </a:extLst>
            </p:cNvPr>
            <p:cNvGrpSpPr/>
            <p:nvPr/>
          </p:nvGrpSpPr>
          <p:grpSpPr>
            <a:xfrm rot="1462595">
              <a:off x="7441434" y="5372193"/>
              <a:ext cx="469336" cy="645228"/>
              <a:chOff x="1528401" y="288255"/>
              <a:chExt cx="4444720" cy="6110454"/>
            </a:xfrm>
            <a:solidFill>
              <a:srgbClr val="F2BD54"/>
            </a:solidFill>
          </p:grpSpPr>
          <p:grpSp>
            <p:nvGrpSpPr>
              <p:cNvPr id="1108" name="Grupo 158">
                <a:extLst>
                  <a:ext uri="{FF2B5EF4-FFF2-40B4-BE49-F238E27FC236}">
                    <a16:creationId xmlns:a16="http://schemas.microsoft.com/office/drawing/2014/main" xmlns="" id="{6116958E-AB0A-4F04-B63A-D9BC91CB13F5}"/>
                  </a:ext>
                </a:extLst>
              </p:cNvPr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15" name="Elipse 33">
                  <a:extLst>
                    <a:ext uri="{FF2B5EF4-FFF2-40B4-BE49-F238E27FC236}">
                      <a16:creationId xmlns:a16="http://schemas.microsoft.com/office/drawing/2014/main" xmlns="" id="{944BEA8A-91DA-4494-8695-A38CE36B1E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6" name="Retângulo 1115">
                  <a:extLst>
                    <a:ext uri="{FF2B5EF4-FFF2-40B4-BE49-F238E27FC236}">
                      <a16:creationId xmlns:a16="http://schemas.microsoft.com/office/drawing/2014/main" xmlns="" id="{5CE79134-6437-40FB-AC72-EB628C4CFEB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7" name="Retângulo 1116">
                  <a:extLst>
                    <a:ext uri="{FF2B5EF4-FFF2-40B4-BE49-F238E27FC236}">
                      <a16:creationId xmlns:a16="http://schemas.microsoft.com/office/drawing/2014/main" xmlns="" id="{B2FACBB8-0520-4304-8C0B-39E64EC35751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09" name="Grupo 159">
                <a:extLst>
                  <a:ext uri="{FF2B5EF4-FFF2-40B4-BE49-F238E27FC236}">
                    <a16:creationId xmlns:a16="http://schemas.microsoft.com/office/drawing/2014/main" xmlns="" id="{7F1D133E-D877-49A7-8004-78BC69D4BC6F}"/>
                  </a:ext>
                </a:extLst>
              </p:cNvPr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10" name="Elipse 33">
                  <a:extLst>
                    <a:ext uri="{FF2B5EF4-FFF2-40B4-BE49-F238E27FC236}">
                      <a16:creationId xmlns:a16="http://schemas.microsoft.com/office/drawing/2014/main" xmlns="" id="{3C199C43-DCD0-465B-AA71-43C1C1F1AB4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11" name="Grupo 161">
                  <a:extLst>
                    <a:ext uri="{FF2B5EF4-FFF2-40B4-BE49-F238E27FC236}">
                      <a16:creationId xmlns:a16="http://schemas.microsoft.com/office/drawing/2014/main" xmlns="" id="{0253757D-5FF9-4C44-B4F4-6B088B88B854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12" name="Retângulo 1111">
                    <a:extLst>
                      <a:ext uri="{FF2B5EF4-FFF2-40B4-BE49-F238E27FC236}">
                        <a16:creationId xmlns:a16="http://schemas.microsoft.com/office/drawing/2014/main" xmlns="" id="{3D894E50-D547-4AEA-9C9E-12CAA22AA81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3" name="Retângulo 1112">
                    <a:extLst>
                      <a:ext uri="{FF2B5EF4-FFF2-40B4-BE49-F238E27FC236}">
                        <a16:creationId xmlns:a16="http://schemas.microsoft.com/office/drawing/2014/main" xmlns="" id="{F79B9F6F-51AC-461B-9D17-BD3239085525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4" name="Retângulo 1113">
                    <a:extLst>
                      <a:ext uri="{FF2B5EF4-FFF2-40B4-BE49-F238E27FC236}">
                        <a16:creationId xmlns:a16="http://schemas.microsoft.com/office/drawing/2014/main" xmlns="" id="{DBF47740-E281-4978-ABDA-E499EAA0B95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2" name="Grupo 168">
              <a:extLst>
                <a:ext uri="{FF2B5EF4-FFF2-40B4-BE49-F238E27FC236}">
                  <a16:creationId xmlns:a16="http://schemas.microsoft.com/office/drawing/2014/main" xmlns="" id="{A9CCB15F-3340-493D-8C97-967000C2275C}"/>
                </a:ext>
              </a:extLst>
            </p:cNvPr>
            <p:cNvGrpSpPr/>
            <p:nvPr/>
          </p:nvGrpSpPr>
          <p:grpSpPr>
            <a:xfrm rot="19483562">
              <a:off x="2852418" y="4718631"/>
              <a:ext cx="503677" cy="709131"/>
              <a:chOff x="2531392" y="-483286"/>
              <a:chExt cx="4758553" cy="6699606"/>
            </a:xfrm>
            <a:solidFill>
              <a:srgbClr val="F2BD54"/>
            </a:solidFill>
          </p:grpSpPr>
          <p:grpSp>
            <p:nvGrpSpPr>
              <p:cNvPr id="1094" name="Grupo 169">
                <a:extLst>
                  <a:ext uri="{FF2B5EF4-FFF2-40B4-BE49-F238E27FC236}">
                    <a16:creationId xmlns:a16="http://schemas.microsoft.com/office/drawing/2014/main" xmlns="" id="{865A54DB-B368-4C49-99F4-455BEEE850C5}"/>
                  </a:ext>
                </a:extLst>
              </p:cNvPr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03" name="Elipse 33">
                  <a:extLst>
                    <a:ext uri="{FF2B5EF4-FFF2-40B4-BE49-F238E27FC236}">
                      <a16:creationId xmlns:a16="http://schemas.microsoft.com/office/drawing/2014/main" xmlns="" id="{957E1A21-ECD5-49E8-967A-9DA6F360EC8E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4" name="Grupo 179">
                  <a:extLst>
                    <a:ext uri="{FF2B5EF4-FFF2-40B4-BE49-F238E27FC236}">
                      <a16:creationId xmlns:a16="http://schemas.microsoft.com/office/drawing/2014/main" xmlns="" id="{75EC3609-F17A-46FB-B68F-320AF5DA87B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05" name="Retângulo 1104">
                    <a:extLst>
                      <a:ext uri="{FF2B5EF4-FFF2-40B4-BE49-F238E27FC236}">
                        <a16:creationId xmlns:a16="http://schemas.microsoft.com/office/drawing/2014/main" xmlns="" id="{79EDC7B1-EC55-4A9F-89B2-17A19BDD9A0F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6" name="Retângulo 1105">
                    <a:extLst>
                      <a:ext uri="{FF2B5EF4-FFF2-40B4-BE49-F238E27FC236}">
                        <a16:creationId xmlns:a16="http://schemas.microsoft.com/office/drawing/2014/main" xmlns="" id="{AE689B89-681D-424C-9235-318E6730443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7" name="Retângulo 1106">
                    <a:extLst>
                      <a:ext uri="{FF2B5EF4-FFF2-40B4-BE49-F238E27FC236}">
                        <a16:creationId xmlns:a16="http://schemas.microsoft.com/office/drawing/2014/main" xmlns="" id="{6236DE8B-47A4-451B-A365-F884FA3C858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95" name="Grupo 170">
                <a:extLst>
                  <a:ext uri="{FF2B5EF4-FFF2-40B4-BE49-F238E27FC236}">
                    <a16:creationId xmlns:a16="http://schemas.microsoft.com/office/drawing/2014/main" xmlns="" id="{015E5B44-20CE-4A53-8F98-D7338EB96C14}"/>
                  </a:ext>
                </a:extLst>
              </p:cNvPr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00" name="Elipse 33">
                  <a:extLst>
                    <a:ext uri="{FF2B5EF4-FFF2-40B4-BE49-F238E27FC236}">
                      <a16:creationId xmlns:a16="http://schemas.microsoft.com/office/drawing/2014/main" xmlns="" id="{A973CC7F-38EC-4E51-97D8-E5333A615F0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1" name="Retângulo 1100">
                  <a:extLst>
                    <a:ext uri="{FF2B5EF4-FFF2-40B4-BE49-F238E27FC236}">
                      <a16:creationId xmlns:a16="http://schemas.microsoft.com/office/drawing/2014/main" xmlns="" id="{AA605F87-17EC-4A84-86E8-D144001BAD6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2" name="Retângulo 1101">
                  <a:extLst>
                    <a:ext uri="{FF2B5EF4-FFF2-40B4-BE49-F238E27FC236}">
                      <a16:creationId xmlns:a16="http://schemas.microsoft.com/office/drawing/2014/main" xmlns="" id="{3C4292B1-DD6F-4AD6-8D8D-EDE8AEEB7623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96" name="Grupo 171">
                <a:extLst>
                  <a:ext uri="{FF2B5EF4-FFF2-40B4-BE49-F238E27FC236}">
                    <a16:creationId xmlns:a16="http://schemas.microsoft.com/office/drawing/2014/main" xmlns="" id="{4790C4EB-51A6-47A8-A8A8-4512E29993BF}"/>
                  </a:ext>
                </a:extLst>
              </p:cNvPr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97" name="Elipse 33">
                  <a:extLst>
                    <a:ext uri="{FF2B5EF4-FFF2-40B4-BE49-F238E27FC236}">
                      <a16:creationId xmlns:a16="http://schemas.microsoft.com/office/drawing/2014/main" xmlns="" id="{4220AA58-9037-4EB3-B6FF-DCA59F478648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8" name="Retângulo 1097">
                  <a:extLst>
                    <a:ext uri="{FF2B5EF4-FFF2-40B4-BE49-F238E27FC236}">
                      <a16:creationId xmlns:a16="http://schemas.microsoft.com/office/drawing/2014/main" xmlns="" id="{EDD6858E-0DAF-4AB2-8FC3-EBD8311DDD48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9" name="Retângulo 1098">
                  <a:extLst>
                    <a:ext uri="{FF2B5EF4-FFF2-40B4-BE49-F238E27FC236}">
                      <a16:creationId xmlns:a16="http://schemas.microsoft.com/office/drawing/2014/main" xmlns="" id="{FA39D428-0503-4DA7-B9DD-F9FF50981228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13" name="Grupo 183">
              <a:extLst>
                <a:ext uri="{FF2B5EF4-FFF2-40B4-BE49-F238E27FC236}">
                  <a16:creationId xmlns:a16="http://schemas.microsoft.com/office/drawing/2014/main" xmlns="" id="{2DC8F253-EDC2-4B94-8034-7082621E2F0C}"/>
                </a:ext>
              </a:extLst>
            </p:cNvPr>
            <p:cNvGrpSpPr/>
            <p:nvPr/>
          </p:nvGrpSpPr>
          <p:grpSpPr>
            <a:xfrm rot="683179">
              <a:off x="6229033" y="5231008"/>
              <a:ext cx="747523" cy="750177"/>
              <a:chOff x="-840123" y="-276438"/>
              <a:chExt cx="7028863" cy="7053812"/>
            </a:xfrm>
            <a:solidFill>
              <a:srgbClr val="F2BD54"/>
            </a:solidFill>
          </p:grpSpPr>
          <p:grpSp>
            <p:nvGrpSpPr>
              <p:cNvPr id="1078" name="Grupo 184">
                <a:extLst>
                  <a:ext uri="{FF2B5EF4-FFF2-40B4-BE49-F238E27FC236}">
                    <a16:creationId xmlns:a16="http://schemas.microsoft.com/office/drawing/2014/main" xmlns="" id="{CB91A65A-FE70-491F-9D01-1C582BCBD99D}"/>
                  </a:ext>
                </a:extLst>
              </p:cNvPr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91" name="Elipse 33">
                  <a:extLst>
                    <a:ext uri="{FF2B5EF4-FFF2-40B4-BE49-F238E27FC236}">
                      <a16:creationId xmlns:a16="http://schemas.microsoft.com/office/drawing/2014/main" xmlns="" id="{15679F88-15A4-4ED2-861D-438331EB83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2" name="Retângulo 1091">
                  <a:extLst>
                    <a:ext uri="{FF2B5EF4-FFF2-40B4-BE49-F238E27FC236}">
                      <a16:creationId xmlns:a16="http://schemas.microsoft.com/office/drawing/2014/main" xmlns="" id="{E3470783-EF47-4EDB-8416-DDB2DCB2EDD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3" name="Retângulo 1092">
                  <a:extLst>
                    <a:ext uri="{FF2B5EF4-FFF2-40B4-BE49-F238E27FC236}">
                      <a16:creationId xmlns:a16="http://schemas.microsoft.com/office/drawing/2014/main" xmlns="" id="{FA1EFEE0-C966-4811-BCAC-76C20B1D3B1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9" name="Grupo 185">
                <a:extLst>
                  <a:ext uri="{FF2B5EF4-FFF2-40B4-BE49-F238E27FC236}">
                    <a16:creationId xmlns:a16="http://schemas.microsoft.com/office/drawing/2014/main" xmlns="" id="{B9DA4D65-1965-4C19-9850-84E38B8E7E75}"/>
                  </a:ext>
                </a:extLst>
              </p:cNvPr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86" name="Elipse 33">
                  <a:extLst>
                    <a:ext uri="{FF2B5EF4-FFF2-40B4-BE49-F238E27FC236}">
                      <a16:creationId xmlns:a16="http://schemas.microsoft.com/office/drawing/2014/main" xmlns="" id="{ED1A5D2E-B500-46EE-8113-C544DB458D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7" name="Grupo 193">
                  <a:extLst>
                    <a:ext uri="{FF2B5EF4-FFF2-40B4-BE49-F238E27FC236}">
                      <a16:creationId xmlns:a16="http://schemas.microsoft.com/office/drawing/2014/main" xmlns="" id="{26D02EBE-B5EB-477D-B4AF-61B6C9621BE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88" name="Retângulo 1087">
                    <a:extLst>
                      <a:ext uri="{FF2B5EF4-FFF2-40B4-BE49-F238E27FC236}">
                        <a16:creationId xmlns:a16="http://schemas.microsoft.com/office/drawing/2014/main" xmlns="" id="{D5795D06-FB8F-4BBD-87EA-29D3541CDBE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9" name="Retângulo 1088">
                    <a:extLst>
                      <a:ext uri="{FF2B5EF4-FFF2-40B4-BE49-F238E27FC236}">
                        <a16:creationId xmlns:a16="http://schemas.microsoft.com/office/drawing/2014/main" xmlns="" id="{2F0AD953-F103-43F4-B646-D9FA32F48E5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0" name="Retângulo 1089">
                    <a:extLst>
                      <a:ext uri="{FF2B5EF4-FFF2-40B4-BE49-F238E27FC236}">
                        <a16:creationId xmlns:a16="http://schemas.microsoft.com/office/drawing/2014/main" xmlns="" id="{F07F6C83-309F-4F84-932C-0C93E161826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80" name="Grupo 186">
                <a:extLst>
                  <a:ext uri="{FF2B5EF4-FFF2-40B4-BE49-F238E27FC236}">
                    <a16:creationId xmlns:a16="http://schemas.microsoft.com/office/drawing/2014/main" xmlns="" id="{E92BC331-D21E-4FEF-A8C1-E8A523A42A12}"/>
                  </a:ext>
                </a:extLst>
              </p:cNvPr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81" name="Elipse 33">
                  <a:extLst>
                    <a:ext uri="{FF2B5EF4-FFF2-40B4-BE49-F238E27FC236}">
                      <a16:creationId xmlns:a16="http://schemas.microsoft.com/office/drawing/2014/main" xmlns="" id="{F1F38E92-FE3F-40B0-8FE4-03C23D60041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2" name="Grupo 188">
                  <a:extLst>
                    <a:ext uri="{FF2B5EF4-FFF2-40B4-BE49-F238E27FC236}">
                      <a16:creationId xmlns:a16="http://schemas.microsoft.com/office/drawing/2014/main" xmlns="" id="{9FBAC8D0-649E-4CC6-9DAC-EB0A9875AB17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83" name="Retângulo 1082">
                    <a:extLst>
                      <a:ext uri="{FF2B5EF4-FFF2-40B4-BE49-F238E27FC236}">
                        <a16:creationId xmlns:a16="http://schemas.microsoft.com/office/drawing/2014/main" xmlns="" id="{4F4A111B-3249-46AD-B7A8-0BCA65817D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4" name="Retângulo 1083">
                    <a:extLst>
                      <a:ext uri="{FF2B5EF4-FFF2-40B4-BE49-F238E27FC236}">
                        <a16:creationId xmlns:a16="http://schemas.microsoft.com/office/drawing/2014/main" xmlns="" id="{2AE4EF97-FE4E-4776-9CD1-49156A005D49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5" name="Retângulo 1084">
                    <a:extLst>
                      <a:ext uri="{FF2B5EF4-FFF2-40B4-BE49-F238E27FC236}">
                        <a16:creationId xmlns:a16="http://schemas.microsoft.com/office/drawing/2014/main" xmlns="" id="{0AC056DD-D215-4FC9-8A18-7759AA9506CA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4" name="Grupo 200">
              <a:extLst>
                <a:ext uri="{FF2B5EF4-FFF2-40B4-BE49-F238E27FC236}">
                  <a16:creationId xmlns:a16="http://schemas.microsoft.com/office/drawing/2014/main" xmlns="" id="{27ED7A53-B7F8-43C6-9262-2DF1977511AF}"/>
                </a:ext>
              </a:extLst>
            </p:cNvPr>
            <p:cNvGrpSpPr/>
            <p:nvPr/>
          </p:nvGrpSpPr>
          <p:grpSpPr>
            <a:xfrm rot="19506178">
              <a:off x="6399026" y="4545220"/>
              <a:ext cx="495371" cy="614678"/>
              <a:chOff x="3400144" y="-312908"/>
              <a:chExt cx="4730268" cy="5869520"/>
            </a:xfrm>
            <a:solidFill>
              <a:srgbClr val="F2BD54"/>
            </a:solidFill>
          </p:grpSpPr>
          <p:grpSp>
            <p:nvGrpSpPr>
              <p:cNvPr id="1062" name="Grupo 201">
                <a:extLst>
                  <a:ext uri="{FF2B5EF4-FFF2-40B4-BE49-F238E27FC236}">
                    <a16:creationId xmlns:a16="http://schemas.microsoft.com/office/drawing/2014/main" xmlns="" id="{ED2A9770-957A-42DC-A66C-57E0835713B8}"/>
                  </a:ext>
                </a:extLst>
              </p:cNvPr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75" name="Elipse 33">
                  <a:extLst>
                    <a:ext uri="{FF2B5EF4-FFF2-40B4-BE49-F238E27FC236}">
                      <a16:creationId xmlns:a16="http://schemas.microsoft.com/office/drawing/2014/main" xmlns="" id="{DB2CE547-0850-4ECD-99FE-6CE3E81368B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6" name="Retângulo 1075">
                  <a:extLst>
                    <a:ext uri="{FF2B5EF4-FFF2-40B4-BE49-F238E27FC236}">
                      <a16:creationId xmlns:a16="http://schemas.microsoft.com/office/drawing/2014/main" xmlns="" id="{54D43995-DC9C-400F-B61C-3BD4B1ECE39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7" name="Retângulo 1076">
                  <a:extLst>
                    <a:ext uri="{FF2B5EF4-FFF2-40B4-BE49-F238E27FC236}">
                      <a16:creationId xmlns:a16="http://schemas.microsoft.com/office/drawing/2014/main" xmlns="" id="{75CE9E0E-A03C-4723-8FF4-B4EC99F0F846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3" name="Grupo 202">
                <a:extLst>
                  <a:ext uri="{FF2B5EF4-FFF2-40B4-BE49-F238E27FC236}">
                    <a16:creationId xmlns:a16="http://schemas.microsoft.com/office/drawing/2014/main" xmlns="" id="{6A51C776-AA83-40AC-9270-D7741543DED7}"/>
                  </a:ext>
                </a:extLst>
              </p:cNvPr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70" name="Elipse 33">
                  <a:extLst>
                    <a:ext uri="{FF2B5EF4-FFF2-40B4-BE49-F238E27FC236}">
                      <a16:creationId xmlns:a16="http://schemas.microsoft.com/office/drawing/2014/main" xmlns="" id="{8FC0BB7E-0865-4EF7-85CC-7938B585D731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71" name="Grupo 210">
                  <a:extLst>
                    <a:ext uri="{FF2B5EF4-FFF2-40B4-BE49-F238E27FC236}">
                      <a16:creationId xmlns:a16="http://schemas.microsoft.com/office/drawing/2014/main" xmlns="" id="{8044DC97-CF42-494B-9E51-65AC1B6A0C2C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72" name="Retângulo 1071">
                    <a:extLst>
                      <a:ext uri="{FF2B5EF4-FFF2-40B4-BE49-F238E27FC236}">
                        <a16:creationId xmlns:a16="http://schemas.microsoft.com/office/drawing/2014/main" xmlns="" id="{2058BF11-2C49-40A1-AD1E-8B629C7B2A0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3" name="Retângulo 1072">
                    <a:extLst>
                      <a:ext uri="{FF2B5EF4-FFF2-40B4-BE49-F238E27FC236}">
                        <a16:creationId xmlns:a16="http://schemas.microsoft.com/office/drawing/2014/main" xmlns="" id="{8789A371-C372-4427-A854-CD4FC6011C5D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4" name="Retângulo 1073">
                    <a:extLst>
                      <a:ext uri="{FF2B5EF4-FFF2-40B4-BE49-F238E27FC236}">
                        <a16:creationId xmlns:a16="http://schemas.microsoft.com/office/drawing/2014/main" xmlns="" id="{D5160A6F-0B36-452B-A5EE-A3D5DBB7B6CD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64" name="Grupo 203">
                <a:extLst>
                  <a:ext uri="{FF2B5EF4-FFF2-40B4-BE49-F238E27FC236}">
                    <a16:creationId xmlns:a16="http://schemas.microsoft.com/office/drawing/2014/main" xmlns="" id="{7710E530-21D0-4D32-A348-7A3681DEECBA}"/>
                  </a:ext>
                </a:extLst>
              </p:cNvPr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65" name="Elipse 33">
                  <a:extLst>
                    <a:ext uri="{FF2B5EF4-FFF2-40B4-BE49-F238E27FC236}">
                      <a16:creationId xmlns:a16="http://schemas.microsoft.com/office/drawing/2014/main" xmlns="" id="{125374C0-6084-4ED8-89A0-9D305D271547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66" name="Grupo 205">
                  <a:extLst>
                    <a:ext uri="{FF2B5EF4-FFF2-40B4-BE49-F238E27FC236}">
                      <a16:creationId xmlns:a16="http://schemas.microsoft.com/office/drawing/2014/main" xmlns="" id="{C5B141CB-3724-44AD-99F3-5394A52EC59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7" name="Retângulo 1066">
                    <a:extLst>
                      <a:ext uri="{FF2B5EF4-FFF2-40B4-BE49-F238E27FC236}">
                        <a16:creationId xmlns:a16="http://schemas.microsoft.com/office/drawing/2014/main" xmlns="" id="{A5E5A646-548C-4D55-9553-4DF95E53BC6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8" name="Retângulo 1067">
                    <a:extLst>
                      <a:ext uri="{FF2B5EF4-FFF2-40B4-BE49-F238E27FC236}">
                        <a16:creationId xmlns:a16="http://schemas.microsoft.com/office/drawing/2014/main" xmlns="" id="{3E489D84-3136-4C77-8035-4ABB312D1E6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9" name="Retângulo 1068">
                    <a:extLst>
                      <a:ext uri="{FF2B5EF4-FFF2-40B4-BE49-F238E27FC236}">
                        <a16:creationId xmlns:a16="http://schemas.microsoft.com/office/drawing/2014/main" xmlns="" id="{B2B08686-EC79-4355-9DCD-06187410883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5" name="Grupo 217">
              <a:extLst>
                <a:ext uri="{FF2B5EF4-FFF2-40B4-BE49-F238E27FC236}">
                  <a16:creationId xmlns:a16="http://schemas.microsoft.com/office/drawing/2014/main" xmlns="" id="{08E8388B-4457-4542-A9DA-810F2B166F14}"/>
                </a:ext>
              </a:extLst>
            </p:cNvPr>
            <p:cNvGrpSpPr/>
            <p:nvPr/>
          </p:nvGrpSpPr>
          <p:grpSpPr>
            <a:xfrm rot="19648751">
              <a:off x="-593793" y="5324475"/>
              <a:ext cx="642400" cy="806987"/>
              <a:chOff x="-1288916" y="-99927"/>
              <a:chExt cx="5100705" cy="6407530"/>
            </a:xfrm>
            <a:solidFill>
              <a:srgbClr val="F2BD54"/>
            </a:solidFill>
          </p:grpSpPr>
          <p:grpSp>
            <p:nvGrpSpPr>
              <p:cNvPr id="1050" name="Grupo 218">
                <a:extLst>
                  <a:ext uri="{FF2B5EF4-FFF2-40B4-BE49-F238E27FC236}">
                    <a16:creationId xmlns:a16="http://schemas.microsoft.com/office/drawing/2014/main" xmlns="" id="{D242A19D-65C8-4254-BC3C-6190BE71B8A6}"/>
                  </a:ext>
                </a:extLst>
              </p:cNvPr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59" name="Elipse 33">
                  <a:extLst>
                    <a:ext uri="{FF2B5EF4-FFF2-40B4-BE49-F238E27FC236}">
                      <a16:creationId xmlns:a16="http://schemas.microsoft.com/office/drawing/2014/main" xmlns="" id="{C5E48245-AE2E-475A-9875-B38B6E26B62B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0" name="Retângulo 1059">
                  <a:extLst>
                    <a:ext uri="{FF2B5EF4-FFF2-40B4-BE49-F238E27FC236}">
                      <a16:creationId xmlns:a16="http://schemas.microsoft.com/office/drawing/2014/main" xmlns="" id="{F916A828-92E1-44DA-8FB1-31A4CC3C497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1" name="Retângulo 1060">
                  <a:extLst>
                    <a:ext uri="{FF2B5EF4-FFF2-40B4-BE49-F238E27FC236}">
                      <a16:creationId xmlns:a16="http://schemas.microsoft.com/office/drawing/2014/main" xmlns="" id="{3BC858C9-D7A1-472E-8B65-8338F9F8D14F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51" name="Grupo 219">
                <a:extLst>
                  <a:ext uri="{FF2B5EF4-FFF2-40B4-BE49-F238E27FC236}">
                    <a16:creationId xmlns:a16="http://schemas.microsoft.com/office/drawing/2014/main" xmlns="" id="{4C0FED6B-9CEF-4BE2-BE1F-9F4924AD4FF6}"/>
                  </a:ext>
                </a:extLst>
              </p:cNvPr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56" name="Elipse 33">
                  <a:extLst>
                    <a:ext uri="{FF2B5EF4-FFF2-40B4-BE49-F238E27FC236}">
                      <a16:creationId xmlns:a16="http://schemas.microsoft.com/office/drawing/2014/main" xmlns="" id="{2D00C342-4A8F-45EA-8D2A-10D6A0494E7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7" name="Retângulo 1056">
                  <a:extLst>
                    <a:ext uri="{FF2B5EF4-FFF2-40B4-BE49-F238E27FC236}">
                      <a16:creationId xmlns:a16="http://schemas.microsoft.com/office/drawing/2014/main" xmlns="" id="{B2098D4E-F6D8-4D73-A3A4-B18147A55B97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8" name="Retângulo 1057">
                  <a:extLst>
                    <a:ext uri="{FF2B5EF4-FFF2-40B4-BE49-F238E27FC236}">
                      <a16:creationId xmlns:a16="http://schemas.microsoft.com/office/drawing/2014/main" xmlns="" id="{89599353-B710-4A81-BF7F-DC2FF59025F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52" name="Grupo 220">
                <a:extLst>
                  <a:ext uri="{FF2B5EF4-FFF2-40B4-BE49-F238E27FC236}">
                    <a16:creationId xmlns:a16="http://schemas.microsoft.com/office/drawing/2014/main" xmlns="" id="{CECAC883-2567-4E58-B3AB-D214421EBDF5}"/>
                  </a:ext>
                </a:extLst>
              </p:cNvPr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053" name="Retângulo 1052">
                  <a:extLst>
                    <a:ext uri="{FF2B5EF4-FFF2-40B4-BE49-F238E27FC236}">
                      <a16:creationId xmlns:a16="http://schemas.microsoft.com/office/drawing/2014/main" xmlns="" id="{323F3EBF-307C-450A-981C-382131C618FF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4" name="Retângulo 1053">
                  <a:extLst>
                    <a:ext uri="{FF2B5EF4-FFF2-40B4-BE49-F238E27FC236}">
                      <a16:creationId xmlns:a16="http://schemas.microsoft.com/office/drawing/2014/main" xmlns="" id="{AA514B71-C999-4FF6-9FA1-A2E2D90C7F57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5" name="Retângulo 1054">
                  <a:extLst>
                    <a:ext uri="{FF2B5EF4-FFF2-40B4-BE49-F238E27FC236}">
                      <a16:creationId xmlns:a16="http://schemas.microsoft.com/office/drawing/2014/main" xmlns="" id="{CA0A548A-9861-4F94-906A-DB082D952A11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016" name="Elipse 33">
              <a:extLst>
                <a:ext uri="{FF2B5EF4-FFF2-40B4-BE49-F238E27FC236}">
                  <a16:creationId xmlns:a16="http://schemas.microsoft.com/office/drawing/2014/main" xmlns="" id="{A753BA50-261B-401C-A121-DC5D2FC56B2A}"/>
                </a:ext>
              </a:extLst>
            </p:cNvPr>
            <p:cNvSpPr/>
            <p:nvPr/>
          </p:nvSpPr>
          <p:spPr>
            <a:xfrm>
              <a:off x="7507356" y="3653439"/>
              <a:ext cx="408687" cy="408687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F2B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17" name="Grupo 231">
              <a:extLst>
                <a:ext uri="{FF2B5EF4-FFF2-40B4-BE49-F238E27FC236}">
                  <a16:creationId xmlns:a16="http://schemas.microsoft.com/office/drawing/2014/main" xmlns="" id="{0AFEA62D-A570-43A6-A790-90CA5E8D60BE}"/>
                </a:ext>
              </a:extLst>
            </p:cNvPr>
            <p:cNvGrpSpPr/>
            <p:nvPr/>
          </p:nvGrpSpPr>
          <p:grpSpPr>
            <a:xfrm rot="19813159">
              <a:off x="5652945" y="4188850"/>
              <a:ext cx="492945" cy="608553"/>
              <a:chOff x="1272137" y="608819"/>
              <a:chExt cx="4751358" cy="5865680"/>
            </a:xfrm>
            <a:solidFill>
              <a:srgbClr val="F2BD54"/>
            </a:solidFill>
          </p:grpSpPr>
          <p:grpSp>
            <p:nvGrpSpPr>
              <p:cNvPr id="1033" name="Grupo 232">
                <a:extLst>
                  <a:ext uri="{FF2B5EF4-FFF2-40B4-BE49-F238E27FC236}">
                    <a16:creationId xmlns:a16="http://schemas.microsoft.com/office/drawing/2014/main" xmlns="" id="{360829DA-C60B-4505-989A-FD614DD10CA8}"/>
                  </a:ext>
                </a:extLst>
              </p:cNvPr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47" name="Elipse 33">
                  <a:extLst>
                    <a:ext uri="{FF2B5EF4-FFF2-40B4-BE49-F238E27FC236}">
                      <a16:creationId xmlns:a16="http://schemas.microsoft.com/office/drawing/2014/main" xmlns="" id="{3E4672E4-6F50-4F6B-8209-33CFA6667F1C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8" name="Retângulo 1047">
                  <a:extLst>
                    <a:ext uri="{FF2B5EF4-FFF2-40B4-BE49-F238E27FC236}">
                      <a16:creationId xmlns:a16="http://schemas.microsoft.com/office/drawing/2014/main" xmlns="" id="{F75162BC-3899-475E-A001-31DD6A64656A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9" name="Retângulo 1048">
                  <a:extLst>
                    <a:ext uri="{FF2B5EF4-FFF2-40B4-BE49-F238E27FC236}">
                      <a16:creationId xmlns:a16="http://schemas.microsoft.com/office/drawing/2014/main" xmlns="" id="{72B40A09-528F-4882-AA88-D10EEF382F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34" name="Grupo 233">
                <a:extLst>
                  <a:ext uri="{FF2B5EF4-FFF2-40B4-BE49-F238E27FC236}">
                    <a16:creationId xmlns:a16="http://schemas.microsoft.com/office/drawing/2014/main" xmlns="" id="{EEC8C5A0-D830-49D7-80D7-EB4EB583D625}"/>
                  </a:ext>
                </a:extLst>
              </p:cNvPr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42" name="Elipse 33">
                  <a:extLst>
                    <a:ext uri="{FF2B5EF4-FFF2-40B4-BE49-F238E27FC236}">
                      <a16:creationId xmlns:a16="http://schemas.microsoft.com/office/drawing/2014/main" xmlns="" id="{0E0C9208-63B2-43E4-85D3-819C74181934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43" name="Grupo 242">
                  <a:extLst>
                    <a:ext uri="{FF2B5EF4-FFF2-40B4-BE49-F238E27FC236}">
                      <a16:creationId xmlns:a16="http://schemas.microsoft.com/office/drawing/2014/main" xmlns="" id="{FBFA305D-984D-4BCD-B9EA-5810EA9B891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44" name="Retângulo 1043">
                    <a:extLst>
                      <a:ext uri="{FF2B5EF4-FFF2-40B4-BE49-F238E27FC236}">
                        <a16:creationId xmlns:a16="http://schemas.microsoft.com/office/drawing/2014/main" xmlns="" id="{30261F31-F120-4BE4-B03D-592A29BFF18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5" name="Retângulo 1044">
                    <a:extLst>
                      <a:ext uri="{FF2B5EF4-FFF2-40B4-BE49-F238E27FC236}">
                        <a16:creationId xmlns:a16="http://schemas.microsoft.com/office/drawing/2014/main" xmlns="" id="{A0D1104E-7779-4E48-9FDF-1E1983DE2090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6" name="Retângulo 1045">
                    <a:extLst>
                      <a:ext uri="{FF2B5EF4-FFF2-40B4-BE49-F238E27FC236}">
                        <a16:creationId xmlns:a16="http://schemas.microsoft.com/office/drawing/2014/main" xmlns="" id="{524510A2-3391-4373-9356-2FA2077F88F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5" name="Grupo 234">
                <a:extLst>
                  <a:ext uri="{FF2B5EF4-FFF2-40B4-BE49-F238E27FC236}">
                    <a16:creationId xmlns:a16="http://schemas.microsoft.com/office/drawing/2014/main" xmlns="" id="{BD416010-3B7C-4D32-93EF-5C77127D78AF}"/>
                  </a:ext>
                </a:extLst>
              </p:cNvPr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37" name="Elipse 33">
                  <a:extLst>
                    <a:ext uri="{FF2B5EF4-FFF2-40B4-BE49-F238E27FC236}">
                      <a16:creationId xmlns:a16="http://schemas.microsoft.com/office/drawing/2014/main" xmlns="" id="{EF447CFE-B77D-4C63-A3B3-93255330D65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38" name="Grupo 237">
                  <a:extLst>
                    <a:ext uri="{FF2B5EF4-FFF2-40B4-BE49-F238E27FC236}">
                      <a16:creationId xmlns:a16="http://schemas.microsoft.com/office/drawing/2014/main" xmlns="" id="{77872ED8-ABC5-4B60-BDAD-E7D4F51AB39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39" name="Retângulo 1038">
                    <a:extLst>
                      <a:ext uri="{FF2B5EF4-FFF2-40B4-BE49-F238E27FC236}">
                        <a16:creationId xmlns:a16="http://schemas.microsoft.com/office/drawing/2014/main" xmlns="" id="{F85BAEEC-4446-4923-A257-26D13481A52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0" name="Retângulo 1039">
                    <a:extLst>
                      <a:ext uri="{FF2B5EF4-FFF2-40B4-BE49-F238E27FC236}">
                        <a16:creationId xmlns:a16="http://schemas.microsoft.com/office/drawing/2014/main" xmlns="" id="{8E8D0488-EDFD-4E9C-BB00-2EE9D11D0D0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1" name="Retângulo 1040">
                    <a:extLst>
                      <a:ext uri="{FF2B5EF4-FFF2-40B4-BE49-F238E27FC236}">
                        <a16:creationId xmlns:a16="http://schemas.microsoft.com/office/drawing/2014/main" xmlns="" id="{CAF879B1-E392-40B6-BF2D-14DDE777FD49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036" name="Retângulo 1035">
                <a:extLst>
                  <a:ext uri="{FF2B5EF4-FFF2-40B4-BE49-F238E27FC236}">
                    <a16:creationId xmlns:a16="http://schemas.microsoft.com/office/drawing/2014/main" xmlns="" id="{7FB80AE1-2867-49AE-B9C2-11677716A3CF}"/>
                  </a:ext>
                </a:extLst>
              </p:cNvPr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18" name="Grupo 249">
              <a:extLst>
                <a:ext uri="{FF2B5EF4-FFF2-40B4-BE49-F238E27FC236}">
                  <a16:creationId xmlns:a16="http://schemas.microsoft.com/office/drawing/2014/main" xmlns="" id="{EDA7D84A-049B-4F59-882B-72D6D481829A}"/>
                </a:ext>
              </a:extLst>
            </p:cNvPr>
            <p:cNvGrpSpPr/>
            <p:nvPr/>
          </p:nvGrpSpPr>
          <p:grpSpPr>
            <a:xfrm rot="1311155">
              <a:off x="696762" y="4360187"/>
              <a:ext cx="451420" cy="661096"/>
              <a:chOff x="1072105" y="1035727"/>
              <a:chExt cx="3248113" cy="4756802"/>
            </a:xfrm>
            <a:solidFill>
              <a:srgbClr val="F2BD54"/>
            </a:solidFill>
          </p:grpSpPr>
          <p:sp>
            <p:nvSpPr>
              <p:cNvPr id="1025" name="Retângulo 1024">
                <a:extLst>
                  <a:ext uri="{FF2B5EF4-FFF2-40B4-BE49-F238E27FC236}">
                    <a16:creationId xmlns:a16="http://schemas.microsoft.com/office/drawing/2014/main" xmlns="" id="{69134FDF-D588-4A80-9784-09B31E887428}"/>
                  </a:ext>
                </a:extLst>
              </p:cNvPr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6" name="Grupo 316">
                <a:extLst>
                  <a:ext uri="{FF2B5EF4-FFF2-40B4-BE49-F238E27FC236}">
                    <a16:creationId xmlns:a16="http://schemas.microsoft.com/office/drawing/2014/main" xmlns="" id="{C49B0176-C4C3-4BE5-A21A-B5A66C86C53A}"/>
                  </a:ext>
                </a:extLst>
              </p:cNvPr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1030" name="Retângulo 1029">
                  <a:extLst>
                    <a:ext uri="{FF2B5EF4-FFF2-40B4-BE49-F238E27FC236}">
                      <a16:creationId xmlns:a16="http://schemas.microsoft.com/office/drawing/2014/main" xmlns="" id="{77509C1B-DF90-4A05-8DA8-9429588DDB36}"/>
                    </a:ext>
                  </a:extLst>
                </p:cNvPr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1" name="Retângulo 1030">
                  <a:extLst>
                    <a:ext uri="{FF2B5EF4-FFF2-40B4-BE49-F238E27FC236}">
                      <a16:creationId xmlns:a16="http://schemas.microsoft.com/office/drawing/2014/main" xmlns="" id="{0984E376-3AFF-4750-91B0-ECF8424F08D6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2" name="Retângulo 1031">
                  <a:extLst>
                    <a:ext uri="{FF2B5EF4-FFF2-40B4-BE49-F238E27FC236}">
                      <a16:creationId xmlns:a16="http://schemas.microsoft.com/office/drawing/2014/main" xmlns="" id="{25401BAC-D5D8-42ED-854E-084D2875441D}"/>
                    </a:ext>
                  </a:extLst>
                </p:cNvPr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27" name="Retângulo 1026">
                <a:extLst>
                  <a:ext uri="{FF2B5EF4-FFF2-40B4-BE49-F238E27FC236}">
                    <a16:creationId xmlns:a16="http://schemas.microsoft.com/office/drawing/2014/main" xmlns="" id="{2D61EBB1-4899-48E4-ACE1-D93777960809}"/>
                  </a:ext>
                </a:extLst>
              </p:cNvPr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8" name="Retângulo 1027">
                <a:extLst>
                  <a:ext uri="{FF2B5EF4-FFF2-40B4-BE49-F238E27FC236}">
                    <a16:creationId xmlns:a16="http://schemas.microsoft.com/office/drawing/2014/main" xmlns="" id="{4D686182-D2E6-4E50-89DA-954DD9B250C3}"/>
                  </a:ext>
                </a:extLst>
              </p:cNvPr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9" name="Fluxograma: Atraso 52">
                <a:extLst>
                  <a:ext uri="{FF2B5EF4-FFF2-40B4-BE49-F238E27FC236}">
                    <a16:creationId xmlns:a16="http://schemas.microsoft.com/office/drawing/2014/main" xmlns="" id="{005558F2-3CD4-4B80-987A-0B05F4C50D5A}"/>
                  </a:ext>
                </a:extLst>
              </p:cNvPr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19" name="Grupo 323">
              <a:extLst>
                <a:ext uri="{FF2B5EF4-FFF2-40B4-BE49-F238E27FC236}">
                  <a16:creationId xmlns:a16="http://schemas.microsoft.com/office/drawing/2014/main" xmlns="" id="{8BE48256-B4CF-4A82-B9C1-6EE4D64AA5EB}"/>
                </a:ext>
              </a:extLst>
            </p:cNvPr>
            <p:cNvGrpSpPr/>
            <p:nvPr/>
          </p:nvGrpSpPr>
          <p:grpSpPr>
            <a:xfrm rot="19582740">
              <a:off x="8168202" y="5483862"/>
              <a:ext cx="631527" cy="463291"/>
              <a:chOff x="1534967" y="1556792"/>
              <a:chExt cx="5820816" cy="4270176"/>
            </a:xfrm>
            <a:solidFill>
              <a:srgbClr val="F2BD54"/>
            </a:solidFill>
          </p:grpSpPr>
          <p:sp>
            <p:nvSpPr>
              <p:cNvPr id="1021" name="Coração 55">
                <a:extLst>
                  <a:ext uri="{FF2B5EF4-FFF2-40B4-BE49-F238E27FC236}">
                    <a16:creationId xmlns:a16="http://schemas.microsoft.com/office/drawing/2014/main" xmlns="" id="{B06BA092-A4F8-4095-8090-54516CD3368A}"/>
                  </a:ext>
                </a:extLst>
              </p:cNvPr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2" name="Grupo 325">
                <a:extLst>
                  <a:ext uri="{FF2B5EF4-FFF2-40B4-BE49-F238E27FC236}">
                    <a16:creationId xmlns:a16="http://schemas.microsoft.com/office/drawing/2014/main" xmlns="" id="{5081A98D-7232-4316-8E62-D6C4CDC4D0E1}"/>
                  </a:ext>
                </a:extLst>
              </p:cNvPr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1023" name="Rosca 326">
                  <a:extLst>
                    <a:ext uri="{FF2B5EF4-FFF2-40B4-BE49-F238E27FC236}">
                      <a16:creationId xmlns:a16="http://schemas.microsoft.com/office/drawing/2014/main" xmlns="" id="{FA33989C-8379-435D-B6EA-ADB6ABA89336}"/>
                    </a:ext>
                  </a:extLst>
                </p:cNvPr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4" name="Rosca 327">
                  <a:extLst>
                    <a:ext uri="{FF2B5EF4-FFF2-40B4-BE49-F238E27FC236}">
                      <a16:creationId xmlns:a16="http://schemas.microsoft.com/office/drawing/2014/main" xmlns="" id="{A8EA0EF0-FD99-4FDE-9292-E375C17CAB92}"/>
                    </a:ext>
                  </a:extLst>
                </p:cNvPr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0" name="Retângulo 1019">
                  <a:extLst>
                    <a:ext uri="{FF2B5EF4-FFF2-40B4-BE49-F238E27FC236}">
                      <a16:creationId xmlns:a16="http://schemas.microsoft.com/office/drawing/2014/main" xmlns="" id="{A5A4B766-5A9F-48EF-8C14-D3A0DBE3E1AA}"/>
                    </a:ext>
                  </a:extLst>
                </p:cNvPr>
                <p:cNvSpPr/>
                <p:nvPr/>
              </p:nvSpPr>
              <p:spPr>
                <a:xfrm rot="908810">
                  <a:off x="1845551" y="4951297"/>
                  <a:ext cx="832792" cy="10156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6000" i="1" smtClean="0">
                            <a:solidFill>
                              <a:srgbClr val="F2BD54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000" dirty="0">
                    <a:solidFill>
                      <a:srgbClr val="F2BD54"/>
                    </a:solidFill>
                  </a:endParaRPr>
                </a:p>
              </p:txBody>
            </p:sp>
          </mc:Choice>
          <mc:Fallback xmlns="">
            <p:sp>
              <p:nvSpPr>
                <p:cNvPr id="1020" name="Retângulo 101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5A4B766-5A9F-48EF-8C14-D3A0DBE3E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1845551" y="4951297"/>
                  <a:ext cx="832792" cy="101566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Retângulo 1"/>
          <p:cNvSpPr/>
          <p:nvPr/>
        </p:nvSpPr>
        <p:spPr>
          <a:xfrm>
            <a:off x="3676530" y="3244334"/>
            <a:ext cx="1790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rgb</a:t>
            </a:r>
            <a:r>
              <a:rPr lang="pt-BR" dirty="0"/>
              <a:t>(24, 220, 255)</a:t>
            </a:r>
          </a:p>
        </p:txBody>
      </p:sp>
    </p:spTree>
    <p:extLst>
      <p:ext uri="{BB962C8B-B14F-4D97-AF65-F5344CB8AC3E}">
        <p14:creationId xmlns:p14="http://schemas.microsoft.com/office/powerpoint/2010/main" val="371685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266990" y="0"/>
            <a:ext cx="5352929" cy="7414320"/>
            <a:chOff x="4266990" y="0"/>
            <a:chExt cx="5352929" cy="7414320"/>
          </a:xfrm>
        </p:grpSpPr>
        <p:sp>
          <p:nvSpPr>
            <p:cNvPr id="2" name="Retângulo 1"/>
            <p:cNvSpPr/>
            <p:nvPr/>
          </p:nvSpPr>
          <p:spPr>
            <a:xfrm>
              <a:off x="4648048" y="0"/>
              <a:ext cx="4527767" cy="6858000"/>
            </a:xfrm>
            <a:prstGeom prst="rect">
              <a:avLst/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4" name="Grupo 113"/>
            <p:cNvGrpSpPr/>
            <p:nvPr/>
          </p:nvGrpSpPr>
          <p:grpSpPr>
            <a:xfrm rot="20507114">
              <a:off x="8631012" y="1003071"/>
              <a:ext cx="829872" cy="1140083"/>
              <a:chOff x="1530853" y="1082114"/>
              <a:chExt cx="3636642" cy="5004030"/>
            </a:xfrm>
            <a:solidFill>
              <a:srgbClr val="EAAD00"/>
            </a:solidFill>
          </p:grpSpPr>
          <p:grpSp>
            <p:nvGrpSpPr>
              <p:cNvPr id="115" name="Grupo 114"/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0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Retângulo 120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Retângulo 121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6" name="Grupo 115"/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Retângulo 11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Retângulo 11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2" name="Grupo 91"/>
            <p:cNvGrpSpPr/>
            <p:nvPr/>
          </p:nvGrpSpPr>
          <p:grpSpPr>
            <a:xfrm rot="957672">
              <a:off x="7423177" y="1061830"/>
              <a:ext cx="1057537" cy="1217658"/>
              <a:chOff x="1464644" y="3512447"/>
              <a:chExt cx="2442211" cy="2816484"/>
            </a:xfrm>
            <a:solidFill>
              <a:srgbClr val="EAAD00"/>
            </a:solidFill>
          </p:grpSpPr>
          <p:grpSp>
            <p:nvGrpSpPr>
              <p:cNvPr id="93" name="Grupo 92"/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 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93"/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Retângulo 9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0" name="Grupo 69"/>
            <p:cNvGrpSpPr/>
            <p:nvPr/>
          </p:nvGrpSpPr>
          <p:grpSpPr>
            <a:xfrm rot="259046">
              <a:off x="5575991" y="2205844"/>
              <a:ext cx="948243" cy="1095967"/>
              <a:chOff x="7077211" y="1852140"/>
              <a:chExt cx="2126073" cy="2461218"/>
            </a:xfrm>
            <a:solidFill>
              <a:srgbClr val="EAAD00"/>
            </a:solidFill>
          </p:grpSpPr>
          <p:grpSp>
            <p:nvGrpSpPr>
              <p:cNvPr id="71" name="Grupo 70"/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 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2" name="Grupo 71"/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9" name="Grupo 78"/>
            <p:cNvGrpSpPr/>
            <p:nvPr/>
          </p:nvGrpSpPr>
          <p:grpSpPr>
            <a:xfrm>
              <a:off x="4762048" y="5486566"/>
              <a:ext cx="1111178" cy="1142540"/>
              <a:chOff x="3449851" y="692696"/>
              <a:chExt cx="4505593" cy="4640171"/>
            </a:xfrm>
            <a:solidFill>
              <a:srgbClr val="EAAD00"/>
            </a:solidFill>
          </p:grpSpPr>
          <p:grpSp>
            <p:nvGrpSpPr>
              <p:cNvPr id="80" name="Grupo 79"/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8" name="Grupo 8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9" name="Retângulo 8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 8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Retângulo 9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1" name="Grupo 80"/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3" name="Grupo 8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4" name="Retângulo 8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5" name="Retângulo 8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6" name="Retângulo 8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" name="Grupo 100"/>
            <p:cNvGrpSpPr/>
            <p:nvPr/>
          </p:nvGrpSpPr>
          <p:grpSpPr>
            <a:xfrm rot="1269465">
              <a:off x="7145591" y="2365751"/>
              <a:ext cx="903718" cy="1095590"/>
              <a:chOff x="5618998" y="2635966"/>
              <a:chExt cx="2328170" cy="2826989"/>
            </a:xfrm>
            <a:solidFill>
              <a:srgbClr val="EAAD00"/>
            </a:solidFill>
          </p:grpSpPr>
          <p:grpSp>
            <p:nvGrpSpPr>
              <p:cNvPr id="102" name="Grupo 101"/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" name="Grupo 109"/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1" name="Retângulo 11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 111"/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Retângulo 11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" name="Grupo 102"/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4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5" name="Grupo 104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" name="Retângulo 105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Retângulo 106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Retângulo 107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3" name="Grupo 122"/>
            <p:cNvGrpSpPr/>
            <p:nvPr/>
          </p:nvGrpSpPr>
          <p:grpSpPr>
            <a:xfrm>
              <a:off x="4266990" y="1819948"/>
              <a:ext cx="1412220" cy="811902"/>
              <a:chOff x="5619543" y="4034160"/>
              <a:chExt cx="3497412" cy="2013920"/>
            </a:xfrm>
            <a:solidFill>
              <a:srgbClr val="EAAD00"/>
            </a:solidFill>
          </p:grpSpPr>
          <p:grpSp>
            <p:nvGrpSpPr>
              <p:cNvPr id="124" name="Grupo 123"/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" name="Grupo 13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" name="Retângulo 13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13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" name="Grupo 124"/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26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7" name="Grupo 126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" name="Retângulo 127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36" name="Grupo 135"/>
            <p:cNvGrpSpPr/>
            <p:nvPr/>
          </p:nvGrpSpPr>
          <p:grpSpPr>
            <a:xfrm rot="845969">
              <a:off x="7699750" y="3341931"/>
              <a:ext cx="1048866" cy="1328140"/>
              <a:chOff x="4664371" y="1744054"/>
              <a:chExt cx="2043027" cy="2591145"/>
            </a:xfrm>
            <a:solidFill>
              <a:srgbClr val="EAAD00"/>
            </a:solidFill>
          </p:grpSpPr>
          <p:grpSp>
            <p:nvGrpSpPr>
              <p:cNvPr id="137" name="Grupo 136"/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44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 144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Retângulo 145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Grupo 137"/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0" name="Grupo 13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41" name="Retângulo 14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 14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14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47" name="Grupo 146"/>
            <p:cNvGrpSpPr/>
            <p:nvPr/>
          </p:nvGrpSpPr>
          <p:grpSpPr>
            <a:xfrm rot="20232769">
              <a:off x="6111031" y="2902878"/>
              <a:ext cx="772094" cy="1266411"/>
              <a:chOff x="2500465" y="1121906"/>
              <a:chExt cx="1606372" cy="2639035"/>
            </a:xfrm>
            <a:solidFill>
              <a:srgbClr val="EAAD00"/>
            </a:solidFill>
          </p:grpSpPr>
          <p:grpSp>
            <p:nvGrpSpPr>
              <p:cNvPr id="148" name="Grupo 147"/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5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9" name="Grupo 148"/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5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1" name="Grupo 15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52" name="Retângulo 15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 15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58" name="Grupo 157"/>
            <p:cNvGrpSpPr/>
            <p:nvPr/>
          </p:nvGrpSpPr>
          <p:grpSpPr>
            <a:xfrm rot="1462595">
              <a:off x="8607393" y="1993968"/>
              <a:ext cx="863349" cy="1185008"/>
              <a:chOff x="1528401" y="288255"/>
              <a:chExt cx="4444720" cy="6110454"/>
            </a:xfrm>
            <a:solidFill>
              <a:srgbClr val="EAAD00"/>
            </a:solidFill>
          </p:grpSpPr>
          <p:grpSp>
            <p:nvGrpSpPr>
              <p:cNvPr id="159" name="Grupo 158"/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6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 16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 16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0" name="Grupo 159"/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6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2" name="Grupo 16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63" name="Retângulo 16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 16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69" name="Grupo 168"/>
            <p:cNvGrpSpPr/>
            <p:nvPr/>
          </p:nvGrpSpPr>
          <p:grpSpPr>
            <a:xfrm rot="19483562">
              <a:off x="6958530" y="4889702"/>
              <a:ext cx="926519" cy="1302370"/>
              <a:chOff x="2531392" y="-483286"/>
              <a:chExt cx="4758553" cy="6699606"/>
            </a:xfrm>
            <a:solidFill>
              <a:srgbClr val="EAAD00"/>
            </a:solidFill>
          </p:grpSpPr>
          <p:grpSp>
            <p:nvGrpSpPr>
              <p:cNvPr id="170" name="Grupo 169"/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7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0" name="Grupo 17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81" name="Retângulo 18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Retângulo 18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1" name="Grupo 170"/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Retângulo 1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Retângulo 1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 1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 1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84" name="Grupo 183"/>
            <p:cNvGrpSpPr/>
            <p:nvPr/>
          </p:nvGrpSpPr>
          <p:grpSpPr>
            <a:xfrm rot="683179">
              <a:off x="5745148" y="4196515"/>
              <a:ext cx="1375076" cy="1377753"/>
              <a:chOff x="-840123" y="-276438"/>
              <a:chExt cx="7028863" cy="7053812"/>
            </a:xfrm>
            <a:solidFill>
              <a:srgbClr val="EAAD00"/>
            </a:solidFill>
          </p:grpSpPr>
          <p:grpSp>
            <p:nvGrpSpPr>
              <p:cNvPr id="185" name="Grupo 184"/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9" name="Retângulo 1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 1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Grupo 185"/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93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4" name="Grupo 193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5" name="Retângulo 194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6" name="Retângulo 195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 196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7" name="Grupo 186"/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88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9" name="Grupo 188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0" name="Retângulo 189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 190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 191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01" name="Grupo 200"/>
            <p:cNvGrpSpPr/>
            <p:nvPr/>
          </p:nvGrpSpPr>
          <p:grpSpPr>
            <a:xfrm rot="19506178">
              <a:off x="5804244" y="988417"/>
              <a:ext cx="911239" cy="1128899"/>
              <a:chOff x="3400144" y="-312908"/>
              <a:chExt cx="4730268" cy="5869520"/>
            </a:xfrm>
            <a:solidFill>
              <a:srgbClr val="EAAD00"/>
            </a:solidFill>
          </p:grpSpPr>
          <p:grpSp>
            <p:nvGrpSpPr>
              <p:cNvPr id="202" name="Grupo 201"/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1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Retângulo 21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Retângulo 21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03" name="Grupo 202"/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1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1" name="Grupo 21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12" name="Retângulo 21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Retângulo 21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 21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04" name="Grupo 203"/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05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6" name="Grupo 205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07" name="Retângulo 206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 207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208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18" name="Grupo 217"/>
            <p:cNvGrpSpPr/>
            <p:nvPr/>
          </p:nvGrpSpPr>
          <p:grpSpPr>
            <a:xfrm rot="19648751">
              <a:off x="8082464" y="5595509"/>
              <a:ext cx="1181702" cy="1482089"/>
              <a:chOff x="-1288916" y="-99927"/>
              <a:chExt cx="5100705" cy="6407530"/>
            </a:xfrm>
            <a:solidFill>
              <a:srgbClr val="EAAD00"/>
            </a:solidFill>
          </p:grpSpPr>
          <p:grpSp>
            <p:nvGrpSpPr>
              <p:cNvPr id="219" name="Grupo 218"/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9" name="Retângulo 22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Retângulo 22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0" name="Grupo 219"/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Retângulo 22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Retângulo 22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1" name="Grupo 220"/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222" name="Retângulo 221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Retângulo 222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4" name="Retângulo 223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31" name="Elipse 33"/>
            <p:cNvSpPr/>
            <p:nvPr/>
          </p:nvSpPr>
          <p:spPr>
            <a:xfrm>
              <a:off x="4683724" y="4588738"/>
              <a:ext cx="751784" cy="750583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EA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2" name="Grupo 231"/>
            <p:cNvGrpSpPr/>
            <p:nvPr/>
          </p:nvGrpSpPr>
          <p:grpSpPr>
            <a:xfrm rot="19813159">
              <a:off x="6059749" y="5850685"/>
              <a:ext cx="906776" cy="1117652"/>
              <a:chOff x="1272137" y="608819"/>
              <a:chExt cx="4751358" cy="5865680"/>
            </a:xfrm>
            <a:solidFill>
              <a:srgbClr val="EAAD00"/>
            </a:solidFill>
          </p:grpSpPr>
          <p:grpSp>
            <p:nvGrpSpPr>
              <p:cNvPr id="233" name="Grupo 232"/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4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Retângulo 24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 24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Grupo 233"/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4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3" name="Grupo 24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44" name="Retângulo 24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5" name="Retângulo 24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6" name="Retângulo 24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5" name="Grupo 234"/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3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38" name="Grupo 23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39" name="Retângulo 23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0" name="Retângulo 23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1" name="Retângulo 24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36" name="Retângulo 235"/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0" name="Grupo 249"/>
            <p:cNvGrpSpPr/>
            <p:nvPr/>
          </p:nvGrpSpPr>
          <p:grpSpPr>
            <a:xfrm rot="1311155">
              <a:off x="4413671" y="3363460"/>
              <a:ext cx="830391" cy="1214151"/>
              <a:chOff x="1072105" y="1035727"/>
              <a:chExt cx="3248113" cy="4756802"/>
            </a:xfrm>
            <a:solidFill>
              <a:srgbClr val="EAAD00"/>
            </a:solidFill>
          </p:grpSpPr>
          <p:sp>
            <p:nvSpPr>
              <p:cNvPr id="251" name="Retângulo 250"/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Grupo 316"/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321" name="Retângulo 320"/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2" name="Retângulo 321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3" name="Retângulo 322"/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8" name="Retângulo 317"/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Retângulo 318"/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Fluxograma: Atraso 52"/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4" name="Grupo 323"/>
            <p:cNvGrpSpPr/>
            <p:nvPr/>
          </p:nvGrpSpPr>
          <p:grpSpPr>
            <a:xfrm rot="19582740">
              <a:off x="8458219" y="4379130"/>
              <a:ext cx="1161700" cy="850867"/>
              <a:chOff x="1534967" y="1556792"/>
              <a:chExt cx="5820816" cy="4270176"/>
            </a:xfrm>
            <a:solidFill>
              <a:srgbClr val="EAAD00"/>
            </a:solidFill>
          </p:grpSpPr>
          <p:sp>
            <p:nvSpPr>
              <p:cNvPr id="325" name="Coração 55"/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6" name="Grupo 325"/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327" name="Rosca 326"/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Rosca 327"/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tângulo 328"/>
                <p:cNvSpPr/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9600" i="1" smtClean="0">
                            <a:solidFill>
                              <a:srgbClr val="EAAD00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200" dirty="0">
                    <a:solidFill>
                      <a:srgbClr val="EAAD00"/>
                    </a:solidFill>
                  </a:endParaRPr>
                </a:p>
              </p:txBody>
            </p:sp>
          </mc:Choice>
          <mc:Fallback xmlns="">
            <p:sp>
              <p:nvSpPr>
                <p:cNvPr id="329" name="Retângulo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648048" y="791481"/>
            <a:ext cx="4534878" cy="5725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4648047" y="5407"/>
            <a:ext cx="4527767" cy="122413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8520240" y="385689"/>
            <a:ext cx="453832" cy="382477"/>
            <a:chOff x="8559314" y="349206"/>
            <a:chExt cx="453832" cy="382477"/>
          </a:xfrm>
        </p:grpSpPr>
        <p:sp>
          <p:nvSpPr>
            <p:cNvPr id="3" name="Retângulo de cantos arredondados 2"/>
            <p:cNvSpPr/>
            <p:nvPr/>
          </p:nvSpPr>
          <p:spPr>
            <a:xfrm>
              <a:off x="8559314" y="3492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2" name="Retângulo de cantos arredondados 331"/>
            <p:cNvSpPr/>
            <p:nvPr/>
          </p:nvSpPr>
          <p:spPr>
            <a:xfrm>
              <a:off x="8559314" y="491968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3" name="Retângulo de cantos arredondados 332"/>
            <p:cNvSpPr/>
            <p:nvPr/>
          </p:nvSpPr>
          <p:spPr>
            <a:xfrm>
              <a:off x="8559314" y="6397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5468117" y="3420000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112526" y="4156523"/>
            <a:ext cx="3375389" cy="11989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30" name="Agrupar 329">
            <a:extLst>
              <a:ext uri="{FF2B5EF4-FFF2-40B4-BE49-F238E27FC236}">
                <a16:creationId xmlns:a16="http://schemas.microsoft.com/office/drawing/2014/main" xmlns="" id="{36870139-E17D-4BE8-ADB1-3C9623D933B2}"/>
              </a:ext>
            </a:extLst>
          </p:cNvPr>
          <p:cNvGrpSpPr/>
          <p:nvPr/>
        </p:nvGrpSpPr>
        <p:grpSpPr>
          <a:xfrm>
            <a:off x="4830297" y="115403"/>
            <a:ext cx="2750250" cy="968836"/>
            <a:chOff x="1023513" y="568099"/>
            <a:chExt cx="2750250" cy="968836"/>
          </a:xfrm>
        </p:grpSpPr>
        <p:sp>
          <p:nvSpPr>
            <p:cNvPr id="331" name="CaixaDeTexto 330">
              <a:extLst>
                <a:ext uri="{FF2B5EF4-FFF2-40B4-BE49-F238E27FC236}">
                  <a16:creationId xmlns:a16="http://schemas.microsoft.com/office/drawing/2014/main" xmlns="" id="{7D628B74-FC37-40A5-96BC-84A35102FEFF}"/>
                </a:ext>
              </a:extLst>
            </p:cNvPr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334" name="Balão de Pensamento: Nuvem 16">
              <a:extLst>
                <a:ext uri="{FF2B5EF4-FFF2-40B4-BE49-F238E27FC236}">
                  <a16:creationId xmlns:a16="http://schemas.microsoft.com/office/drawing/2014/main" xmlns="" id="{42D1F90F-5ACF-4134-A269-26B34205F99B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35" name="Grupo 253">
              <a:extLst>
                <a:ext uri="{FF2B5EF4-FFF2-40B4-BE49-F238E27FC236}">
                  <a16:creationId xmlns:a16="http://schemas.microsoft.com/office/drawing/2014/main" xmlns="" id="{0547245D-30CF-4290-AE2E-6895D4AFE74D}"/>
                </a:ext>
              </a:extLst>
            </p:cNvPr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336" name="Agrupar 15">
                <a:extLst>
                  <a:ext uri="{FF2B5EF4-FFF2-40B4-BE49-F238E27FC236}">
                    <a16:creationId xmlns:a16="http://schemas.microsoft.com/office/drawing/2014/main" xmlns="" id="{F0960F03-4731-4937-A9D4-247C6088FB8E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375" name="Retângulo 374">
                  <a:extLst>
                    <a:ext uri="{FF2B5EF4-FFF2-40B4-BE49-F238E27FC236}">
                      <a16:creationId xmlns:a16="http://schemas.microsoft.com/office/drawing/2014/main" xmlns="" id="{2B7AF6C2-70B1-4314-92C5-EDD1E0D02490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76" name="Grupo 294">
                  <a:extLst>
                    <a:ext uri="{FF2B5EF4-FFF2-40B4-BE49-F238E27FC236}">
                      <a16:creationId xmlns:a16="http://schemas.microsoft.com/office/drawing/2014/main" xmlns="" id="{1842FADE-50CF-47FB-92C9-1AC9928F77D9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88" name="Triângulo isósceles 387">
                    <a:extLst>
                      <a:ext uri="{FF2B5EF4-FFF2-40B4-BE49-F238E27FC236}">
                        <a16:creationId xmlns:a16="http://schemas.microsoft.com/office/drawing/2014/main" xmlns="" id="{D09ED1BE-DF17-48D9-BFFF-F09387F795D0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9" name="Triângulo isósceles 388">
                    <a:extLst>
                      <a:ext uri="{FF2B5EF4-FFF2-40B4-BE49-F238E27FC236}">
                        <a16:creationId xmlns:a16="http://schemas.microsoft.com/office/drawing/2014/main" xmlns="" id="{B8F22848-EAF9-4F20-A858-B2CB010351F3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0" name="Triângulo isósceles 389">
                    <a:extLst>
                      <a:ext uri="{FF2B5EF4-FFF2-40B4-BE49-F238E27FC236}">
                        <a16:creationId xmlns:a16="http://schemas.microsoft.com/office/drawing/2014/main" xmlns="" id="{F2AB4CB9-055F-42F7-8CF8-C299653C960D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1" name="Triângulo isósceles 390">
                    <a:extLst>
                      <a:ext uri="{FF2B5EF4-FFF2-40B4-BE49-F238E27FC236}">
                        <a16:creationId xmlns:a16="http://schemas.microsoft.com/office/drawing/2014/main" xmlns="" id="{AD905013-4F21-443D-B502-050BA06794D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2" name="Triângulo isósceles 391">
                    <a:extLst>
                      <a:ext uri="{FF2B5EF4-FFF2-40B4-BE49-F238E27FC236}">
                        <a16:creationId xmlns:a16="http://schemas.microsoft.com/office/drawing/2014/main" xmlns="" id="{6A7E8B84-2D5D-48D2-961E-529886FE0CE4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3" name="Triângulo isósceles 392">
                    <a:extLst>
                      <a:ext uri="{FF2B5EF4-FFF2-40B4-BE49-F238E27FC236}">
                        <a16:creationId xmlns:a16="http://schemas.microsoft.com/office/drawing/2014/main" xmlns="" id="{073F6783-070D-4115-A91C-112C0DBE3E7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4" name="Triângulo isósceles 393">
                    <a:extLst>
                      <a:ext uri="{FF2B5EF4-FFF2-40B4-BE49-F238E27FC236}">
                        <a16:creationId xmlns:a16="http://schemas.microsoft.com/office/drawing/2014/main" xmlns="" id="{6963F81C-7EC9-4880-B911-95984796B1D6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5" name="Triângulo isósceles 394">
                    <a:extLst>
                      <a:ext uri="{FF2B5EF4-FFF2-40B4-BE49-F238E27FC236}">
                        <a16:creationId xmlns:a16="http://schemas.microsoft.com/office/drawing/2014/main" xmlns="" id="{7B90D1BA-FB60-46D4-976C-BD3BC53A8EA1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Triângulo isósceles 395">
                    <a:extLst>
                      <a:ext uri="{FF2B5EF4-FFF2-40B4-BE49-F238E27FC236}">
                        <a16:creationId xmlns:a16="http://schemas.microsoft.com/office/drawing/2014/main" xmlns="" id="{9E99A37F-E3C8-4C4F-AD24-E0757B2A706F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Triângulo isósceles 396">
                    <a:extLst>
                      <a:ext uri="{FF2B5EF4-FFF2-40B4-BE49-F238E27FC236}">
                        <a16:creationId xmlns:a16="http://schemas.microsoft.com/office/drawing/2014/main" xmlns="" id="{F3842785-0C5B-4BBF-A813-3E3EEBAF0EDB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77" name="Grupo 295">
                  <a:extLst>
                    <a:ext uri="{FF2B5EF4-FFF2-40B4-BE49-F238E27FC236}">
                      <a16:creationId xmlns:a16="http://schemas.microsoft.com/office/drawing/2014/main" xmlns="" id="{96B9B004-A86F-4E8E-ABFB-28D9D6A119C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78" name="Triângulo isósceles 377">
                    <a:extLst>
                      <a:ext uri="{FF2B5EF4-FFF2-40B4-BE49-F238E27FC236}">
                        <a16:creationId xmlns:a16="http://schemas.microsoft.com/office/drawing/2014/main" xmlns="" id="{E1690A72-5EA4-49FD-84C9-7C3E4D472FE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9" name="Triângulo isósceles 378">
                    <a:extLst>
                      <a:ext uri="{FF2B5EF4-FFF2-40B4-BE49-F238E27FC236}">
                        <a16:creationId xmlns:a16="http://schemas.microsoft.com/office/drawing/2014/main" xmlns="" id="{BE35B3A9-0291-4523-BC6B-DF9A2B95BE4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0" name="Triângulo isósceles 379">
                    <a:extLst>
                      <a:ext uri="{FF2B5EF4-FFF2-40B4-BE49-F238E27FC236}">
                        <a16:creationId xmlns:a16="http://schemas.microsoft.com/office/drawing/2014/main" xmlns="" id="{047653E2-465E-4A80-8D64-CD9083E1BA10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1" name="Triângulo isósceles 380">
                    <a:extLst>
                      <a:ext uri="{FF2B5EF4-FFF2-40B4-BE49-F238E27FC236}">
                        <a16:creationId xmlns:a16="http://schemas.microsoft.com/office/drawing/2014/main" xmlns="" id="{84C5E897-DC3D-4A6E-AF24-9F992F8B4A13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2" name="Triângulo isósceles 381">
                    <a:extLst>
                      <a:ext uri="{FF2B5EF4-FFF2-40B4-BE49-F238E27FC236}">
                        <a16:creationId xmlns:a16="http://schemas.microsoft.com/office/drawing/2014/main" xmlns="" id="{5F9DF9CF-8256-49E9-9439-AF198E6F1BA8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3" name="Triângulo isósceles 382">
                    <a:extLst>
                      <a:ext uri="{FF2B5EF4-FFF2-40B4-BE49-F238E27FC236}">
                        <a16:creationId xmlns:a16="http://schemas.microsoft.com/office/drawing/2014/main" xmlns="" id="{D83FC3EE-7785-4E80-B5DA-2DDADC88F5E1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4" name="Triângulo isósceles 383">
                    <a:extLst>
                      <a:ext uri="{FF2B5EF4-FFF2-40B4-BE49-F238E27FC236}">
                        <a16:creationId xmlns:a16="http://schemas.microsoft.com/office/drawing/2014/main" xmlns="" id="{A867A07F-477B-4DC2-BDFA-FB44E96A1FF4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5" name="Triângulo isósceles 384">
                    <a:extLst>
                      <a:ext uri="{FF2B5EF4-FFF2-40B4-BE49-F238E27FC236}">
                        <a16:creationId xmlns:a16="http://schemas.microsoft.com/office/drawing/2014/main" xmlns="" id="{A8B82D78-8D07-496A-BE2E-D7BEB75D73E8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6" name="Triângulo isósceles 385">
                    <a:extLst>
                      <a:ext uri="{FF2B5EF4-FFF2-40B4-BE49-F238E27FC236}">
                        <a16:creationId xmlns:a16="http://schemas.microsoft.com/office/drawing/2014/main" xmlns="" id="{38F0B751-7EDD-4C2B-93A1-3DB2B13BE472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7" name="Triângulo isósceles 386">
                    <a:extLst>
                      <a:ext uri="{FF2B5EF4-FFF2-40B4-BE49-F238E27FC236}">
                        <a16:creationId xmlns:a16="http://schemas.microsoft.com/office/drawing/2014/main" xmlns="" id="{F0383DE2-8C78-4303-8F9D-2BC99CA061AE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37" name="Agrupar 15">
                <a:extLst>
                  <a:ext uri="{FF2B5EF4-FFF2-40B4-BE49-F238E27FC236}">
                    <a16:creationId xmlns:a16="http://schemas.microsoft.com/office/drawing/2014/main" xmlns="" id="{D4CBCF90-768B-4212-BAA4-D3E65EF4EECB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352" name="Retângulo 351">
                  <a:extLst>
                    <a:ext uri="{FF2B5EF4-FFF2-40B4-BE49-F238E27FC236}">
                      <a16:creationId xmlns:a16="http://schemas.microsoft.com/office/drawing/2014/main" xmlns="" id="{0864A174-B3AF-49D1-9777-DAD5FFC68A97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53" name="Grupo 271">
                  <a:extLst>
                    <a:ext uri="{FF2B5EF4-FFF2-40B4-BE49-F238E27FC236}">
                      <a16:creationId xmlns:a16="http://schemas.microsoft.com/office/drawing/2014/main" xmlns="" id="{74ADE9F0-5442-44EE-8315-59E6B0DD0F52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65" name="Triângulo isósceles 364">
                    <a:extLst>
                      <a:ext uri="{FF2B5EF4-FFF2-40B4-BE49-F238E27FC236}">
                        <a16:creationId xmlns:a16="http://schemas.microsoft.com/office/drawing/2014/main" xmlns="" id="{5C1367F9-D184-42BC-922B-EC32A143629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6" name="Triângulo isósceles 365">
                    <a:extLst>
                      <a:ext uri="{FF2B5EF4-FFF2-40B4-BE49-F238E27FC236}">
                        <a16:creationId xmlns:a16="http://schemas.microsoft.com/office/drawing/2014/main" xmlns="" id="{2F658D07-FE54-42B7-BCE3-64B226FD7DC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7" name="Triângulo isósceles 366">
                    <a:extLst>
                      <a:ext uri="{FF2B5EF4-FFF2-40B4-BE49-F238E27FC236}">
                        <a16:creationId xmlns:a16="http://schemas.microsoft.com/office/drawing/2014/main" xmlns="" id="{6805106D-4D3C-4414-BE57-AF32D675638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8" name="Triângulo isósceles 367">
                    <a:extLst>
                      <a:ext uri="{FF2B5EF4-FFF2-40B4-BE49-F238E27FC236}">
                        <a16:creationId xmlns:a16="http://schemas.microsoft.com/office/drawing/2014/main" xmlns="" id="{0D8E1BE5-4674-4D69-B728-05D5FACB8F88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9" name="Triângulo isósceles 368">
                    <a:extLst>
                      <a:ext uri="{FF2B5EF4-FFF2-40B4-BE49-F238E27FC236}">
                        <a16:creationId xmlns:a16="http://schemas.microsoft.com/office/drawing/2014/main" xmlns="" id="{6174E7E3-2CBA-411A-9AA3-1F1F298AD65A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0" name="Triângulo isósceles 369">
                    <a:extLst>
                      <a:ext uri="{FF2B5EF4-FFF2-40B4-BE49-F238E27FC236}">
                        <a16:creationId xmlns:a16="http://schemas.microsoft.com/office/drawing/2014/main" xmlns="" id="{7E75AA6A-00A1-479E-BA4A-55276BCD65DE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1" name="Triângulo isósceles 370">
                    <a:extLst>
                      <a:ext uri="{FF2B5EF4-FFF2-40B4-BE49-F238E27FC236}">
                        <a16:creationId xmlns:a16="http://schemas.microsoft.com/office/drawing/2014/main" xmlns="" id="{91E9C50D-0566-4E2A-91DB-3BE93AC6C595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2" name="Triângulo isósceles 371">
                    <a:extLst>
                      <a:ext uri="{FF2B5EF4-FFF2-40B4-BE49-F238E27FC236}">
                        <a16:creationId xmlns:a16="http://schemas.microsoft.com/office/drawing/2014/main" xmlns="" id="{4D109A08-5253-46C8-B75D-050538FE587E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3" name="Triângulo isósceles 372">
                    <a:extLst>
                      <a:ext uri="{FF2B5EF4-FFF2-40B4-BE49-F238E27FC236}">
                        <a16:creationId xmlns:a16="http://schemas.microsoft.com/office/drawing/2014/main" xmlns="" id="{7BE4FC93-6858-45AA-8DC4-EF46E68E3C53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4" name="Triângulo isósceles 373">
                    <a:extLst>
                      <a:ext uri="{FF2B5EF4-FFF2-40B4-BE49-F238E27FC236}">
                        <a16:creationId xmlns:a16="http://schemas.microsoft.com/office/drawing/2014/main" xmlns="" id="{6016613A-1256-461F-8922-18E83BFA7916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54" name="Grupo 272">
                  <a:extLst>
                    <a:ext uri="{FF2B5EF4-FFF2-40B4-BE49-F238E27FC236}">
                      <a16:creationId xmlns:a16="http://schemas.microsoft.com/office/drawing/2014/main" xmlns="" id="{0DE91147-CAB0-4DE5-9419-BEB83181DED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55" name="Triângulo isósceles 354">
                    <a:extLst>
                      <a:ext uri="{FF2B5EF4-FFF2-40B4-BE49-F238E27FC236}">
                        <a16:creationId xmlns:a16="http://schemas.microsoft.com/office/drawing/2014/main" xmlns="" id="{F282E94D-C333-481F-B406-4A5D0464AE28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6" name="Triângulo isósceles 355">
                    <a:extLst>
                      <a:ext uri="{FF2B5EF4-FFF2-40B4-BE49-F238E27FC236}">
                        <a16:creationId xmlns:a16="http://schemas.microsoft.com/office/drawing/2014/main" xmlns="" id="{F7B689DA-B2CD-4262-A8F2-D93F9A1C5E64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Triângulo isósceles 356">
                    <a:extLst>
                      <a:ext uri="{FF2B5EF4-FFF2-40B4-BE49-F238E27FC236}">
                        <a16:creationId xmlns:a16="http://schemas.microsoft.com/office/drawing/2014/main" xmlns="" id="{A74CE4B5-5A35-444A-BE4B-405339B1D97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Triângulo isósceles 357">
                    <a:extLst>
                      <a:ext uri="{FF2B5EF4-FFF2-40B4-BE49-F238E27FC236}">
                        <a16:creationId xmlns:a16="http://schemas.microsoft.com/office/drawing/2014/main" xmlns="" id="{78F1773D-5E95-4B77-B28D-C9145AC3EE5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9" name="Triângulo isósceles 358">
                    <a:extLst>
                      <a:ext uri="{FF2B5EF4-FFF2-40B4-BE49-F238E27FC236}">
                        <a16:creationId xmlns:a16="http://schemas.microsoft.com/office/drawing/2014/main" xmlns="" id="{9F4FBBE5-B3CB-4052-B5CA-23B362F1DAD5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0" name="Triângulo isósceles 359">
                    <a:extLst>
                      <a:ext uri="{FF2B5EF4-FFF2-40B4-BE49-F238E27FC236}">
                        <a16:creationId xmlns:a16="http://schemas.microsoft.com/office/drawing/2014/main" xmlns="" id="{7F1E7121-0A35-48EE-B90B-89B17171D21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1" name="Triângulo isósceles 360">
                    <a:extLst>
                      <a:ext uri="{FF2B5EF4-FFF2-40B4-BE49-F238E27FC236}">
                        <a16:creationId xmlns:a16="http://schemas.microsoft.com/office/drawing/2014/main" xmlns="" id="{3EEF6174-D6C3-43E9-BBC1-518AD5F0EEEF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2" name="Triângulo isósceles 361">
                    <a:extLst>
                      <a:ext uri="{FF2B5EF4-FFF2-40B4-BE49-F238E27FC236}">
                        <a16:creationId xmlns:a16="http://schemas.microsoft.com/office/drawing/2014/main" xmlns="" id="{FC558F78-3C83-4F84-BD5D-9BC25892470C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3" name="Triângulo isósceles 362">
                    <a:extLst>
                      <a:ext uri="{FF2B5EF4-FFF2-40B4-BE49-F238E27FC236}">
                        <a16:creationId xmlns:a16="http://schemas.microsoft.com/office/drawing/2014/main" xmlns="" id="{37C4DFD5-8B43-457F-9183-7F7CCBBACC1B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4" name="Triângulo isósceles 363">
                    <a:extLst>
                      <a:ext uri="{FF2B5EF4-FFF2-40B4-BE49-F238E27FC236}">
                        <a16:creationId xmlns:a16="http://schemas.microsoft.com/office/drawing/2014/main" xmlns="" id="{FECDAB48-AFF6-4360-B4C7-9CD568C8A24F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38" name="Retângulo de cantos arredondados 256">
                <a:extLst>
                  <a:ext uri="{FF2B5EF4-FFF2-40B4-BE49-F238E27FC236}">
                    <a16:creationId xmlns:a16="http://schemas.microsoft.com/office/drawing/2014/main" xmlns="" id="{C49FB0BC-732D-4457-B341-2215CE56E088}"/>
                  </a:ext>
                </a:extLst>
              </p:cNvPr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Elipse 338">
                <a:extLst>
                  <a:ext uri="{FF2B5EF4-FFF2-40B4-BE49-F238E27FC236}">
                    <a16:creationId xmlns:a16="http://schemas.microsoft.com/office/drawing/2014/main" xmlns="" id="{7CB07525-C9FA-49BA-B036-2BAF83FDA2D7}"/>
                  </a:ext>
                </a:extLst>
              </p:cNvPr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40" name="Grupo 258">
                <a:extLst>
                  <a:ext uri="{FF2B5EF4-FFF2-40B4-BE49-F238E27FC236}">
                    <a16:creationId xmlns:a16="http://schemas.microsoft.com/office/drawing/2014/main" xmlns="" id="{C4DA1282-3CBA-4F05-8DF7-FA0A89491A23}"/>
                  </a:ext>
                </a:extLst>
              </p:cNvPr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341" name="Grupo 259">
                  <a:extLst>
                    <a:ext uri="{FF2B5EF4-FFF2-40B4-BE49-F238E27FC236}">
                      <a16:creationId xmlns:a16="http://schemas.microsoft.com/office/drawing/2014/main" xmlns="" id="{2F7FB1C2-BBB9-4C64-8389-327AEFCE29D4}"/>
                    </a:ext>
                  </a:extLst>
                </p:cNvPr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343" name="Grupo 261">
                    <a:extLst>
                      <a:ext uri="{FF2B5EF4-FFF2-40B4-BE49-F238E27FC236}">
                        <a16:creationId xmlns:a16="http://schemas.microsoft.com/office/drawing/2014/main" xmlns="" id="{6233BFBB-72A7-47DF-8C9A-DC2B69F44D2E}"/>
                      </a:ext>
                    </a:extLst>
                  </p:cNvPr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349" name="Retângulo de cantos arredondados 18">
                      <a:extLst>
                        <a:ext uri="{FF2B5EF4-FFF2-40B4-BE49-F238E27FC236}">
                          <a16:creationId xmlns:a16="http://schemas.microsoft.com/office/drawing/2014/main" xmlns="" id="{F921CE60-91CB-46E8-919D-C7331C0B92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0" name="Retângulo de cantos arredondados 18">
                      <a:extLst>
                        <a:ext uri="{FF2B5EF4-FFF2-40B4-BE49-F238E27FC236}">
                          <a16:creationId xmlns:a16="http://schemas.microsoft.com/office/drawing/2014/main" xmlns="" id="{16A07EE1-E98D-438E-84FC-9DB776A499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1" name="Retângulo de cantos arredondados 269">
                      <a:extLst>
                        <a:ext uri="{FF2B5EF4-FFF2-40B4-BE49-F238E27FC236}">
                          <a16:creationId xmlns:a16="http://schemas.microsoft.com/office/drawing/2014/main" xmlns="" id="{F8477439-40B8-467A-9ADA-744CFE41E79E}"/>
                        </a:ext>
                      </a:extLst>
                    </p:cNvPr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44" name="Lua 343">
                    <a:extLst>
                      <a:ext uri="{FF2B5EF4-FFF2-40B4-BE49-F238E27FC236}">
                        <a16:creationId xmlns:a16="http://schemas.microsoft.com/office/drawing/2014/main" xmlns="" id="{C0B3829F-2CE3-4824-B091-891BC321D4CD}"/>
                      </a:ext>
                    </a:extLst>
                  </p:cNvPr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345" name="Lua 344">
                    <a:extLst>
                      <a:ext uri="{FF2B5EF4-FFF2-40B4-BE49-F238E27FC236}">
                        <a16:creationId xmlns:a16="http://schemas.microsoft.com/office/drawing/2014/main" xmlns="" id="{D88D18BF-1D72-4B16-85EF-20AE19F25EE9}"/>
                      </a:ext>
                    </a:extLst>
                  </p:cNvPr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46" name="Grupo 264">
                    <a:extLst>
                      <a:ext uri="{FF2B5EF4-FFF2-40B4-BE49-F238E27FC236}">
                        <a16:creationId xmlns:a16="http://schemas.microsoft.com/office/drawing/2014/main" xmlns="" id="{17EBC2C7-6AF3-4A8C-8ED0-33FB8904627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347" name="Retângulo de cantos arredondados 18">
                      <a:extLst>
                        <a:ext uri="{FF2B5EF4-FFF2-40B4-BE49-F238E27FC236}">
                          <a16:creationId xmlns:a16="http://schemas.microsoft.com/office/drawing/2014/main" xmlns="" id="{037B3AFE-EEDC-487E-8426-116115997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8" name="Retângulo de cantos arredondados 18">
                      <a:extLst>
                        <a:ext uri="{FF2B5EF4-FFF2-40B4-BE49-F238E27FC236}">
                          <a16:creationId xmlns:a16="http://schemas.microsoft.com/office/drawing/2014/main" xmlns="" id="{E6BEACB8-C51E-4531-9A30-010C180401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342" name="Retângulo de cantos arredondados 260">
                  <a:extLst>
                    <a:ext uri="{FF2B5EF4-FFF2-40B4-BE49-F238E27FC236}">
                      <a16:creationId xmlns:a16="http://schemas.microsoft.com/office/drawing/2014/main" xmlns="" id="{0BC57659-183F-4E11-BCD1-18910EDD4D09}"/>
                    </a:ext>
                  </a:extLst>
                </p:cNvPr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7230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000">
              <a:schemeClr val="bg1">
                <a:lumMod val="85000"/>
              </a:schemeClr>
            </a:gs>
            <a:gs pos="29000">
              <a:schemeClr val="bg1">
                <a:lumMod val="75000"/>
              </a:schemeClr>
            </a:gs>
            <a:gs pos="0">
              <a:schemeClr val="bg1">
                <a:lumMod val="65000"/>
              </a:schemeClr>
            </a:gs>
            <a:gs pos="100000">
              <a:schemeClr val="bg1"/>
            </a:gs>
            <a:gs pos="8400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tângulo 60"/>
          <p:cNvSpPr/>
          <p:nvPr/>
        </p:nvSpPr>
        <p:spPr>
          <a:xfrm>
            <a:off x="0" y="6237311"/>
            <a:ext cx="9168408" cy="632301"/>
          </a:xfrm>
          <a:prstGeom prst="rect">
            <a:avLst/>
          </a:prstGeom>
          <a:solidFill>
            <a:srgbClr val="452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6383425" y="3640625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" name="Grupo 6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10" name="Grupo 9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0" name="Grupo 49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55" name="Retângulo de cantos arredondados 54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 de cantos arredondados 55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56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1" name="Grupo 50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52" name="Retângulo de cantos arredondados 51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Retângulo de cantos arredondados 52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53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" name="Grupo 10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42" name="Grupo 41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47" name="Retângulo de cantos arredondados 46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Retângulo de cantos arredondados 47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3" name="Grupo 42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44" name="Retângulo de cantos arredondados 43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 de cantos arredondados 44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" name="Elipse 45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" name="Grupo 11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13" name="Grupo 12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37" name="Elipse 36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" name="Elipse 13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Lua 17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Grupo 23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4" name="Elipse 33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Elipse 34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" name="Elipse 35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" name="Elipse 24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27" name="Grupo 26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1" name="Elipse 30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Elipse 32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8" name="Elipse 27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" name="Elipse 7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Retângulo de cantos arredondados 57"/>
          <p:cNvSpPr/>
          <p:nvPr/>
        </p:nvSpPr>
        <p:spPr>
          <a:xfrm rot="20108332">
            <a:off x="6141075" y="4584011"/>
            <a:ext cx="144016" cy="6009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913799" y="548680"/>
            <a:ext cx="5220072" cy="3955523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Retângulo 62"/>
          <p:cNvSpPr/>
          <p:nvPr/>
        </p:nvSpPr>
        <p:spPr>
          <a:xfrm>
            <a:off x="1096320" y="4132017"/>
            <a:ext cx="4843832" cy="15240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075563" y="715163"/>
            <a:ext cx="4896544" cy="3456695"/>
          </a:xfrm>
          <a:prstGeom prst="rect">
            <a:avLst/>
          </a:prstGeom>
          <a:solidFill>
            <a:srgbClr val="002E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2199997" y="4504203"/>
            <a:ext cx="2647675" cy="22235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tângulo 64"/>
          <p:cNvSpPr/>
          <p:nvPr/>
        </p:nvSpPr>
        <p:spPr>
          <a:xfrm>
            <a:off x="1915814" y="4683765"/>
            <a:ext cx="3216042" cy="128701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51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3731059" y="1729986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3" name="Grupo 22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26" name="Grupo 25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66" name="Grupo 65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71" name="Retângulo de cantos arredondados 70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Retângulo de cantos arredondados 71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Elipse 72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7" name="Grupo 66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8" name="Retângulo de cantos arredondados 67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Retângulo de cantos arredondados 68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Elipse 69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7" name="Grupo 26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63" name="Retângulo de cantos arredondados 62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Retângulo de cantos arredondados 63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Elipse 64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9" name="Grupo 58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1" name="Retângulo de cantos arredondados 60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Elipse 61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8" name="Grupo 27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29" name="Grupo 28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53" name="Elipse 52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0" name="Elipse 29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Lua 33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0" name="Grupo 39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50" name="Elipse 49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Elipse 50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Elipse 51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1" name="Elipse 40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43" name="Grupo 42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47" name="Elipse 46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Elipse 47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4" name="Elipse 43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Elipse 45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4" name="Elipse 23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7896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4293096"/>
            <a:ext cx="9144000" cy="2564904"/>
            <a:chOff x="0" y="4293096"/>
            <a:chExt cx="9144000" cy="2564904"/>
          </a:xfrm>
        </p:grpSpPr>
        <p:grpSp>
          <p:nvGrpSpPr>
            <p:cNvPr id="4" name="Grupo 3"/>
            <p:cNvGrpSpPr/>
            <p:nvPr/>
          </p:nvGrpSpPr>
          <p:grpSpPr>
            <a:xfrm>
              <a:off x="0" y="4293096"/>
              <a:ext cx="9144000" cy="2564904"/>
              <a:chOff x="0" y="4293096"/>
              <a:chExt cx="9144000" cy="2564904"/>
            </a:xfrm>
          </p:grpSpPr>
          <p:sp>
            <p:nvSpPr>
              <p:cNvPr id="2" name="Retângulo 1"/>
              <p:cNvSpPr/>
              <p:nvPr/>
            </p:nvSpPr>
            <p:spPr>
              <a:xfrm>
                <a:off x="0" y="6093296"/>
                <a:ext cx="9144000" cy="76470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Retângulo 2"/>
              <p:cNvSpPr/>
              <p:nvPr/>
            </p:nvSpPr>
            <p:spPr>
              <a:xfrm>
                <a:off x="0" y="4293096"/>
                <a:ext cx="9144000" cy="1800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" name="CaixaDeTexto 4"/>
            <p:cNvSpPr txBox="1"/>
            <p:nvPr/>
          </p:nvSpPr>
          <p:spPr>
            <a:xfrm>
              <a:off x="107504" y="6290982"/>
              <a:ext cx="59266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@COPYRIGHT 2019. TODOS OS DIREITOS RESERVADOS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562201" y="5008530"/>
              <a:ext cx="60195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HOME | ABOUT | REGISTER | CONTACT US | BASTIDORES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380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344744" y="533800"/>
            <a:ext cx="5476011" cy="5597169"/>
            <a:chOff x="2344744" y="533800"/>
            <a:chExt cx="5476011" cy="5597169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xmlns="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xmlns="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" name="Agrupar 36">
              <a:extLst>
                <a:ext uri="{FF2B5EF4-FFF2-40B4-BE49-F238E27FC236}">
                  <a16:creationId xmlns:a16="http://schemas.microsoft.com/office/drawing/2014/main" xmlns="" id="{E549C062-7711-41AB-ABF2-AB4E91EA62FE}"/>
                </a:ext>
              </a:extLst>
            </p:cNvPr>
            <p:cNvGrpSpPr/>
            <p:nvPr/>
          </p:nvGrpSpPr>
          <p:grpSpPr>
            <a:xfrm>
              <a:off x="3325378" y="1442932"/>
              <a:ext cx="1749313" cy="1749312"/>
              <a:chOff x="6639314" y="1981172"/>
              <a:chExt cx="1749313" cy="1749312"/>
            </a:xfrm>
          </p:grpSpPr>
          <p:sp>
            <p:nvSpPr>
              <p:cNvPr id="9" name="Forma Livre: Forma 27">
                <a:extLst>
                  <a:ext uri="{FF2B5EF4-FFF2-40B4-BE49-F238E27FC236}">
                    <a16:creationId xmlns:a16="http://schemas.microsoft.com/office/drawing/2014/main" xmlns="" id="{BF0A1B5E-6E58-4A70-97B5-2DCC1B239780}"/>
                  </a:ext>
                </a:extLst>
              </p:cNvPr>
              <p:cNvSpPr/>
              <p:nvPr/>
            </p:nvSpPr>
            <p:spPr>
              <a:xfrm>
                <a:off x="6639314" y="1981172"/>
                <a:ext cx="1749313" cy="1749312"/>
              </a:xfrm>
              <a:custGeom>
                <a:avLst/>
                <a:gdLst>
                  <a:gd name="connsiteX0" fmla="*/ 833615 w 1749313"/>
                  <a:gd name="connsiteY0" fmla="*/ 973 h 1749312"/>
                  <a:gd name="connsiteX1" fmla="*/ 1212890 w 1749313"/>
                  <a:gd name="connsiteY1" fmla="*/ 68065 h 1749312"/>
                  <a:gd name="connsiteX2" fmla="*/ 1749301 w 1749313"/>
                  <a:gd name="connsiteY2" fmla="*/ 879264 h 1749312"/>
                  <a:gd name="connsiteX3" fmla="*/ 1623221 w 1749313"/>
                  <a:gd name="connsiteY3" fmla="*/ 878602 h 1749312"/>
                  <a:gd name="connsiteX4" fmla="*/ 1623417 w 1749313"/>
                  <a:gd name="connsiteY4" fmla="*/ 874669 h 1749312"/>
                  <a:gd name="connsiteX5" fmla="*/ 874669 w 1749313"/>
                  <a:gd name="connsiteY5" fmla="*/ 116715 h 1749312"/>
                  <a:gd name="connsiteX6" fmla="*/ 125921 w 1749313"/>
                  <a:gd name="connsiteY6" fmla="*/ 874669 h 1749312"/>
                  <a:gd name="connsiteX7" fmla="*/ 798114 w 1749313"/>
                  <a:gd name="connsiteY7" fmla="*/ 1628710 h 1749312"/>
                  <a:gd name="connsiteX8" fmla="*/ 873441 w 1749313"/>
                  <a:gd name="connsiteY8" fmla="*/ 1632560 h 1749312"/>
                  <a:gd name="connsiteX9" fmla="*/ 873251 w 1749313"/>
                  <a:gd name="connsiteY9" fmla="*/ 1749312 h 1749312"/>
                  <a:gd name="connsiteX10" fmla="*/ 65760 w 1749313"/>
                  <a:gd name="connsiteY10" fmla="*/ 1207335 h 1749312"/>
                  <a:gd name="connsiteX11" fmla="*/ 258333 w 1749313"/>
                  <a:gd name="connsiteY11" fmla="*/ 254079 h 1749312"/>
                  <a:gd name="connsiteX12" fmla="*/ 833615 w 1749313"/>
                  <a:gd name="connsiteY12" fmla="*/ 973 h 1749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49313" h="1749312">
                    <a:moveTo>
                      <a:pt x="833615" y="973"/>
                    </a:moveTo>
                    <a:cubicBezTo>
                      <a:pt x="960932" y="-5037"/>
                      <a:pt x="1090450" y="16724"/>
                      <a:pt x="1212890" y="68065"/>
                    </a:cubicBezTo>
                    <a:cubicBezTo>
                      <a:pt x="1539397" y="204974"/>
                      <a:pt x="1751162" y="525219"/>
                      <a:pt x="1749301" y="879264"/>
                    </a:cubicBezTo>
                    <a:lnTo>
                      <a:pt x="1623221" y="878602"/>
                    </a:lnTo>
                    <a:lnTo>
                      <a:pt x="1623417" y="874669"/>
                    </a:lnTo>
                    <a:cubicBezTo>
                      <a:pt x="1623417" y="456063"/>
                      <a:pt x="1288191" y="116715"/>
                      <a:pt x="874669" y="116715"/>
                    </a:cubicBezTo>
                    <a:cubicBezTo>
                      <a:pt x="461147" y="116715"/>
                      <a:pt x="125921" y="456063"/>
                      <a:pt x="125921" y="874669"/>
                    </a:cubicBezTo>
                    <a:cubicBezTo>
                      <a:pt x="125921" y="1267112"/>
                      <a:pt x="420554" y="1589895"/>
                      <a:pt x="798114" y="1628710"/>
                    </a:cubicBezTo>
                    <a:lnTo>
                      <a:pt x="873441" y="1632560"/>
                    </a:lnTo>
                    <a:lnTo>
                      <a:pt x="873251" y="1749312"/>
                    </a:lnTo>
                    <a:cubicBezTo>
                      <a:pt x="519202" y="1748738"/>
                      <a:pt x="200421" y="1534776"/>
                      <a:pt x="65760" y="1207335"/>
                    </a:cubicBezTo>
                    <a:cubicBezTo>
                      <a:pt x="-68901" y="879894"/>
                      <a:pt x="7123" y="503568"/>
                      <a:pt x="258333" y="254079"/>
                    </a:cubicBezTo>
                    <a:cubicBezTo>
                      <a:pt x="415340" y="98148"/>
                      <a:pt x="621420" y="10989"/>
                      <a:pt x="833615" y="973"/>
                    </a:cubicBezTo>
                    <a:close/>
                  </a:path>
                </a:pathLst>
              </a:custGeom>
              <a:solidFill>
                <a:srgbClr val="3C1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orma Livre: Forma 30">
                <a:extLst>
                  <a:ext uri="{FF2B5EF4-FFF2-40B4-BE49-F238E27FC236}">
                    <a16:creationId xmlns:a16="http://schemas.microsoft.com/office/drawing/2014/main" xmlns="" id="{6FF9B9D0-C367-45F8-9B44-FCCBA75DBB3F}"/>
                  </a:ext>
                </a:extLst>
              </p:cNvPr>
              <p:cNvSpPr/>
              <p:nvPr/>
            </p:nvSpPr>
            <p:spPr>
              <a:xfrm>
                <a:off x="6810310" y="2138297"/>
                <a:ext cx="1269272" cy="1424040"/>
              </a:xfrm>
              <a:custGeom>
                <a:avLst/>
                <a:gdLst>
                  <a:gd name="connsiteX0" fmla="*/ 646902 w 1269272"/>
                  <a:gd name="connsiteY0" fmla="*/ 2043 h 1424040"/>
                  <a:gd name="connsiteX1" fmla="*/ 1269272 w 1269272"/>
                  <a:gd name="connsiteY1" fmla="*/ 297414 h 1424040"/>
                  <a:gd name="connsiteX2" fmla="*/ 1203168 w 1269272"/>
                  <a:gd name="connsiteY2" fmla="*/ 345576 h 1424040"/>
                  <a:gd name="connsiteX3" fmla="*/ 1144335 w 1269272"/>
                  <a:gd name="connsiteY3" fmla="*/ 274270 h 1424040"/>
                  <a:gd name="connsiteX4" fmla="*/ 706547 w 1269272"/>
                  <a:gd name="connsiteY4" fmla="*/ 92932 h 1424040"/>
                  <a:gd name="connsiteX5" fmla="*/ 87422 w 1269272"/>
                  <a:gd name="connsiteY5" fmla="*/ 712057 h 1424040"/>
                  <a:gd name="connsiteX6" fmla="*/ 581772 w 1269272"/>
                  <a:gd name="connsiteY6" fmla="*/ 1318604 h 1424040"/>
                  <a:gd name="connsiteX7" fmla="*/ 696804 w 1269272"/>
                  <a:gd name="connsiteY7" fmla="*/ 1330200 h 1424040"/>
                  <a:gd name="connsiteX8" fmla="*/ 696295 w 1269272"/>
                  <a:gd name="connsiteY8" fmla="*/ 1424040 h 1424040"/>
                  <a:gd name="connsiteX9" fmla="*/ 14428 w 1269272"/>
                  <a:gd name="connsiteY9" fmla="*/ 855542 h 1424040"/>
                  <a:gd name="connsiteX10" fmla="*/ 411972 w 1269272"/>
                  <a:gd name="connsiteY10" fmla="*/ 63182 h 1424040"/>
                  <a:gd name="connsiteX11" fmla="*/ 646902 w 1269272"/>
                  <a:gd name="connsiteY11" fmla="*/ 2043 h 1424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9272" h="1424040">
                    <a:moveTo>
                      <a:pt x="646902" y="2043"/>
                    </a:moveTo>
                    <a:cubicBezTo>
                      <a:pt x="885236" y="-16390"/>
                      <a:pt x="1123511" y="90487"/>
                      <a:pt x="1269272" y="297414"/>
                    </a:cubicBezTo>
                    <a:lnTo>
                      <a:pt x="1203168" y="345576"/>
                    </a:lnTo>
                    <a:lnTo>
                      <a:pt x="1144335" y="274270"/>
                    </a:lnTo>
                    <a:cubicBezTo>
                      <a:pt x="1032295" y="162230"/>
                      <a:pt x="877514" y="92932"/>
                      <a:pt x="706547" y="92932"/>
                    </a:cubicBezTo>
                    <a:cubicBezTo>
                      <a:pt x="364614" y="92932"/>
                      <a:pt x="87422" y="370124"/>
                      <a:pt x="87422" y="712057"/>
                    </a:cubicBezTo>
                    <a:cubicBezTo>
                      <a:pt x="87422" y="1011248"/>
                      <a:pt x="299647" y="1260873"/>
                      <a:pt x="581772" y="1318604"/>
                    </a:cubicBezTo>
                    <a:lnTo>
                      <a:pt x="696804" y="1330200"/>
                    </a:lnTo>
                    <a:lnTo>
                      <a:pt x="696295" y="1424040"/>
                    </a:lnTo>
                    <a:cubicBezTo>
                      <a:pt x="365481" y="1422186"/>
                      <a:pt x="81096" y="1185084"/>
                      <a:pt x="14428" y="855542"/>
                    </a:cubicBezTo>
                    <a:cubicBezTo>
                      <a:pt x="-51558" y="529374"/>
                      <a:pt x="113567" y="200257"/>
                      <a:pt x="411972" y="63182"/>
                    </a:cubicBezTo>
                    <a:cubicBezTo>
                      <a:pt x="488006" y="28255"/>
                      <a:pt x="567457" y="8188"/>
                      <a:pt x="646902" y="2043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orma Livre: Forma 35">
                <a:extLst>
                  <a:ext uri="{FF2B5EF4-FFF2-40B4-BE49-F238E27FC236}">
                    <a16:creationId xmlns:a16="http://schemas.microsoft.com/office/drawing/2014/main" xmlns="" id="{3D672EEE-75CC-4107-A84F-8A3C90295A3A}"/>
                  </a:ext>
                </a:extLst>
              </p:cNvPr>
              <p:cNvSpPr/>
              <p:nvPr/>
            </p:nvSpPr>
            <p:spPr>
              <a:xfrm>
                <a:off x="6948746" y="2285094"/>
                <a:ext cx="565223" cy="1130372"/>
              </a:xfrm>
              <a:custGeom>
                <a:avLst/>
                <a:gdLst>
                  <a:gd name="connsiteX0" fmla="*/ 565223 w 565223"/>
                  <a:gd name="connsiteY0" fmla="*/ 0 h 1130372"/>
                  <a:gd name="connsiteX1" fmla="*/ 565223 w 565223"/>
                  <a:gd name="connsiteY1" fmla="*/ 74353 h 1130372"/>
                  <a:gd name="connsiteX2" fmla="*/ 465326 w 565223"/>
                  <a:gd name="connsiteY2" fmla="*/ 84423 h 1130372"/>
                  <a:gd name="connsiteX3" fmla="*/ 68959 w 565223"/>
                  <a:gd name="connsiteY3" fmla="*/ 570749 h 1130372"/>
                  <a:gd name="connsiteX4" fmla="*/ 465326 w 565223"/>
                  <a:gd name="connsiteY4" fmla="*/ 1057075 h 1130372"/>
                  <a:gd name="connsiteX5" fmla="*/ 557152 w 565223"/>
                  <a:gd name="connsiteY5" fmla="*/ 1066332 h 1130372"/>
                  <a:gd name="connsiteX6" fmla="*/ 556120 w 565223"/>
                  <a:gd name="connsiteY6" fmla="*/ 1130372 h 1130372"/>
                  <a:gd name="connsiteX7" fmla="*/ 18 w 565223"/>
                  <a:gd name="connsiteY7" fmla="*/ 560671 h 1130372"/>
                  <a:gd name="connsiteX8" fmla="*/ 565223 w 565223"/>
                  <a:gd name="connsiteY8" fmla="*/ 0 h 113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5223" h="1130372">
                    <a:moveTo>
                      <a:pt x="565223" y="0"/>
                    </a:moveTo>
                    <a:lnTo>
                      <a:pt x="565223" y="74353"/>
                    </a:lnTo>
                    <a:lnTo>
                      <a:pt x="465326" y="84423"/>
                    </a:lnTo>
                    <a:cubicBezTo>
                      <a:pt x="239120" y="130712"/>
                      <a:pt x="68959" y="330859"/>
                      <a:pt x="68959" y="570749"/>
                    </a:cubicBezTo>
                    <a:cubicBezTo>
                      <a:pt x="68959" y="810639"/>
                      <a:pt x="239120" y="1010786"/>
                      <a:pt x="465326" y="1057075"/>
                    </a:cubicBezTo>
                    <a:lnTo>
                      <a:pt x="557152" y="1066332"/>
                    </a:lnTo>
                    <a:lnTo>
                      <a:pt x="556120" y="1130372"/>
                    </a:lnTo>
                    <a:cubicBezTo>
                      <a:pt x="245772" y="1125373"/>
                      <a:pt x="-2481" y="871049"/>
                      <a:pt x="18" y="560671"/>
                    </a:cubicBezTo>
                    <a:cubicBezTo>
                      <a:pt x="2518" y="250293"/>
                      <a:pt x="254835" y="0"/>
                      <a:pt x="565223" y="0"/>
                    </a:cubicBezTo>
                    <a:close/>
                  </a:path>
                </a:pathLst>
              </a:cu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Agrupar 52">
              <a:extLst>
                <a:ext uri="{FF2B5EF4-FFF2-40B4-BE49-F238E27FC236}">
                  <a16:creationId xmlns:a16="http://schemas.microsoft.com/office/drawing/2014/main" xmlns="" id="{CED2FBEA-A000-4639-9C71-CB2D033ECC53}"/>
                </a:ext>
              </a:extLst>
            </p:cNvPr>
            <p:cNvGrpSpPr/>
            <p:nvPr/>
          </p:nvGrpSpPr>
          <p:grpSpPr>
            <a:xfrm rot="1367751">
              <a:off x="5712618" y="2637141"/>
              <a:ext cx="1934096" cy="1183007"/>
              <a:chOff x="5346622" y="4798692"/>
              <a:chExt cx="1934096" cy="1183007"/>
            </a:xfrm>
          </p:grpSpPr>
          <p:sp>
            <p:nvSpPr>
              <p:cNvPr id="13" name="Retângulo: Cantos Arredondados 43">
                <a:extLst>
                  <a:ext uri="{FF2B5EF4-FFF2-40B4-BE49-F238E27FC236}">
                    <a16:creationId xmlns:a16="http://schemas.microsoft.com/office/drawing/2014/main" xmlns="" id="{935E1078-7E4F-4D81-A29C-06AE0B308F99}"/>
                  </a:ext>
                </a:extLst>
              </p:cNvPr>
              <p:cNvSpPr/>
              <p:nvPr/>
            </p:nvSpPr>
            <p:spPr>
              <a:xfrm rot="16200000" flipV="1">
                <a:off x="4777979" y="5367335"/>
                <a:ext cx="1183005" cy="45719"/>
              </a:xfrm>
              <a:prstGeom prst="round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44">
                <a:extLst>
                  <a:ext uri="{FF2B5EF4-FFF2-40B4-BE49-F238E27FC236}">
                    <a16:creationId xmlns:a16="http://schemas.microsoft.com/office/drawing/2014/main" xmlns="" id="{362AA42A-C925-499C-8A2A-00D8CFAA8EC3}"/>
                  </a:ext>
                </a:extLst>
              </p:cNvPr>
              <p:cNvSpPr/>
              <p:nvPr/>
            </p:nvSpPr>
            <p:spPr>
              <a:xfrm>
                <a:off x="5386432" y="5935980"/>
                <a:ext cx="1894286" cy="45719"/>
              </a:xfrm>
              <a:prstGeom prst="round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xmlns="" id="{AB9F52CB-BAD1-4109-8FB0-B4B761B0A458}"/>
                  </a:ext>
                </a:extLst>
              </p:cNvPr>
              <p:cNvSpPr/>
              <p:nvPr/>
            </p:nvSpPr>
            <p:spPr>
              <a:xfrm>
                <a:off x="5514861" y="5343525"/>
                <a:ext cx="298525" cy="459802"/>
              </a:xfrm>
              <a:prstGeom prst="rect">
                <a:avLst/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xmlns="" id="{50836BD2-34DC-4080-9DED-7E87AE1B68FC}"/>
                  </a:ext>
                </a:extLst>
              </p:cNvPr>
              <p:cNvSpPr/>
              <p:nvPr/>
            </p:nvSpPr>
            <p:spPr>
              <a:xfrm>
                <a:off x="5813386" y="5465444"/>
                <a:ext cx="298525" cy="337883"/>
              </a:xfrm>
              <a:prstGeom prst="rect">
                <a:avLst/>
              </a:prstGeom>
              <a:solidFill>
                <a:srgbClr val="C19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xmlns="" id="{012E5920-ED13-449A-8146-547EA4F7B84D}"/>
                  </a:ext>
                </a:extLst>
              </p:cNvPr>
              <p:cNvSpPr/>
              <p:nvPr/>
            </p:nvSpPr>
            <p:spPr>
              <a:xfrm>
                <a:off x="6111910" y="4930138"/>
                <a:ext cx="298525" cy="87319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xmlns="" id="{0CB2364E-131E-4BF1-8595-5EECBF6E212A}"/>
                  </a:ext>
                </a:extLst>
              </p:cNvPr>
              <p:cNvSpPr/>
              <p:nvPr/>
            </p:nvSpPr>
            <p:spPr>
              <a:xfrm>
                <a:off x="6410435" y="4838696"/>
                <a:ext cx="298525" cy="964629"/>
              </a:xfrm>
              <a:prstGeom prst="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xmlns="" id="{E0F8B7C4-A7C9-4D59-8E09-7EA6624828AF}"/>
                  </a:ext>
                </a:extLst>
              </p:cNvPr>
              <p:cNvSpPr/>
              <p:nvPr/>
            </p:nvSpPr>
            <p:spPr>
              <a:xfrm>
                <a:off x="6708961" y="4975856"/>
                <a:ext cx="298525" cy="827469"/>
              </a:xfrm>
              <a:prstGeom prst="rect">
                <a:avLst/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3" name="Grupo 32"/>
            <p:cNvGrpSpPr/>
            <p:nvPr/>
          </p:nvGrpSpPr>
          <p:grpSpPr>
            <a:xfrm>
              <a:off x="3529356" y="3691296"/>
              <a:ext cx="1749287" cy="1749290"/>
              <a:chOff x="3742945" y="3459969"/>
              <a:chExt cx="1749287" cy="1749290"/>
            </a:xfrm>
          </p:grpSpPr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xmlns="" id="{97BAADA3-8958-4B81-A9AD-4BD804FFCDF5}"/>
                  </a:ext>
                </a:extLst>
              </p:cNvPr>
              <p:cNvSpPr/>
              <p:nvPr/>
            </p:nvSpPr>
            <p:spPr>
              <a:xfrm>
                <a:off x="3742945" y="3459972"/>
                <a:ext cx="1749287" cy="1749287"/>
              </a:xfrm>
              <a:prstGeom prst="ellipse">
                <a:avLst/>
              </a:prstGeom>
              <a:solidFill>
                <a:srgbClr val="3C1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Pizza 28"/>
              <p:cNvSpPr/>
              <p:nvPr/>
            </p:nvSpPr>
            <p:spPr>
              <a:xfrm>
                <a:off x="3742945" y="3459971"/>
                <a:ext cx="1749287" cy="1749287"/>
              </a:xfrm>
              <a:prstGeom prst="pie">
                <a:avLst>
                  <a:gd name="adj1" fmla="val 8138422"/>
                  <a:gd name="adj2" fmla="val 16200000"/>
                </a:avLst>
              </a:prstGeom>
              <a:solidFill>
                <a:srgbClr val="934B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Pizza 29"/>
              <p:cNvSpPr/>
              <p:nvPr/>
            </p:nvSpPr>
            <p:spPr>
              <a:xfrm>
                <a:off x="3742945" y="3459972"/>
                <a:ext cx="1749287" cy="1749287"/>
              </a:xfrm>
              <a:prstGeom prst="pie">
                <a:avLst>
                  <a:gd name="adj1" fmla="val 11284478"/>
                  <a:gd name="adj2" fmla="val 16200000"/>
                </a:avLst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Pizza 30"/>
              <p:cNvSpPr/>
              <p:nvPr/>
            </p:nvSpPr>
            <p:spPr>
              <a:xfrm>
                <a:off x="3742945" y="3459970"/>
                <a:ext cx="1749287" cy="1749287"/>
              </a:xfrm>
              <a:prstGeom prst="pie">
                <a:avLst>
                  <a:gd name="adj1" fmla="val 13090784"/>
                  <a:gd name="adj2" fmla="val 16200000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Pizza 31"/>
              <p:cNvSpPr/>
              <p:nvPr/>
            </p:nvSpPr>
            <p:spPr>
              <a:xfrm>
                <a:off x="3742945" y="3459969"/>
                <a:ext cx="1749287" cy="1749287"/>
              </a:xfrm>
              <a:prstGeom prst="pie">
                <a:avLst>
                  <a:gd name="adj1" fmla="val 14324800"/>
                  <a:gd name="adj2" fmla="val 16200000"/>
                </a:avLst>
              </a:prstGeom>
              <a:solidFill>
                <a:srgbClr val="CBA9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121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936325" y="465129"/>
            <a:ext cx="5476011" cy="5597169"/>
            <a:chOff x="2344744" y="533800"/>
            <a:chExt cx="5476011" cy="5597169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xmlns="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xmlns="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65" name="Grupo 64"/>
          <p:cNvGrpSpPr/>
          <p:nvPr/>
        </p:nvGrpSpPr>
        <p:grpSpPr>
          <a:xfrm rot="18303924">
            <a:off x="2996083" y="2872435"/>
            <a:ext cx="762468" cy="1728460"/>
            <a:chOff x="3223644" y="3168627"/>
            <a:chExt cx="1060324" cy="2286954"/>
          </a:xfrm>
        </p:grpSpPr>
        <p:sp>
          <p:nvSpPr>
            <p:cNvPr id="51" name="Retângulo de cantos arredondados 50"/>
            <p:cNvSpPr/>
            <p:nvPr/>
          </p:nvSpPr>
          <p:spPr>
            <a:xfrm rot="5400000">
              <a:off x="2610329" y="3781942"/>
              <a:ext cx="2286954" cy="10603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52"/>
            <p:cNvSpPr/>
            <p:nvPr/>
          </p:nvSpPr>
          <p:spPr>
            <a:xfrm rot="5400000">
              <a:off x="2982191" y="4289152"/>
              <a:ext cx="1543229" cy="45901"/>
            </a:xfrm>
            <a:prstGeom prst="roundRect">
              <a:avLst>
                <a:gd name="adj" fmla="val 291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 rot="16200000">
              <a:off x="3327183" y="3480327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 rot="16200000">
              <a:off x="3327183" y="3933056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 rot="16200000">
              <a:off x="3327183" y="4344423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 rot="16200000">
              <a:off x="3347864" y="4776471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 rot="16200000">
              <a:off x="3903247" y="3480327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59" name="Elipse 58"/>
            <p:cNvSpPr/>
            <p:nvPr/>
          </p:nvSpPr>
          <p:spPr>
            <a:xfrm rot="16200000">
              <a:off x="3903247" y="3912375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 rot="16200000">
              <a:off x="3903247" y="4344423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 rot="16200000">
              <a:off x="3903247" y="4776471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4282484" y="4617803"/>
            <a:ext cx="964538" cy="892146"/>
            <a:chOff x="3840283" y="4485000"/>
            <a:chExt cx="636754" cy="695571"/>
          </a:xfrm>
        </p:grpSpPr>
        <p:grpSp>
          <p:nvGrpSpPr>
            <p:cNvPr id="71" name="Grupo 70"/>
            <p:cNvGrpSpPr/>
            <p:nvPr/>
          </p:nvGrpSpPr>
          <p:grpSpPr>
            <a:xfrm>
              <a:off x="3995936" y="4485000"/>
              <a:ext cx="481101" cy="622891"/>
              <a:chOff x="3849565" y="3629388"/>
              <a:chExt cx="481101" cy="622891"/>
            </a:xfrm>
          </p:grpSpPr>
          <p:sp>
            <p:nvSpPr>
              <p:cNvPr id="66" name="Lágrima 65"/>
              <p:cNvSpPr/>
              <p:nvPr/>
            </p:nvSpPr>
            <p:spPr>
              <a:xfrm rot="19459328">
                <a:off x="3849565" y="3629388"/>
                <a:ext cx="274481" cy="326252"/>
              </a:xfrm>
              <a:prstGeom prst="teardrop">
                <a:avLst>
                  <a:gd name="adj" fmla="val 116052"/>
                </a:avLst>
              </a:prstGeom>
              <a:solidFill>
                <a:srgbClr val="F3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Lágrima 66"/>
              <p:cNvSpPr/>
              <p:nvPr/>
            </p:nvSpPr>
            <p:spPr>
              <a:xfrm rot="19459328">
                <a:off x="4056185" y="3926027"/>
                <a:ext cx="274481" cy="326252"/>
              </a:xfrm>
              <a:prstGeom prst="teardrop">
                <a:avLst>
                  <a:gd name="adj" fmla="val 116052"/>
                </a:avLst>
              </a:prstGeom>
              <a:solidFill>
                <a:srgbClr val="F3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2" name="Lágrima 71"/>
            <p:cNvSpPr/>
            <p:nvPr/>
          </p:nvSpPr>
          <p:spPr>
            <a:xfrm rot="19459328">
              <a:off x="3840283" y="4854319"/>
              <a:ext cx="274481" cy="326252"/>
            </a:xfrm>
            <a:prstGeom prst="teardrop">
              <a:avLst>
                <a:gd name="adj" fmla="val 116052"/>
              </a:avLst>
            </a:prstGeom>
            <a:solidFill>
              <a:srgbClr val="F3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8" name="Grupo 77"/>
          <p:cNvGrpSpPr/>
          <p:nvPr/>
        </p:nvGrpSpPr>
        <p:grpSpPr>
          <a:xfrm>
            <a:off x="5116236" y="3105840"/>
            <a:ext cx="1705784" cy="1083935"/>
            <a:chOff x="3420796" y="3459514"/>
            <a:chExt cx="1288780" cy="818951"/>
          </a:xfrm>
        </p:grpSpPr>
        <p:grpSp>
          <p:nvGrpSpPr>
            <p:cNvPr id="77" name="Grupo 76"/>
            <p:cNvGrpSpPr/>
            <p:nvPr/>
          </p:nvGrpSpPr>
          <p:grpSpPr>
            <a:xfrm>
              <a:off x="3420796" y="3459514"/>
              <a:ext cx="1288780" cy="818951"/>
              <a:chOff x="3420796" y="3459514"/>
              <a:chExt cx="1288780" cy="818951"/>
            </a:xfrm>
          </p:grpSpPr>
          <p:sp>
            <p:nvSpPr>
              <p:cNvPr id="76" name="Quadro 75"/>
              <p:cNvSpPr/>
              <p:nvPr/>
            </p:nvSpPr>
            <p:spPr>
              <a:xfrm>
                <a:off x="3878761" y="3459514"/>
                <a:ext cx="372850" cy="355644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tângulo 74"/>
              <p:cNvSpPr/>
              <p:nvPr/>
            </p:nvSpPr>
            <p:spPr>
              <a:xfrm>
                <a:off x="3420796" y="3627470"/>
                <a:ext cx="1288780" cy="6509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9" name="Grupo 48"/>
            <p:cNvGrpSpPr/>
            <p:nvPr/>
          </p:nvGrpSpPr>
          <p:grpSpPr>
            <a:xfrm>
              <a:off x="3833595" y="3720859"/>
              <a:ext cx="463182" cy="464215"/>
              <a:chOff x="2990283" y="2245369"/>
              <a:chExt cx="511200" cy="512340"/>
            </a:xfrm>
          </p:grpSpPr>
          <p:sp>
            <p:nvSpPr>
              <p:cNvPr id="46" name="Retângulo 45"/>
              <p:cNvSpPr/>
              <p:nvPr/>
            </p:nvSpPr>
            <p:spPr>
              <a:xfrm>
                <a:off x="3173875" y="2245369"/>
                <a:ext cx="144016" cy="512340"/>
              </a:xfrm>
              <a:prstGeom prst="rect">
                <a:avLst/>
              </a:prstGeom>
              <a:solidFill>
                <a:srgbClr val="FF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Retângulo 46"/>
              <p:cNvSpPr/>
              <p:nvPr/>
            </p:nvSpPr>
            <p:spPr>
              <a:xfrm>
                <a:off x="2990283" y="2429539"/>
                <a:ext cx="511200" cy="144000"/>
              </a:xfrm>
              <a:prstGeom prst="rect">
                <a:avLst/>
              </a:prstGeom>
              <a:solidFill>
                <a:srgbClr val="FF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73" name="Semicírculos 72"/>
          <p:cNvSpPr/>
          <p:nvPr/>
        </p:nvSpPr>
        <p:spPr>
          <a:xfrm rot="18915691">
            <a:off x="3509516" y="1070272"/>
            <a:ext cx="1341369" cy="1721712"/>
          </a:xfrm>
          <a:prstGeom prst="blockArc">
            <a:avLst>
              <a:gd name="adj1" fmla="val 19524072"/>
              <a:gd name="adj2" fmla="val 21488549"/>
              <a:gd name="adj3" fmla="val 87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 rot="18915691">
            <a:off x="5279761" y="1001065"/>
            <a:ext cx="123479" cy="679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micírculos 29"/>
          <p:cNvSpPr/>
          <p:nvPr/>
        </p:nvSpPr>
        <p:spPr>
          <a:xfrm rot="8115691">
            <a:off x="4417904" y="1157089"/>
            <a:ext cx="1396693" cy="1721712"/>
          </a:xfrm>
          <a:prstGeom prst="blockArc">
            <a:avLst>
              <a:gd name="adj1" fmla="val 10800000"/>
              <a:gd name="adj2" fmla="val 21488549"/>
              <a:gd name="adj3" fmla="val 878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Elipse 30"/>
          <p:cNvSpPr/>
          <p:nvPr/>
        </p:nvSpPr>
        <p:spPr>
          <a:xfrm rot="13515691">
            <a:off x="4900705" y="914043"/>
            <a:ext cx="464326" cy="4714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 rot="13515691">
            <a:off x="4979842" y="994401"/>
            <a:ext cx="306051" cy="310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 rot="18915691">
            <a:off x="4208963" y="1172579"/>
            <a:ext cx="198042" cy="1980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Semicírculos 78"/>
          <p:cNvSpPr/>
          <p:nvPr/>
        </p:nvSpPr>
        <p:spPr>
          <a:xfrm rot="18915691" flipH="1">
            <a:off x="3489759" y="1127913"/>
            <a:ext cx="1341369" cy="1721712"/>
          </a:xfrm>
          <a:prstGeom prst="blockArc">
            <a:avLst>
              <a:gd name="adj1" fmla="val 19524072"/>
              <a:gd name="adj2" fmla="val 21488549"/>
              <a:gd name="adj3" fmla="val 87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0" name="Elipse 79"/>
          <p:cNvSpPr/>
          <p:nvPr/>
        </p:nvSpPr>
        <p:spPr>
          <a:xfrm rot="18915691" flipH="1">
            <a:off x="3400755" y="2011506"/>
            <a:ext cx="198042" cy="1980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Semicírculos 69"/>
          <p:cNvSpPr/>
          <p:nvPr/>
        </p:nvSpPr>
        <p:spPr>
          <a:xfrm rot="8115691">
            <a:off x="3436334" y="1062615"/>
            <a:ext cx="1396692" cy="1721712"/>
          </a:xfrm>
          <a:prstGeom prst="blockArc">
            <a:avLst>
              <a:gd name="adj1" fmla="val 10800000"/>
              <a:gd name="adj2" fmla="val 21488549"/>
              <a:gd name="adj3" fmla="val 878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2053" name="Grupo 2052"/>
          <p:cNvGrpSpPr/>
          <p:nvPr/>
        </p:nvGrpSpPr>
        <p:grpSpPr>
          <a:xfrm>
            <a:off x="5024202" y="1045634"/>
            <a:ext cx="217329" cy="208300"/>
            <a:chOff x="6834207" y="1101009"/>
            <a:chExt cx="1094714" cy="1049232"/>
          </a:xfrm>
        </p:grpSpPr>
        <p:sp>
          <p:nvSpPr>
            <p:cNvPr id="85" name="Elipse 84"/>
            <p:cNvSpPr/>
            <p:nvPr/>
          </p:nvSpPr>
          <p:spPr>
            <a:xfrm rot="13515691">
              <a:off x="6871603" y="1092922"/>
              <a:ext cx="1049232" cy="106540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Elipse 82"/>
            <p:cNvSpPr/>
            <p:nvPr/>
          </p:nvSpPr>
          <p:spPr>
            <a:xfrm rot="13515691">
              <a:off x="6836547" y="1177015"/>
              <a:ext cx="899666" cy="904345"/>
            </a:xfrm>
            <a:custGeom>
              <a:avLst/>
              <a:gdLst/>
              <a:ahLst/>
              <a:cxnLst/>
              <a:rect l="l" t="t" r="r" b="b"/>
              <a:pathLst>
                <a:path w="899666" h="904345">
                  <a:moveTo>
                    <a:pt x="750101" y="904345"/>
                  </a:moveTo>
                  <a:lnTo>
                    <a:pt x="0" y="161060"/>
                  </a:lnTo>
                  <a:cubicBezTo>
                    <a:pt x="94853" y="61539"/>
                    <a:pt x="227874" y="0"/>
                    <a:pt x="375050" y="0"/>
                  </a:cubicBezTo>
                  <a:cubicBezTo>
                    <a:pt x="664787" y="0"/>
                    <a:pt x="899666" y="238499"/>
                    <a:pt x="899666" y="532703"/>
                  </a:cubicBezTo>
                  <a:cubicBezTo>
                    <a:pt x="899666" y="677462"/>
                    <a:pt x="842802" y="808735"/>
                    <a:pt x="750101" y="9043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8524721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44</Words>
  <Application>Microsoft Office PowerPoint</Application>
  <PresentationFormat>Apresentação na tela (4:3)</PresentationFormat>
  <Paragraphs>15</Paragraphs>
  <Slides>14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FERREIRA GITZEL</dc:creator>
  <cp:lastModifiedBy>ISABELA PAULINO DE SOUZA</cp:lastModifiedBy>
  <cp:revision>105</cp:revision>
  <dcterms:created xsi:type="dcterms:W3CDTF">2019-02-15T13:24:10Z</dcterms:created>
  <dcterms:modified xsi:type="dcterms:W3CDTF">2019-04-04T14:39:37Z</dcterms:modified>
</cp:coreProperties>
</file>