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9" r:id="rId3"/>
    <p:sldId id="262" r:id="rId4"/>
    <p:sldId id="261" r:id="rId5"/>
    <p:sldId id="260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CEFF"/>
    <a:srgbClr val="E0E0E0"/>
    <a:srgbClr val="00759E"/>
    <a:srgbClr val="C00000"/>
    <a:srgbClr val="FF5050"/>
    <a:srgbClr val="0085B4"/>
    <a:srgbClr val="893BC3"/>
    <a:srgbClr val="FFC107"/>
    <a:srgbClr val="EAAD00"/>
    <a:srgbClr val="F3C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6906" autoAdjust="0"/>
  </p:normalViewPr>
  <p:slideViewPr>
    <p:cSldViewPr>
      <p:cViewPr>
        <p:scale>
          <a:sx n="75" d="100"/>
          <a:sy n="75" d="100"/>
        </p:scale>
        <p:origin x="123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64E14-6B57-4160-B976-9759441CBCC8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08951-C925-4892-A29C-E0303FE728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991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08951-C925-4892-A29C-E0303FE728E1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727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08951-C925-4892-A29C-E0303FE728E1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727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340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119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15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172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540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117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8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0139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417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1957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7601-A94F-4415-BE12-3A057DDE858C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102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57601-A94F-4415-BE12-3A057DDE858C}" type="datetimeFigureOut">
              <a:rPr lang="pt-BR" smtClean="0"/>
              <a:t>26/02/2019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C52D9-D0D3-4910-8D00-0FDD691EB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6559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405588" y="1598504"/>
            <a:ext cx="4155305" cy="3746126"/>
            <a:chOff x="2746785" y="1735723"/>
            <a:chExt cx="4155305" cy="3746126"/>
          </a:xfrm>
        </p:grpSpPr>
        <p:grpSp>
          <p:nvGrpSpPr>
            <p:cNvPr id="27" name="Grupo 26"/>
            <p:cNvGrpSpPr/>
            <p:nvPr/>
          </p:nvGrpSpPr>
          <p:grpSpPr>
            <a:xfrm>
              <a:off x="2746785" y="4393638"/>
              <a:ext cx="4155305" cy="1088211"/>
              <a:chOff x="1824545" y="5712543"/>
              <a:chExt cx="4155305" cy="1088211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CaixaDeTexto 3"/>
              <p:cNvSpPr txBox="1"/>
              <p:nvPr/>
            </p:nvSpPr>
            <p:spPr>
              <a:xfrm>
                <a:off x="1824545" y="5785091"/>
                <a:ext cx="4155305" cy="1015663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pt-BR" sz="6000" b="1" dirty="0">
                    <a:solidFill>
                      <a:srgbClr val="7030A0"/>
                    </a:solidFill>
                    <a:latin typeface="Century Gothic" panose="020B0502020202020204" pitchFamily="34" charset="0"/>
                  </a:rPr>
                  <a:t>DISCUS</a:t>
                </a:r>
                <a:r>
                  <a:rPr lang="pt-BR" sz="60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SEX</a:t>
                </a:r>
              </a:p>
            </p:txBody>
          </p:sp>
          <p:sp>
            <p:nvSpPr>
              <p:cNvPr id="17" name="Balão de Pensamento: Nuvem 16">
                <a:extLst>
                  <a:ext uri="{FF2B5EF4-FFF2-40B4-BE49-F238E27FC236}">
                    <a16:creationId xmlns:a16="http://schemas.microsoft.com/office/drawing/2014/main" id="{5C57BA0A-9700-43BD-9104-CC30BC0DE381}"/>
                  </a:ext>
                </a:extLst>
              </p:cNvPr>
              <p:cNvSpPr/>
              <p:nvPr/>
            </p:nvSpPr>
            <p:spPr>
              <a:xfrm rot="805575">
                <a:off x="2488193" y="5712543"/>
                <a:ext cx="345036" cy="239075"/>
              </a:xfrm>
              <a:prstGeom prst="cloudCallou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6" name="Grupo 25"/>
            <p:cNvGrpSpPr/>
            <p:nvPr/>
          </p:nvGrpSpPr>
          <p:grpSpPr>
            <a:xfrm rot="503187">
              <a:off x="3664552" y="1735723"/>
              <a:ext cx="2303839" cy="2438290"/>
              <a:chOff x="-180528" y="2276873"/>
              <a:chExt cx="2857570" cy="3024336"/>
            </a:xfrm>
            <a:effectLst/>
          </p:grpSpPr>
          <p:grpSp>
            <p:nvGrpSpPr>
              <p:cNvPr id="96" name="Agrupar 15">
                <a:extLst>
                  <a:ext uri="{FF2B5EF4-FFF2-40B4-BE49-F238E27FC236}">
                    <a16:creationId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180528" y="2276873"/>
                <a:ext cx="2857570" cy="3024336"/>
                <a:chOff x="3787349" y="611219"/>
                <a:chExt cx="2714217" cy="2854593"/>
              </a:xfrm>
              <a:solidFill>
                <a:srgbClr val="7A34AE"/>
              </a:solidFill>
            </p:grpSpPr>
            <p:sp>
              <p:nvSpPr>
                <p:cNvPr id="97" name="Retângulo 96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98" name="Grupo 97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10" name="Triângulo isósceles 10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1" name="Triângulo isósceles 11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" name="Triângulo isósceles 11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" name="Triângulo isósceles 11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4" name="Triângulo isósceles 11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5" name="Triângulo isósceles 11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6" name="Triângulo isósceles 11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7" name="Triângulo isósceles 11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8" name="Triângulo isósceles 11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9" name="Triângulo isósceles 11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99" name="Grupo 98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100" name="Triângulo isósceles 99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1" name="Triângulo isósceles 100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2" name="Triângulo isósceles 101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3" name="Triângulo isósceles 102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4" name="Triângulo isósceles 103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5" name="Triângulo isósceles 104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6" name="Triângulo isósceles 105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" name="Triângulo isósceles 106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" name="Triângulo isósceles 107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9" name="Triângulo isósceles 108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6" name="Agrupar 15">
                <a:extLst>
                  <a:ext uri="{FF2B5EF4-FFF2-40B4-BE49-F238E27FC236}">
                    <a16:creationId xmlns:a16="http://schemas.microsoft.com/office/drawing/2014/main" id="{CDA0B437-9E5C-43AF-AD41-CFFD83C35D59}"/>
                  </a:ext>
                </a:extLst>
              </p:cNvPr>
              <p:cNvGrpSpPr/>
              <p:nvPr/>
            </p:nvGrpSpPr>
            <p:grpSpPr>
              <a:xfrm>
                <a:off x="-97830" y="2366963"/>
                <a:ext cx="2714217" cy="2854593"/>
                <a:chOff x="3787349" y="611219"/>
                <a:chExt cx="2714217" cy="2854593"/>
              </a:xfrm>
              <a:solidFill>
                <a:srgbClr val="893BC3"/>
              </a:solidFill>
            </p:grpSpPr>
            <p:sp>
              <p:nvSpPr>
                <p:cNvPr id="5" name="Retângulo 4"/>
                <p:cNvSpPr/>
                <p:nvPr/>
              </p:nvSpPr>
              <p:spPr>
                <a:xfrm>
                  <a:off x="3792719" y="708149"/>
                  <a:ext cx="2703477" cy="2664296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9900FF"/>
                    </a:solidFill>
                  </a:endParaRPr>
                </a:p>
              </p:txBody>
            </p:sp>
            <p:grpSp>
              <p:nvGrpSpPr>
                <p:cNvPr id="42" name="Grupo 41"/>
                <p:cNvGrpSpPr/>
                <p:nvPr/>
              </p:nvGrpSpPr>
              <p:grpSpPr>
                <a:xfrm>
                  <a:off x="3787349" y="611219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6" name="Triângulo isósceles 5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" name="Triângulo isósceles 6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" name="Triângulo isósceles 7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" name="Triângulo isósceles 8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" name="Triângulo isósceles 9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" name="Triângulo isósceles 10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" name="Triângulo isósceles 11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" name="Triângulo isósceles 12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" name="Triângulo isósceles 13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" name="Triângulo isósceles 14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0" name="Grupo 49"/>
                <p:cNvGrpSpPr/>
                <p:nvPr/>
              </p:nvGrpSpPr>
              <p:grpSpPr>
                <a:xfrm rot="10800000">
                  <a:off x="3798090" y="3357800"/>
                  <a:ext cx="2703476" cy="108012"/>
                  <a:chOff x="5952287" y="2088395"/>
                  <a:chExt cx="2850831" cy="216024"/>
                </a:xfrm>
                <a:grpFill/>
              </p:grpSpPr>
              <p:sp>
                <p:nvSpPr>
                  <p:cNvPr id="51" name="Triângulo isósceles 50"/>
                  <p:cNvSpPr/>
                  <p:nvPr/>
                </p:nvSpPr>
                <p:spPr>
                  <a:xfrm>
                    <a:off x="595228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" name="Triângulo isósceles 51"/>
                  <p:cNvSpPr/>
                  <p:nvPr/>
                </p:nvSpPr>
                <p:spPr>
                  <a:xfrm>
                    <a:off x="6241783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3" name="Triângulo isósceles 52"/>
                  <p:cNvSpPr/>
                  <p:nvPr/>
                </p:nvSpPr>
                <p:spPr>
                  <a:xfrm>
                    <a:off x="6520839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Triângulo isósceles 53"/>
                  <p:cNvSpPr/>
                  <p:nvPr/>
                </p:nvSpPr>
                <p:spPr>
                  <a:xfrm>
                    <a:off x="678604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5" name="Triângulo isósceles 54"/>
                  <p:cNvSpPr/>
                  <p:nvPr/>
                </p:nvSpPr>
                <p:spPr>
                  <a:xfrm>
                    <a:off x="705730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Triângulo isósceles 55"/>
                  <p:cNvSpPr/>
                  <p:nvPr/>
                </p:nvSpPr>
                <p:spPr>
                  <a:xfrm>
                    <a:off x="7358127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Triângulo isósceles 56"/>
                  <p:cNvSpPr/>
                  <p:nvPr/>
                </p:nvSpPr>
                <p:spPr>
                  <a:xfrm>
                    <a:off x="7628725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8" name="Triângulo isósceles 57"/>
                  <p:cNvSpPr/>
                  <p:nvPr/>
                </p:nvSpPr>
                <p:spPr>
                  <a:xfrm>
                    <a:off x="7939022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9" name="Triângulo isósceles 58"/>
                  <p:cNvSpPr/>
                  <p:nvPr/>
                </p:nvSpPr>
                <p:spPr>
                  <a:xfrm>
                    <a:off x="8227054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0" name="Triângulo isósceles 59"/>
                  <p:cNvSpPr/>
                  <p:nvPr/>
                </p:nvSpPr>
                <p:spPr>
                  <a:xfrm>
                    <a:off x="8515086" y="2088395"/>
                    <a:ext cx="288032" cy="216024"/>
                  </a:xfrm>
                  <a:prstGeom prst="triangle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2" name="Retângulo de cantos arredondados 21"/>
              <p:cNvSpPr/>
              <p:nvPr/>
            </p:nvSpPr>
            <p:spPr>
              <a:xfrm>
                <a:off x="57634" y="2564904"/>
                <a:ext cx="2354126" cy="2513813"/>
              </a:xfrm>
              <a:prstGeom prst="roundRect">
                <a:avLst>
                  <a:gd name="adj" fmla="val 13040"/>
                </a:avLst>
              </a:prstGeom>
              <a:solidFill>
                <a:srgbClr val="934CC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Elipse 80"/>
              <p:cNvSpPr/>
              <p:nvPr/>
            </p:nvSpPr>
            <p:spPr>
              <a:xfrm>
                <a:off x="315341" y="2836839"/>
                <a:ext cx="1935767" cy="1935767"/>
              </a:xfrm>
              <a:prstGeom prst="ellipse">
                <a:avLst/>
              </a:prstGeom>
              <a:solidFill>
                <a:srgbClr val="9F5FC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4" name="Grupo 23"/>
              <p:cNvGrpSpPr/>
              <p:nvPr/>
            </p:nvGrpSpPr>
            <p:grpSpPr>
              <a:xfrm>
                <a:off x="236651" y="2685954"/>
                <a:ext cx="2045254" cy="2327222"/>
                <a:chOff x="3834481" y="2564904"/>
                <a:chExt cx="2249687" cy="2559840"/>
              </a:xfrm>
            </p:grpSpPr>
            <p:grpSp>
              <p:nvGrpSpPr>
                <p:cNvPr id="23" name="Grupo 22"/>
                <p:cNvGrpSpPr/>
                <p:nvPr/>
              </p:nvGrpSpPr>
              <p:grpSpPr>
                <a:xfrm>
                  <a:off x="3834481" y="2564904"/>
                  <a:ext cx="2249687" cy="2559840"/>
                  <a:chOff x="3834481" y="2564904"/>
                  <a:chExt cx="2249687" cy="2559840"/>
                </a:xfrm>
              </p:grpSpPr>
              <p:grpSp>
                <p:nvGrpSpPr>
                  <p:cNvPr id="21" name="Grupo 20"/>
                  <p:cNvGrpSpPr/>
                  <p:nvPr/>
                </p:nvGrpSpPr>
                <p:grpSpPr>
                  <a:xfrm>
                    <a:off x="3834481" y="2564904"/>
                    <a:ext cx="2177679" cy="680434"/>
                    <a:chOff x="3834481" y="2564904"/>
                    <a:chExt cx="2177679" cy="680434"/>
                  </a:xfrm>
                </p:grpSpPr>
                <p:sp>
                  <p:nvSpPr>
                    <p:cNvPr id="86" name="Retângulo de cantos arredondados 18"/>
                    <p:cNvSpPr/>
                    <p:nvPr/>
                  </p:nvSpPr>
                  <p:spPr>
                    <a:xfrm>
                      <a:off x="3834481" y="2564904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" name="Retângulo de cantos arredondados 18"/>
                    <p:cNvSpPr/>
                    <p:nvPr/>
                  </p:nvSpPr>
                  <p:spPr>
                    <a:xfrm>
                      <a:off x="3957140" y="2636912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84" name="Retângulo de cantos arredondados 83"/>
                    <p:cNvSpPr/>
                    <p:nvPr/>
                  </p:nvSpPr>
                  <p:spPr>
                    <a:xfrm rot="19680248">
                      <a:off x="5710148" y="2699401"/>
                      <a:ext cx="63913" cy="130411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sp>
                <p:nvSpPr>
                  <p:cNvPr id="89" name="Lua 88"/>
                  <p:cNvSpPr/>
                  <p:nvPr/>
                </p:nvSpPr>
                <p:spPr>
                  <a:xfrm rot="14897553" flipV="1">
                    <a:off x="5051438" y="4011013"/>
                    <a:ext cx="332395" cy="854979"/>
                  </a:xfrm>
                  <a:prstGeom prst="moon">
                    <a:avLst>
                      <a:gd name="adj" fmla="val 57263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88" name="Lua 87"/>
                  <p:cNvSpPr/>
                  <p:nvPr/>
                </p:nvSpPr>
                <p:spPr>
                  <a:xfrm rot="4888875">
                    <a:off x="4622462" y="2588504"/>
                    <a:ext cx="483049" cy="1242485"/>
                  </a:xfrm>
                  <a:prstGeom prst="moon">
                    <a:avLst>
                      <a:gd name="adj" fmla="val 59731"/>
                    </a:avLst>
                  </a:prstGeom>
                  <a:solidFill>
                    <a:srgbClr val="7131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91" name="Grupo 90"/>
                  <p:cNvGrpSpPr/>
                  <p:nvPr/>
                </p:nvGrpSpPr>
                <p:grpSpPr>
                  <a:xfrm rot="10800000">
                    <a:off x="3906489" y="4444310"/>
                    <a:ext cx="2177679" cy="680434"/>
                    <a:chOff x="3834481" y="2485698"/>
                    <a:chExt cx="2177679" cy="680434"/>
                  </a:xfrm>
                </p:grpSpPr>
                <p:sp>
                  <p:nvSpPr>
                    <p:cNvPr id="92" name="Retângulo de cantos arredondados 18"/>
                    <p:cNvSpPr/>
                    <p:nvPr/>
                  </p:nvSpPr>
                  <p:spPr>
                    <a:xfrm>
                      <a:off x="3834481" y="2485698"/>
                      <a:ext cx="2177679" cy="6804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02F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93" name="Retângulo de cantos arredondados 18"/>
                    <p:cNvSpPr/>
                    <p:nvPr/>
                  </p:nvSpPr>
                  <p:spPr>
                    <a:xfrm>
                      <a:off x="3957140" y="2564904"/>
                      <a:ext cx="1948083" cy="3420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41106" h="578046">
                          <a:moveTo>
                            <a:pt x="289023" y="0"/>
                          </a:moveTo>
                          <a:lnTo>
                            <a:pt x="1752083" y="0"/>
                          </a:lnTo>
                          <a:cubicBezTo>
                            <a:pt x="1911706" y="0"/>
                            <a:pt x="2041106" y="129400"/>
                            <a:pt x="2041106" y="289023"/>
                          </a:cubicBezTo>
                          <a:cubicBezTo>
                            <a:pt x="2041106" y="428738"/>
                            <a:pt x="1941971" y="545298"/>
                            <a:pt x="1810202" y="572187"/>
                          </a:cubicBezTo>
                          <a:cubicBezTo>
                            <a:pt x="1636249" y="345950"/>
                            <a:pt x="1362230" y="202538"/>
                            <a:pt x="1054714" y="202538"/>
                          </a:cubicBezTo>
                          <a:cubicBezTo>
                            <a:pt x="744460" y="202538"/>
                            <a:pt x="468300" y="348516"/>
                            <a:pt x="294392" y="578046"/>
                          </a:cubicBezTo>
                          <a:lnTo>
                            <a:pt x="289023" y="578046"/>
                          </a:lnTo>
                          <a:cubicBezTo>
                            <a:pt x="129400" y="578046"/>
                            <a:pt x="0" y="448646"/>
                            <a:pt x="0" y="289023"/>
                          </a:cubicBezTo>
                          <a:cubicBezTo>
                            <a:pt x="0" y="129400"/>
                            <a:pt x="129400" y="0"/>
                            <a:pt x="289023" y="0"/>
                          </a:cubicBezTo>
                          <a:close/>
                        </a:path>
                      </a:pathLst>
                    </a:custGeom>
                    <a:solidFill>
                      <a:srgbClr val="7A33AF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95" name="Retângulo de cantos arredondados 94"/>
                <p:cNvSpPr/>
                <p:nvPr/>
              </p:nvSpPr>
              <p:spPr>
                <a:xfrm rot="8880248">
                  <a:off x="5771800" y="4828895"/>
                  <a:ext cx="63913" cy="13041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83735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4211" y="0"/>
            <a:ext cx="9144000" cy="6858000"/>
            <a:chOff x="4211" y="0"/>
            <a:chExt cx="9144000" cy="6858000"/>
          </a:xfrm>
        </p:grpSpPr>
        <p:sp>
          <p:nvSpPr>
            <p:cNvPr id="2" name="Retângulo 1"/>
            <p:cNvSpPr/>
            <p:nvPr/>
          </p:nvSpPr>
          <p:spPr>
            <a:xfrm>
              <a:off x="4211" y="0"/>
              <a:ext cx="9144000" cy="6858000"/>
            </a:xfrm>
            <a:prstGeom prst="rect">
              <a:avLst/>
            </a:prstGeom>
            <a:solidFill>
              <a:srgbClr val="FFC1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4" name="Grupo 113"/>
            <p:cNvGrpSpPr/>
            <p:nvPr/>
          </p:nvGrpSpPr>
          <p:grpSpPr>
            <a:xfrm rot="20507114">
              <a:off x="1608947" y="176669"/>
              <a:ext cx="828547" cy="1140083"/>
              <a:chOff x="1530853" y="1082114"/>
              <a:chExt cx="3636642" cy="5004030"/>
            </a:xfrm>
            <a:solidFill>
              <a:srgbClr val="EAAD00"/>
            </a:solidFill>
          </p:grpSpPr>
          <p:grpSp>
            <p:nvGrpSpPr>
              <p:cNvPr id="115" name="Grupo 114"/>
              <p:cNvGrpSpPr/>
              <p:nvPr/>
            </p:nvGrpSpPr>
            <p:grpSpPr>
              <a:xfrm>
                <a:off x="2791231" y="142661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0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1" name="Retângulo 120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2" name="Retângulo 121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6" name="Grupo 115"/>
              <p:cNvGrpSpPr/>
              <p:nvPr/>
            </p:nvGrpSpPr>
            <p:grpSpPr>
              <a:xfrm>
                <a:off x="1530853" y="108211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7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" name="Retângulo 117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" name="Retângulo 118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2" name="Grupo 91"/>
            <p:cNvGrpSpPr/>
            <p:nvPr/>
          </p:nvGrpSpPr>
          <p:grpSpPr>
            <a:xfrm rot="957672">
              <a:off x="3305222" y="871318"/>
              <a:ext cx="1055848" cy="1217658"/>
              <a:chOff x="1464644" y="3512447"/>
              <a:chExt cx="2442211" cy="2816484"/>
            </a:xfrm>
            <a:solidFill>
              <a:srgbClr val="EAAD00"/>
            </a:solidFill>
          </p:grpSpPr>
          <p:grpSp>
            <p:nvGrpSpPr>
              <p:cNvPr id="93" name="Grupo 92"/>
              <p:cNvGrpSpPr/>
              <p:nvPr/>
            </p:nvGrpSpPr>
            <p:grpSpPr>
              <a:xfrm rot="13604127">
                <a:off x="2301692" y="2991537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9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Retângulo 9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Retângulo 9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4" name="Grupo 93"/>
              <p:cNvGrpSpPr/>
              <p:nvPr/>
            </p:nvGrpSpPr>
            <p:grpSpPr>
              <a:xfrm>
                <a:off x="1464644" y="4202858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9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6" name="Retângulo 9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7" name="Retângulo 9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70" name="Grupo 69"/>
            <p:cNvGrpSpPr/>
            <p:nvPr/>
          </p:nvGrpSpPr>
          <p:grpSpPr>
            <a:xfrm rot="259046">
              <a:off x="685403" y="1521058"/>
              <a:ext cx="946729" cy="1095967"/>
              <a:chOff x="7077211" y="1852140"/>
              <a:chExt cx="2126073" cy="2461218"/>
            </a:xfrm>
            <a:solidFill>
              <a:srgbClr val="EAAD00"/>
            </a:solidFill>
          </p:grpSpPr>
          <p:grpSp>
            <p:nvGrpSpPr>
              <p:cNvPr id="71" name="Grupo 70"/>
              <p:cNvGrpSpPr/>
              <p:nvPr/>
            </p:nvGrpSpPr>
            <p:grpSpPr>
              <a:xfrm rot="13779312">
                <a:off x="7598121" y="1331230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7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Retângulo 7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Retângulo 7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2" name="Grupo 71"/>
              <p:cNvGrpSpPr/>
              <p:nvPr/>
            </p:nvGrpSpPr>
            <p:grpSpPr>
              <a:xfrm>
                <a:off x="7190073" y="2187285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73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 73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5" name="Retângulo 74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79" name="Grupo 78"/>
            <p:cNvGrpSpPr/>
            <p:nvPr/>
          </p:nvGrpSpPr>
          <p:grpSpPr>
            <a:xfrm>
              <a:off x="4769053" y="5486566"/>
              <a:ext cx="1109403" cy="1142540"/>
              <a:chOff x="3449851" y="692696"/>
              <a:chExt cx="4505593" cy="4640171"/>
            </a:xfrm>
            <a:solidFill>
              <a:srgbClr val="EAAD00"/>
            </a:solidFill>
          </p:grpSpPr>
          <p:grpSp>
            <p:nvGrpSpPr>
              <p:cNvPr id="80" name="Grupo 79"/>
              <p:cNvGrpSpPr/>
              <p:nvPr/>
            </p:nvGrpSpPr>
            <p:grpSpPr>
              <a:xfrm>
                <a:off x="4385023" y="1750451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87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88" name="Grupo 87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89" name="Retângulo 88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0" name="Retângulo 89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1" name="Retângulo 90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81" name="Grupo 80"/>
              <p:cNvGrpSpPr/>
              <p:nvPr/>
            </p:nvGrpSpPr>
            <p:grpSpPr>
              <a:xfrm>
                <a:off x="3449851" y="69269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82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83" name="Grupo 82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84" name="Retângulo 83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5" name="Retângulo 84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6" name="Retângulo 85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" name="Grupo 100"/>
            <p:cNvGrpSpPr/>
            <p:nvPr/>
          </p:nvGrpSpPr>
          <p:grpSpPr>
            <a:xfrm rot="1269465">
              <a:off x="7830818" y="1338018"/>
              <a:ext cx="902275" cy="1095590"/>
              <a:chOff x="5618998" y="2635966"/>
              <a:chExt cx="2328170" cy="2826989"/>
            </a:xfrm>
            <a:solidFill>
              <a:srgbClr val="EAAD00"/>
            </a:solidFill>
          </p:grpSpPr>
          <p:grpSp>
            <p:nvGrpSpPr>
              <p:cNvPr id="102" name="Grupo 101"/>
              <p:cNvGrpSpPr/>
              <p:nvPr/>
            </p:nvGrpSpPr>
            <p:grpSpPr>
              <a:xfrm rot="8126470">
                <a:off x="5618998" y="3461642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0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0" name="Grupo 109"/>
                <p:cNvGrpSpPr/>
                <p:nvPr/>
              </p:nvGrpSpPr>
              <p:grpSpPr>
                <a:xfrm>
                  <a:off x="7077496" y="1430760"/>
                  <a:ext cx="1136933" cy="2016224"/>
                  <a:chOff x="6925096" y="1278360"/>
                  <a:chExt cx="1136933" cy="2016224"/>
                </a:xfrm>
                <a:grpFill/>
              </p:grpSpPr>
              <p:sp>
                <p:nvSpPr>
                  <p:cNvPr id="111" name="Retângulo 11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" name="Retângulo 111"/>
                  <p:cNvSpPr/>
                  <p:nvPr/>
                </p:nvSpPr>
                <p:spPr>
                  <a:xfrm rot="10029040">
                    <a:off x="6925096" y="1562527"/>
                    <a:ext cx="1010681" cy="30999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" name="Retângulo 11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3" name="Grupo 102"/>
              <p:cNvGrpSpPr/>
              <p:nvPr/>
            </p:nvGrpSpPr>
            <p:grpSpPr>
              <a:xfrm>
                <a:off x="5952556" y="2635966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04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5" name="Grupo 104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6" name="Retângulo 105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" name="Retângulo 106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" name="Retângulo 107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23" name="Grupo 122"/>
            <p:cNvGrpSpPr/>
            <p:nvPr/>
          </p:nvGrpSpPr>
          <p:grpSpPr>
            <a:xfrm>
              <a:off x="4274786" y="1819948"/>
              <a:ext cx="1409965" cy="811902"/>
              <a:chOff x="5619543" y="4034160"/>
              <a:chExt cx="3497412" cy="2013920"/>
            </a:xfrm>
            <a:solidFill>
              <a:srgbClr val="EAAD00"/>
            </a:solidFill>
          </p:grpSpPr>
          <p:grpSp>
            <p:nvGrpSpPr>
              <p:cNvPr id="124" name="Grupo 123"/>
              <p:cNvGrpSpPr/>
              <p:nvPr/>
            </p:nvGrpSpPr>
            <p:grpSpPr>
              <a:xfrm rot="16200000">
                <a:off x="5622894" y="4030809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1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2" name="Grupo 131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3" name="Retângulo 132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" name="Retângulo 133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" name="Retângulo 134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5" name="Grupo 124"/>
              <p:cNvGrpSpPr/>
              <p:nvPr/>
            </p:nvGrpSpPr>
            <p:grpSpPr>
              <a:xfrm>
                <a:off x="7122343" y="4046767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26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7" name="Grupo 126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8" name="Retângulo 127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9" name="Retângulo 128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" name="Retângulo 129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36" name="Grupo 135"/>
            <p:cNvGrpSpPr/>
            <p:nvPr/>
          </p:nvGrpSpPr>
          <p:grpSpPr>
            <a:xfrm rot="845969">
              <a:off x="7702063" y="3341931"/>
              <a:ext cx="1047191" cy="1328140"/>
              <a:chOff x="4664371" y="1744054"/>
              <a:chExt cx="2043027" cy="2591145"/>
            </a:xfrm>
            <a:solidFill>
              <a:srgbClr val="EAAD00"/>
            </a:solidFill>
          </p:grpSpPr>
          <p:grpSp>
            <p:nvGrpSpPr>
              <p:cNvPr id="137" name="Grupo 136"/>
              <p:cNvGrpSpPr/>
              <p:nvPr/>
            </p:nvGrpSpPr>
            <p:grpSpPr>
              <a:xfrm>
                <a:off x="4664371" y="2238826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44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Retângulo 144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6" name="Retângulo 145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8" name="Grupo 137"/>
              <p:cNvGrpSpPr/>
              <p:nvPr/>
            </p:nvGrpSpPr>
            <p:grpSpPr>
              <a:xfrm>
                <a:off x="5101026" y="1744054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3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40" name="Grupo 139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41" name="Retângulo 14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2" name="Retângulo 141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3" name="Retângulo 14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47" name="Grupo 146"/>
            <p:cNvGrpSpPr/>
            <p:nvPr/>
          </p:nvGrpSpPr>
          <p:grpSpPr>
            <a:xfrm rot="20232769">
              <a:off x="6318262" y="2229189"/>
              <a:ext cx="770861" cy="1266411"/>
              <a:chOff x="2500465" y="1121906"/>
              <a:chExt cx="1606372" cy="2639035"/>
            </a:xfrm>
            <a:solidFill>
              <a:srgbClr val="EAAD00"/>
            </a:solidFill>
          </p:grpSpPr>
          <p:grpSp>
            <p:nvGrpSpPr>
              <p:cNvPr id="148" name="Grupo 147"/>
              <p:cNvGrpSpPr/>
              <p:nvPr/>
            </p:nvGrpSpPr>
            <p:grpSpPr>
              <a:xfrm>
                <a:off x="2500465" y="1664568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5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6" name="Retângulo 15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7" name="Retângulo 15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9" name="Grupo 148"/>
              <p:cNvGrpSpPr/>
              <p:nvPr/>
            </p:nvGrpSpPr>
            <p:grpSpPr>
              <a:xfrm>
                <a:off x="2500465" y="1121906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50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51" name="Grupo 150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52" name="Retângulo 151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3" name="Retângulo 152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4" name="Retângulo 153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58" name="Grupo 157"/>
            <p:cNvGrpSpPr/>
            <p:nvPr/>
          </p:nvGrpSpPr>
          <p:grpSpPr>
            <a:xfrm rot="1462595">
              <a:off x="2272624" y="3998699"/>
              <a:ext cx="861970" cy="1185008"/>
              <a:chOff x="1528401" y="288255"/>
              <a:chExt cx="4444720" cy="6110454"/>
            </a:xfrm>
            <a:solidFill>
              <a:srgbClr val="EAAD00"/>
            </a:solidFill>
          </p:grpSpPr>
          <p:grpSp>
            <p:nvGrpSpPr>
              <p:cNvPr id="159" name="Grupo 158"/>
              <p:cNvGrpSpPr/>
              <p:nvPr/>
            </p:nvGrpSpPr>
            <p:grpSpPr>
              <a:xfrm>
                <a:off x="1528401" y="173918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6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7" name="Retângulo 16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8" name="Retângulo 16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60" name="Grupo 159"/>
              <p:cNvGrpSpPr/>
              <p:nvPr/>
            </p:nvGrpSpPr>
            <p:grpSpPr>
              <a:xfrm>
                <a:off x="2402700" y="28825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61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62" name="Grupo 161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63" name="Retângulo 162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4" name="Retângulo 163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 164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69" name="Grupo 168"/>
            <p:cNvGrpSpPr/>
            <p:nvPr/>
          </p:nvGrpSpPr>
          <p:grpSpPr>
            <a:xfrm rot="19483562">
              <a:off x="304522" y="3036205"/>
              <a:ext cx="925039" cy="1302370"/>
              <a:chOff x="2531392" y="-483286"/>
              <a:chExt cx="4758553" cy="6699606"/>
            </a:xfrm>
            <a:solidFill>
              <a:srgbClr val="EAAD00"/>
            </a:solidFill>
          </p:grpSpPr>
          <p:grpSp>
            <p:nvGrpSpPr>
              <p:cNvPr id="170" name="Grupo 169"/>
              <p:cNvGrpSpPr/>
              <p:nvPr/>
            </p:nvGrpSpPr>
            <p:grpSpPr>
              <a:xfrm>
                <a:off x="3719524" y="-48328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7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0" name="Grupo 179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81" name="Retângulo 18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2" name="Retângulo 181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3" name="Retângulo 18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71" name="Grupo 170"/>
              <p:cNvGrpSpPr/>
              <p:nvPr/>
            </p:nvGrpSpPr>
            <p:grpSpPr>
              <a:xfrm>
                <a:off x="2531392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7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Retângulo 17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Retângulo 17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72" name="Grupo 171"/>
              <p:cNvGrpSpPr/>
              <p:nvPr/>
            </p:nvGrpSpPr>
            <p:grpSpPr>
              <a:xfrm>
                <a:off x="4686447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73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Retângulo 173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5" name="Retângulo 174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84" name="Grupo 183"/>
            <p:cNvGrpSpPr/>
            <p:nvPr/>
          </p:nvGrpSpPr>
          <p:grpSpPr>
            <a:xfrm rot="683179">
              <a:off x="5750583" y="4196515"/>
              <a:ext cx="1372880" cy="1377753"/>
              <a:chOff x="-840123" y="-276438"/>
              <a:chExt cx="7028863" cy="7053812"/>
            </a:xfrm>
            <a:solidFill>
              <a:srgbClr val="EAAD00"/>
            </a:solidFill>
          </p:grpSpPr>
          <p:grpSp>
            <p:nvGrpSpPr>
              <p:cNvPr id="185" name="Grupo 184"/>
              <p:cNvGrpSpPr/>
              <p:nvPr/>
            </p:nvGrpSpPr>
            <p:grpSpPr>
              <a:xfrm>
                <a:off x="1440329" y="211784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9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9" name="Retângulo 19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0" name="Retângulo 19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86" name="Grupo 185"/>
              <p:cNvGrpSpPr/>
              <p:nvPr/>
            </p:nvGrpSpPr>
            <p:grpSpPr>
              <a:xfrm rot="16200000">
                <a:off x="-834126" y="-22709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93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94" name="Grupo 193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95" name="Retângulo 194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6" name="Retângulo 195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7" name="Retângulo 196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87" name="Grupo 186"/>
              <p:cNvGrpSpPr/>
              <p:nvPr/>
            </p:nvGrpSpPr>
            <p:grpSpPr>
              <a:xfrm>
                <a:off x="2618319" y="-27643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88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9" name="Grupo 188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90" name="Retângulo 189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1" name="Retângulo 190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2" name="Retângulo 191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201" name="Grupo 200"/>
            <p:cNvGrpSpPr/>
            <p:nvPr/>
          </p:nvGrpSpPr>
          <p:grpSpPr>
            <a:xfrm rot="19506178">
              <a:off x="2054491" y="2665184"/>
              <a:ext cx="909784" cy="1128899"/>
              <a:chOff x="3400144" y="-312908"/>
              <a:chExt cx="4730268" cy="5869520"/>
            </a:xfrm>
            <a:solidFill>
              <a:srgbClr val="EAAD00"/>
            </a:solidFill>
          </p:grpSpPr>
          <p:grpSp>
            <p:nvGrpSpPr>
              <p:cNvPr id="202" name="Grupo 201"/>
              <p:cNvGrpSpPr/>
              <p:nvPr/>
            </p:nvGrpSpPr>
            <p:grpSpPr>
              <a:xfrm>
                <a:off x="4606296" y="89708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1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6" name="Retângulo 21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7" name="Retângulo 21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03" name="Grupo 202"/>
              <p:cNvGrpSpPr/>
              <p:nvPr/>
            </p:nvGrpSpPr>
            <p:grpSpPr>
              <a:xfrm>
                <a:off x="4559991" y="-31290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10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11" name="Grupo 210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12" name="Retângulo 211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3" name="Retângulo 212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4" name="Retângulo 213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04" name="Grupo 203"/>
              <p:cNvGrpSpPr/>
              <p:nvPr/>
            </p:nvGrpSpPr>
            <p:grpSpPr>
              <a:xfrm rot="16200000">
                <a:off x="3406141" y="-29111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05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06" name="Grupo 205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07" name="Retângulo 206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8" name="Retângulo 207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9" name="Retângulo 208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218" name="Grupo 217"/>
            <p:cNvGrpSpPr/>
            <p:nvPr/>
          </p:nvGrpSpPr>
          <p:grpSpPr>
            <a:xfrm rot="19648751">
              <a:off x="5283490" y="185405"/>
              <a:ext cx="1179815" cy="1482089"/>
              <a:chOff x="-1288916" y="-99927"/>
              <a:chExt cx="5100705" cy="6407530"/>
            </a:xfrm>
            <a:solidFill>
              <a:srgbClr val="EAAD00"/>
            </a:solidFill>
          </p:grpSpPr>
          <p:grpSp>
            <p:nvGrpSpPr>
              <p:cNvPr id="219" name="Grupo 218"/>
              <p:cNvGrpSpPr/>
              <p:nvPr/>
            </p:nvGrpSpPr>
            <p:grpSpPr>
              <a:xfrm rot="13360883">
                <a:off x="1435525" y="-99927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2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9" name="Retângulo 22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0" name="Retângulo 22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20" name="Grupo 219"/>
              <p:cNvGrpSpPr/>
              <p:nvPr/>
            </p:nvGrpSpPr>
            <p:grpSpPr>
              <a:xfrm rot="8087281">
                <a:off x="-147284" y="-8417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2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6" name="Retângulo 22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7" name="Retângulo 22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21" name="Grupo 220"/>
              <p:cNvGrpSpPr/>
              <p:nvPr/>
            </p:nvGrpSpPr>
            <p:grpSpPr>
              <a:xfrm rot="8241240">
                <a:off x="1144193" y="4291379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222" name="Retângulo 221"/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3" name="Retângulo 222"/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4" name="Retângulo 223"/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31" name="Elipse 33"/>
            <p:cNvSpPr/>
            <p:nvPr/>
          </p:nvSpPr>
          <p:spPr>
            <a:xfrm>
              <a:off x="3344879" y="2825615"/>
              <a:ext cx="750583" cy="750583"/>
            </a:xfrm>
            <a:custGeom>
              <a:avLst/>
              <a:gdLst/>
              <a:ahLst/>
              <a:cxnLst/>
              <a:rect l="l" t="t" r="r" b="b"/>
              <a:pathLst>
                <a:path w="2376264" h="2376264">
                  <a:moveTo>
                    <a:pt x="1188132" y="216024"/>
                  </a:moveTo>
                  <a:cubicBezTo>
                    <a:pt x="651252" y="216024"/>
                    <a:pt x="216024" y="651252"/>
                    <a:pt x="216024" y="1188132"/>
                  </a:cubicBezTo>
                  <a:cubicBezTo>
                    <a:pt x="216024" y="1725012"/>
                    <a:pt x="651252" y="2160240"/>
                    <a:pt x="1188132" y="2160240"/>
                  </a:cubicBezTo>
                  <a:cubicBezTo>
                    <a:pt x="1725012" y="2160240"/>
                    <a:pt x="2160240" y="1725012"/>
                    <a:pt x="2160240" y="1188132"/>
                  </a:cubicBezTo>
                  <a:cubicBezTo>
                    <a:pt x="2160240" y="651252"/>
                    <a:pt x="1725012" y="216024"/>
                    <a:pt x="1188132" y="216024"/>
                  </a:cubicBezTo>
                  <a:close/>
                  <a:moveTo>
                    <a:pt x="1188132" y="0"/>
                  </a:moveTo>
                  <a:cubicBezTo>
                    <a:pt x="1844319" y="0"/>
                    <a:pt x="2376264" y="531945"/>
                    <a:pt x="2376264" y="1188132"/>
                  </a:cubicBezTo>
                  <a:cubicBezTo>
                    <a:pt x="2376264" y="1844319"/>
                    <a:pt x="1844319" y="2376264"/>
                    <a:pt x="1188132" y="2376264"/>
                  </a:cubicBezTo>
                  <a:cubicBezTo>
                    <a:pt x="531945" y="2376264"/>
                    <a:pt x="0" y="1844319"/>
                    <a:pt x="0" y="1188132"/>
                  </a:cubicBezTo>
                  <a:cubicBezTo>
                    <a:pt x="0" y="531945"/>
                    <a:pt x="531945" y="0"/>
                    <a:pt x="1188132" y="0"/>
                  </a:cubicBezTo>
                  <a:close/>
                </a:path>
              </a:pathLst>
            </a:custGeom>
            <a:solidFill>
              <a:srgbClr val="EA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32" name="Grupo 231"/>
            <p:cNvGrpSpPr/>
            <p:nvPr/>
          </p:nvGrpSpPr>
          <p:grpSpPr>
            <a:xfrm rot="19813159">
              <a:off x="206397" y="4847213"/>
              <a:ext cx="905328" cy="1117652"/>
              <a:chOff x="1272137" y="608819"/>
              <a:chExt cx="4751358" cy="5865680"/>
            </a:xfrm>
            <a:solidFill>
              <a:srgbClr val="EAAD00"/>
            </a:solidFill>
          </p:grpSpPr>
          <p:grpSp>
            <p:nvGrpSpPr>
              <p:cNvPr id="233" name="Grupo 232"/>
              <p:cNvGrpSpPr/>
              <p:nvPr/>
            </p:nvGrpSpPr>
            <p:grpSpPr>
              <a:xfrm>
                <a:off x="2444753" y="181497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47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8" name="Retângulo 247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9" name="Retângulo 248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4" name="Grupo 233"/>
              <p:cNvGrpSpPr/>
              <p:nvPr/>
            </p:nvGrpSpPr>
            <p:grpSpPr>
              <a:xfrm>
                <a:off x="2453074" y="60881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42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3" name="Grupo 242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44" name="Retângulo 243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5" name="Retângulo 244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6" name="Retângulo 245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35" name="Grupo 234"/>
              <p:cNvGrpSpPr/>
              <p:nvPr/>
            </p:nvGrpSpPr>
            <p:grpSpPr>
              <a:xfrm rot="16200000">
                <a:off x="1278134" y="65815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37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38" name="Grupo 237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39" name="Retângulo 238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0" name="Retângulo 239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1" name="Retângulo 240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36" name="Retângulo 235"/>
              <p:cNvSpPr/>
              <p:nvPr/>
            </p:nvSpPr>
            <p:spPr>
              <a:xfrm rot="18531397">
                <a:off x="1798887" y="1481041"/>
                <a:ext cx="1512168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50" name="Grupo 249"/>
            <p:cNvGrpSpPr/>
            <p:nvPr/>
          </p:nvGrpSpPr>
          <p:grpSpPr>
            <a:xfrm rot="1311155">
              <a:off x="4421232" y="3363460"/>
              <a:ext cx="829065" cy="1214151"/>
              <a:chOff x="1072105" y="1035727"/>
              <a:chExt cx="3248113" cy="4756802"/>
            </a:xfrm>
            <a:solidFill>
              <a:srgbClr val="EAAD00"/>
            </a:solidFill>
          </p:grpSpPr>
          <p:sp>
            <p:nvSpPr>
              <p:cNvPr id="251" name="Retângulo 250"/>
              <p:cNvSpPr/>
              <p:nvPr/>
            </p:nvSpPr>
            <p:spPr>
              <a:xfrm>
                <a:off x="1619672" y="1035727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17" name="Grupo 316"/>
              <p:cNvGrpSpPr/>
              <p:nvPr/>
            </p:nvGrpSpPr>
            <p:grpSpPr>
              <a:xfrm rot="8222399">
                <a:off x="1072105" y="1259294"/>
                <a:ext cx="1793202" cy="4533235"/>
                <a:chOff x="6308449" y="974492"/>
                <a:chExt cx="1793203" cy="4533235"/>
              </a:xfrm>
              <a:grpFill/>
            </p:grpSpPr>
            <p:sp>
              <p:nvSpPr>
                <p:cNvPr id="321" name="Retângulo 320"/>
                <p:cNvSpPr/>
                <p:nvPr/>
              </p:nvSpPr>
              <p:spPr>
                <a:xfrm rot="18765510">
                  <a:off x="4212434" y="3070507"/>
                  <a:ext cx="4533235" cy="3412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2" name="Retângulo 321"/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3" name="Retângulo 322"/>
                <p:cNvSpPr/>
                <p:nvPr/>
              </p:nvSpPr>
              <p:spPr>
                <a:xfrm rot="16410830">
                  <a:off x="7441316" y="2022565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18" name="Retângulo 317"/>
              <p:cNvSpPr/>
              <p:nvPr/>
            </p:nvSpPr>
            <p:spPr>
              <a:xfrm>
                <a:off x="1645251" y="3645024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9" name="Retângulo 318"/>
              <p:cNvSpPr/>
              <p:nvPr/>
            </p:nvSpPr>
            <p:spPr>
              <a:xfrm>
                <a:off x="1645251" y="2420888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0" name="Fluxograma: Atraso 52"/>
              <p:cNvSpPr/>
              <p:nvPr/>
            </p:nvSpPr>
            <p:spPr>
              <a:xfrm>
                <a:off x="2483768" y="1035727"/>
                <a:ext cx="1836450" cy="1656940"/>
              </a:xfrm>
              <a:custGeom>
                <a:avLst/>
                <a:gdLst/>
                <a:ahLst/>
                <a:cxnLst/>
                <a:rect l="l" t="t" r="r" b="b"/>
                <a:pathLst>
                  <a:path w="2196490" h="1656940">
                    <a:moveTo>
                      <a:pt x="250530" y="271779"/>
                    </a:moveTo>
                    <a:lnTo>
                      <a:pt x="250530" y="1385161"/>
                    </a:lnTo>
                    <a:lnTo>
                      <a:pt x="1115498" y="1385161"/>
                    </a:lnTo>
                    <a:cubicBezTo>
                      <a:pt x="1593207" y="1385161"/>
                      <a:pt x="1980466" y="1135922"/>
                      <a:pt x="1980466" y="828470"/>
                    </a:cubicBezTo>
                    <a:cubicBezTo>
                      <a:pt x="1980466" y="521018"/>
                      <a:pt x="1593207" y="271779"/>
                      <a:pt x="1115498" y="271779"/>
                    </a:cubicBezTo>
                    <a:close/>
                    <a:moveTo>
                      <a:pt x="0" y="0"/>
                    </a:moveTo>
                    <a:lnTo>
                      <a:pt x="1098245" y="0"/>
                    </a:lnTo>
                    <a:cubicBezTo>
                      <a:pt x="1704789" y="0"/>
                      <a:pt x="2196490" y="370919"/>
                      <a:pt x="2196490" y="828470"/>
                    </a:cubicBezTo>
                    <a:cubicBezTo>
                      <a:pt x="2196490" y="1286021"/>
                      <a:pt x="1704789" y="1656940"/>
                      <a:pt x="1098245" y="1656940"/>
                    </a:cubicBezTo>
                    <a:lnTo>
                      <a:pt x="0" y="16569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24" name="Grupo 323"/>
            <p:cNvGrpSpPr/>
            <p:nvPr/>
          </p:nvGrpSpPr>
          <p:grpSpPr>
            <a:xfrm rot="19582740">
              <a:off x="3072239" y="5609151"/>
              <a:ext cx="1159845" cy="850867"/>
              <a:chOff x="1534967" y="1556792"/>
              <a:chExt cx="5820816" cy="4270176"/>
            </a:xfrm>
            <a:solidFill>
              <a:srgbClr val="EAAD00"/>
            </a:solidFill>
          </p:grpSpPr>
          <p:sp>
            <p:nvSpPr>
              <p:cNvPr id="325" name="Coração 55"/>
              <p:cNvSpPr/>
              <p:nvPr/>
            </p:nvSpPr>
            <p:spPr>
              <a:xfrm>
                <a:off x="2267744" y="1556792"/>
                <a:ext cx="4355262" cy="4270176"/>
              </a:xfrm>
              <a:custGeom>
                <a:avLst/>
                <a:gdLst/>
                <a:ahLst/>
                <a:cxnLst/>
                <a:rect l="l" t="t" r="r" b="b"/>
                <a:pathLst>
                  <a:path w="4158557" h="4077314">
                    <a:moveTo>
                      <a:pt x="1220826" y="433151"/>
                    </a:moveTo>
                    <a:cubicBezTo>
                      <a:pt x="393173" y="418747"/>
                      <a:pt x="-298251" y="1886508"/>
                      <a:pt x="2079278" y="3633264"/>
                    </a:cubicBezTo>
                    <a:cubicBezTo>
                      <a:pt x="5387146" y="1202994"/>
                      <a:pt x="2754353" y="-687216"/>
                      <a:pt x="2079278" y="1202994"/>
                    </a:cubicBezTo>
                    <a:cubicBezTo>
                      <a:pt x="1889413" y="671373"/>
                      <a:pt x="1544690" y="438788"/>
                      <a:pt x="1220826" y="433151"/>
                    </a:cubicBezTo>
                    <a:close/>
                    <a:moveTo>
                      <a:pt x="985547" y="133"/>
                    </a:moveTo>
                    <a:cubicBezTo>
                      <a:pt x="1398174" y="7315"/>
                      <a:pt x="1837377" y="303645"/>
                      <a:pt x="2079279" y="980970"/>
                    </a:cubicBezTo>
                    <a:cubicBezTo>
                      <a:pt x="2939374" y="-1427298"/>
                      <a:pt x="6293747" y="980970"/>
                      <a:pt x="2079279" y="4077314"/>
                    </a:cubicBezTo>
                    <a:cubicBezTo>
                      <a:pt x="-949871" y="1851817"/>
                      <a:pt x="-68945" y="-18219"/>
                      <a:pt x="985547" y="1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26" name="Grupo 325"/>
              <p:cNvGrpSpPr/>
              <p:nvPr/>
            </p:nvGrpSpPr>
            <p:grpSpPr>
              <a:xfrm>
                <a:off x="1534967" y="2630360"/>
                <a:ext cx="5820816" cy="1178252"/>
                <a:chOff x="1415480" y="2708918"/>
                <a:chExt cx="6403233" cy="1296146"/>
              </a:xfrm>
              <a:grpFill/>
            </p:grpSpPr>
            <p:sp>
              <p:nvSpPr>
                <p:cNvPr id="327" name="Rosca 326"/>
                <p:cNvSpPr/>
                <p:nvPr/>
              </p:nvSpPr>
              <p:spPr>
                <a:xfrm>
                  <a:off x="1415480" y="2708920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8" name="Rosca 327"/>
                <p:cNvSpPr/>
                <p:nvPr/>
              </p:nvSpPr>
              <p:spPr>
                <a:xfrm>
                  <a:off x="4506345" y="2708918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9" name="Retângulo 328"/>
                <p:cNvSpPr/>
                <p:nvPr/>
              </p:nvSpPr>
              <p:spPr>
                <a:xfrm rot="908810">
                  <a:off x="7174775" y="5173142"/>
                  <a:ext cx="1219437" cy="1569660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9600" i="1" smtClean="0">
                            <a:solidFill>
                              <a:srgbClr val="EAAD00"/>
                            </a:solidFill>
                            <a:latin typeface="Cambria Math"/>
                          </a:rPr>
                          <m:t>𝜋</m:t>
                        </m:r>
                      </m:oMath>
                    </m:oMathPara>
                  </a14:m>
                  <a:endParaRPr lang="pt-BR" sz="1200" dirty="0">
                    <a:solidFill>
                      <a:srgbClr val="EAAD00"/>
                    </a:solidFill>
                  </a:endParaRPr>
                </a:p>
              </p:txBody>
            </p:sp>
          </mc:Choice>
          <mc:Fallback xmlns="">
            <p:sp>
              <p:nvSpPr>
                <p:cNvPr id="329" name="Retângulo 3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08810">
                  <a:off x="7174775" y="5173142"/>
                  <a:ext cx="1219437" cy="156966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Retângulo de cantos arredondados 21"/>
          <p:cNvSpPr/>
          <p:nvPr/>
        </p:nvSpPr>
        <p:spPr>
          <a:xfrm>
            <a:off x="812205" y="474525"/>
            <a:ext cx="7848872" cy="1224136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2" name="CaixaDeTexto 251"/>
          <p:cNvSpPr txBox="1"/>
          <p:nvPr/>
        </p:nvSpPr>
        <p:spPr>
          <a:xfrm>
            <a:off x="1023513" y="765052"/>
            <a:ext cx="4155305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893BC3"/>
                </a:solidFill>
                <a:latin typeface="Century Gothic" panose="020B0502020202020204" pitchFamily="34" charset="0"/>
              </a:rPr>
              <a:t>DISCUS</a:t>
            </a:r>
            <a:r>
              <a:rPr lang="pt-BR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SEX</a:t>
            </a:r>
            <a:endParaRPr lang="pt-BR" sz="1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3" name="Balão de Pensamento: Nuvem 16">
            <a:extLst>
              <a:ext uri="{FF2B5EF4-FFF2-40B4-BE49-F238E27FC236}">
                <a16:creationId xmlns:a16="http://schemas.microsoft.com/office/drawing/2014/main" id="{5C57BA0A-9700-43BD-9104-CC30BC0DE381}"/>
              </a:ext>
            </a:extLst>
          </p:cNvPr>
          <p:cNvSpPr/>
          <p:nvPr/>
        </p:nvSpPr>
        <p:spPr>
          <a:xfrm>
            <a:off x="1330544" y="589303"/>
            <a:ext cx="360040" cy="269359"/>
          </a:xfrm>
          <a:prstGeom prst="cloudCallout">
            <a:avLst>
              <a:gd name="adj1" fmla="val -5084"/>
              <a:gd name="adj2" fmla="val 57074"/>
            </a:avLst>
          </a:prstGeom>
          <a:solidFill>
            <a:srgbClr val="893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54" name="Grupo 253"/>
          <p:cNvGrpSpPr/>
          <p:nvPr/>
        </p:nvGrpSpPr>
        <p:grpSpPr>
          <a:xfrm rot="503187">
            <a:off x="3408120" y="582852"/>
            <a:ext cx="878010" cy="955509"/>
            <a:chOff x="-180528" y="2276873"/>
            <a:chExt cx="2857570" cy="3024336"/>
          </a:xfrm>
          <a:effectLst/>
        </p:grpSpPr>
        <p:grpSp>
          <p:nvGrpSpPr>
            <p:cNvPr id="255" name="Agrupar 15">
              <a:extLst>
                <a:ext uri="{FF2B5EF4-FFF2-40B4-BE49-F238E27FC236}">
                  <a16:creationId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180528" y="2276873"/>
              <a:ext cx="2857570" cy="3024336"/>
              <a:chOff x="3787349" y="611219"/>
              <a:chExt cx="2714217" cy="2854593"/>
            </a:xfrm>
            <a:solidFill>
              <a:srgbClr val="7A34AE"/>
            </a:solidFill>
          </p:grpSpPr>
          <p:sp>
            <p:nvSpPr>
              <p:cNvPr id="294" name="Retângulo 293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295" name="Grupo 294"/>
              <p:cNvGrpSpPr/>
              <p:nvPr/>
            </p:nvGrpSpPr>
            <p:grpSpPr>
              <a:xfrm>
                <a:off x="3787349" y="611219"/>
                <a:ext cx="2703476" cy="108012"/>
                <a:chOff x="5952287" y="2088395"/>
                <a:chExt cx="2850831" cy="216024"/>
              </a:xfrm>
              <a:grpFill/>
            </p:grpSpPr>
            <p:sp>
              <p:nvSpPr>
                <p:cNvPr id="307" name="Triângulo isósceles 30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8" name="Triângulo isósceles 30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9" name="Triângulo isósceles 30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0" name="Triângulo isósceles 30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1" name="Triângulo isósceles 31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2" name="Triângulo isósceles 31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3" name="Triângulo isósceles 312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4" name="Triângulo isósceles 313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5" name="Triângulo isósceles 314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6" name="Triângulo isósceles 315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96" name="Grupo 295"/>
              <p:cNvGrpSpPr/>
              <p:nvPr/>
            </p:nvGrpSpPr>
            <p:grpSpPr>
              <a:xfrm rot="10800000">
                <a:off x="3798090" y="3357800"/>
                <a:ext cx="2703476" cy="108012"/>
                <a:chOff x="5952287" y="2088395"/>
                <a:chExt cx="2850831" cy="216024"/>
              </a:xfrm>
              <a:grpFill/>
            </p:grpSpPr>
            <p:sp>
              <p:nvSpPr>
                <p:cNvPr id="297" name="Triângulo isósceles 296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8" name="Triângulo isósceles 297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9" name="Triângulo isósceles 298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0" name="Triângulo isósceles 299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1" name="Triângulo isósceles 300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2" name="Triângulo isósceles 301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3" name="Triângulo isósceles 302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4" name="Triângulo isósceles 303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5" name="Triângulo isósceles 304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6" name="Triângulo isósceles 305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56" name="Agrupar 15">
              <a:extLst>
                <a:ext uri="{FF2B5EF4-FFF2-40B4-BE49-F238E27FC236}">
                  <a16:creationId xmlns:a16="http://schemas.microsoft.com/office/drawing/2014/main" id="{CDA0B437-9E5C-43AF-AD41-CFFD83C35D59}"/>
                </a:ext>
              </a:extLst>
            </p:cNvPr>
            <p:cNvGrpSpPr/>
            <p:nvPr/>
          </p:nvGrpSpPr>
          <p:grpSpPr>
            <a:xfrm>
              <a:off x="-97830" y="2366963"/>
              <a:ext cx="2714217" cy="2854593"/>
              <a:chOff x="3787349" y="611219"/>
              <a:chExt cx="2714217" cy="2854593"/>
            </a:xfrm>
            <a:solidFill>
              <a:srgbClr val="893BC3"/>
            </a:solidFill>
          </p:grpSpPr>
          <p:sp>
            <p:nvSpPr>
              <p:cNvPr id="271" name="Retângulo 270"/>
              <p:cNvSpPr/>
              <p:nvPr/>
            </p:nvSpPr>
            <p:spPr>
              <a:xfrm>
                <a:off x="3792719" y="708149"/>
                <a:ext cx="2703477" cy="2664296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9900FF"/>
                  </a:solidFill>
                </a:endParaRPr>
              </a:p>
            </p:txBody>
          </p:sp>
          <p:grpSp>
            <p:nvGrpSpPr>
              <p:cNvPr id="272" name="Grupo 271"/>
              <p:cNvGrpSpPr/>
              <p:nvPr/>
            </p:nvGrpSpPr>
            <p:grpSpPr>
              <a:xfrm>
                <a:off x="3787349" y="611219"/>
                <a:ext cx="2703476" cy="108012"/>
                <a:chOff x="5952287" y="2088395"/>
                <a:chExt cx="2850831" cy="216024"/>
              </a:xfrm>
              <a:grpFill/>
            </p:grpSpPr>
            <p:sp>
              <p:nvSpPr>
                <p:cNvPr id="284" name="Triângulo isósceles 283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5" name="Triângulo isósceles 284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6" name="Triângulo isósceles 285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7" name="Triângulo isósceles 286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8" name="Triângulo isósceles 287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9" name="Triângulo isósceles 288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0" name="Triângulo isósceles 289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1" name="Triângulo isósceles 290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2" name="Triângulo isósceles 291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3" name="Triângulo isósceles 292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73" name="Grupo 272"/>
              <p:cNvGrpSpPr/>
              <p:nvPr/>
            </p:nvGrpSpPr>
            <p:grpSpPr>
              <a:xfrm rot="10800000">
                <a:off x="3798090" y="3357800"/>
                <a:ext cx="2703476" cy="108012"/>
                <a:chOff x="5952287" y="2088395"/>
                <a:chExt cx="2850831" cy="216024"/>
              </a:xfrm>
              <a:grpFill/>
            </p:grpSpPr>
            <p:sp>
              <p:nvSpPr>
                <p:cNvPr id="274" name="Triângulo isósceles 273"/>
                <p:cNvSpPr/>
                <p:nvPr/>
              </p:nvSpPr>
              <p:spPr>
                <a:xfrm>
                  <a:off x="595228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5" name="Triângulo isósceles 274"/>
                <p:cNvSpPr/>
                <p:nvPr/>
              </p:nvSpPr>
              <p:spPr>
                <a:xfrm>
                  <a:off x="6241783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6" name="Triângulo isósceles 275"/>
                <p:cNvSpPr/>
                <p:nvPr/>
              </p:nvSpPr>
              <p:spPr>
                <a:xfrm>
                  <a:off x="6520839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7" name="Triângulo isósceles 276"/>
                <p:cNvSpPr/>
                <p:nvPr/>
              </p:nvSpPr>
              <p:spPr>
                <a:xfrm>
                  <a:off x="678604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8" name="Triângulo isósceles 277"/>
                <p:cNvSpPr/>
                <p:nvPr/>
              </p:nvSpPr>
              <p:spPr>
                <a:xfrm>
                  <a:off x="705730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9" name="Triângulo isósceles 278"/>
                <p:cNvSpPr/>
                <p:nvPr/>
              </p:nvSpPr>
              <p:spPr>
                <a:xfrm>
                  <a:off x="7358127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0" name="Triângulo isósceles 279"/>
                <p:cNvSpPr/>
                <p:nvPr/>
              </p:nvSpPr>
              <p:spPr>
                <a:xfrm>
                  <a:off x="7628725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1" name="Triângulo isósceles 280"/>
                <p:cNvSpPr/>
                <p:nvPr/>
              </p:nvSpPr>
              <p:spPr>
                <a:xfrm>
                  <a:off x="7939022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2" name="Triângulo isósceles 281"/>
                <p:cNvSpPr/>
                <p:nvPr/>
              </p:nvSpPr>
              <p:spPr>
                <a:xfrm>
                  <a:off x="8227054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3" name="Triângulo isósceles 282"/>
                <p:cNvSpPr/>
                <p:nvPr/>
              </p:nvSpPr>
              <p:spPr>
                <a:xfrm>
                  <a:off x="8515086" y="2088395"/>
                  <a:ext cx="288032" cy="216024"/>
                </a:xfrm>
                <a:prstGeom prst="triangle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57" name="Retângulo de cantos arredondados 256"/>
            <p:cNvSpPr/>
            <p:nvPr/>
          </p:nvSpPr>
          <p:spPr>
            <a:xfrm>
              <a:off x="57634" y="2564904"/>
              <a:ext cx="2354126" cy="2513813"/>
            </a:xfrm>
            <a:prstGeom prst="roundRect">
              <a:avLst>
                <a:gd name="adj" fmla="val 13040"/>
              </a:avLst>
            </a:prstGeom>
            <a:solidFill>
              <a:srgbClr val="934CC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8" name="Elipse 257"/>
            <p:cNvSpPr/>
            <p:nvPr/>
          </p:nvSpPr>
          <p:spPr>
            <a:xfrm>
              <a:off x="315341" y="2836839"/>
              <a:ext cx="1935767" cy="1935767"/>
            </a:xfrm>
            <a:prstGeom prst="ellipse">
              <a:avLst/>
            </a:prstGeom>
            <a:solidFill>
              <a:srgbClr val="9F5FC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9" name="Grupo 258"/>
            <p:cNvGrpSpPr/>
            <p:nvPr/>
          </p:nvGrpSpPr>
          <p:grpSpPr>
            <a:xfrm>
              <a:off x="236651" y="2685954"/>
              <a:ext cx="2045254" cy="2327222"/>
              <a:chOff x="3834481" y="2564904"/>
              <a:chExt cx="2249687" cy="2559840"/>
            </a:xfrm>
          </p:grpSpPr>
          <p:grpSp>
            <p:nvGrpSpPr>
              <p:cNvPr id="260" name="Grupo 259"/>
              <p:cNvGrpSpPr/>
              <p:nvPr/>
            </p:nvGrpSpPr>
            <p:grpSpPr>
              <a:xfrm>
                <a:off x="3834481" y="2564904"/>
                <a:ext cx="2249687" cy="2559840"/>
                <a:chOff x="3834481" y="2564904"/>
                <a:chExt cx="2249687" cy="2559840"/>
              </a:xfrm>
            </p:grpSpPr>
            <p:grpSp>
              <p:nvGrpSpPr>
                <p:cNvPr id="262" name="Grupo 261"/>
                <p:cNvGrpSpPr/>
                <p:nvPr/>
              </p:nvGrpSpPr>
              <p:grpSpPr>
                <a:xfrm>
                  <a:off x="3834481" y="2564904"/>
                  <a:ext cx="2177679" cy="680434"/>
                  <a:chOff x="3834481" y="2564904"/>
                  <a:chExt cx="2177679" cy="680434"/>
                </a:xfrm>
              </p:grpSpPr>
              <p:sp>
                <p:nvSpPr>
                  <p:cNvPr id="268" name="Retângulo de cantos arredondados 18"/>
                  <p:cNvSpPr/>
                  <p:nvPr/>
                </p:nvSpPr>
                <p:spPr>
                  <a:xfrm>
                    <a:off x="3834481" y="2564904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02F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9" name="Retângulo de cantos arredondados 18"/>
                  <p:cNvSpPr/>
                  <p:nvPr/>
                </p:nvSpPr>
                <p:spPr>
                  <a:xfrm>
                    <a:off x="3957140" y="2636912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A33A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0" name="Retângulo de cantos arredondados 269"/>
                  <p:cNvSpPr/>
                  <p:nvPr/>
                </p:nvSpPr>
                <p:spPr>
                  <a:xfrm rot="19680248">
                    <a:off x="5710148" y="2699401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63" name="Lua 262"/>
                <p:cNvSpPr/>
                <p:nvPr/>
              </p:nvSpPr>
              <p:spPr>
                <a:xfrm rot="14897553" flipV="1">
                  <a:off x="5051438" y="4011013"/>
                  <a:ext cx="332395" cy="854979"/>
                </a:xfrm>
                <a:prstGeom prst="moon">
                  <a:avLst>
                    <a:gd name="adj" fmla="val 57263"/>
                  </a:avLst>
                </a:prstGeom>
                <a:solidFill>
                  <a:srgbClr val="AE77D7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264" name="Lua 263"/>
                <p:cNvSpPr/>
                <p:nvPr/>
              </p:nvSpPr>
              <p:spPr>
                <a:xfrm rot="4888875">
                  <a:off x="4622462" y="2588504"/>
                  <a:ext cx="483049" cy="1242485"/>
                </a:xfrm>
                <a:prstGeom prst="moon">
                  <a:avLst>
                    <a:gd name="adj" fmla="val 59731"/>
                  </a:avLst>
                </a:prstGeom>
                <a:solidFill>
                  <a:srgbClr val="7131A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65" name="Grupo 264"/>
                <p:cNvGrpSpPr/>
                <p:nvPr/>
              </p:nvGrpSpPr>
              <p:grpSpPr>
                <a:xfrm rot="10800000">
                  <a:off x="3906489" y="4444310"/>
                  <a:ext cx="2177679" cy="680434"/>
                  <a:chOff x="3834481" y="2485698"/>
                  <a:chExt cx="2177679" cy="680434"/>
                </a:xfrm>
              </p:grpSpPr>
              <p:sp>
                <p:nvSpPr>
                  <p:cNvPr id="266" name="Retângulo de cantos arredondados 18"/>
                  <p:cNvSpPr/>
                  <p:nvPr/>
                </p:nvSpPr>
                <p:spPr>
                  <a:xfrm>
                    <a:off x="3834481" y="2485698"/>
                    <a:ext cx="2177679" cy="6804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02FA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7" name="Retângulo de cantos arredondados 18"/>
                  <p:cNvSpPr/>
                  <p:nvPr/>
                </p:nvSpPr>
                <p:spPr>
                  <a:xfrm>
                    <a:off x="3957140" y="2564904"/>
                    <a:ext cx="1948083" cy="3420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1106" h="578046">
                        <a:moveTo>
                          <a:pt x="289023" y="0"/>
                        </a:moveTo>
                        <a:lnTo>
                          <a:pt x="1752083" y="0"/>
                        </a:lnTo>
                        <a:cubicBezTo>
                          <a:pt x="1911706" y="0"/>
                          <a:pt x="2041106" y="129400"/>
                          <a:pt x="2041106" y="289023"/>
                        </a:cubicBezTo>
                        <a:cubicBezTo>
                          <a:pt x="2041106" y="428738"/>
                          <a:pt x="1941971" y="545298"/>
                          <a:pt x="1810202" y="572187"/>
                        </a:cubicBezTo>
                        <a:cubicBezTo>
                          <a:pt x="1636249" y="345950"/>
                          <a:pt x="1362230" y="202538"/>
                          <a:pt x="1054714" y="202538"/>
                        </a:cubicBezTo>
                        <a:cubicBezTo>
                          <a:pt x="744460" y="202538"/>
                          <a:pt x="468300" y="348516"/>
                          <a:pt x="294392" y="578046"/>
                        </a:cubicBezTo>
                        <a:lnTo>
                          <a:pt x="289023" y="578046"/>
                        </a:lnTo>
                        <a:cubicBezTo>
                          <a:pt x="129400" y="578046"/>
                          <a:pt x="0" y="448646"/>
                          <a:pt x="0" y="289023"/>
                        </a:cubicBezTo>
                        <a:cubicBezTo>
                          <a:pt x="0" y="129400"/>
                          <a:pt x="129400" y="0"/>
                          <a:pt x="289023" y="0"/>
                        </a:cubicBezTo>
                        <a:close/>
                      </a:path>
                    </a:pathLst>
                  </a:custGeom>
                  <a:solidFill>
                    <a:srgbClr val="7A33A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61" name="Retângulo de cantos arredondados 260"/>
              <p:cNvSpPr/>
              <p:nvPr/>
            </p:nvSpPr>
            <p:spPr>
              <a:xfrm rot="8880248">
                <a:off x="5771800" y="4828895"/>
                <a:ext cx="63913" cy="130411"/>
              </a:xfrm>
              <a:prstGeom prst="roundRect">
                <a:avLst>
                  <a:gd name="adj" fmla="val 50000"/>
                </a:avLst>
              </a:prstGeom>
              <a:solidFill>
                <a:srgbClr val="AE77D7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23" name="CaixaDeTexto 22"/>
          <p:cNvSpPr txBox="1"/>
          <p:nvPr/>
        </p:nvSpPr>
        <p:spPr>
          <a:xfrm>
            <a:off x="4446278" y="829773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HOME</a:t>
            </a:r>
            <a:endParaRPr lang="pt-BR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5636740" y="820728"/>
            <a:ext cx="1449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FORÚM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-1980728" y="51675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330" name="CaixaDeTexto 329"/>
          <p:cNvSpPr txBox="1"/>
          <p:nvPr/>
        </p:nvSpPr>
        <p:spPr>
          <a:xfrm>
            <a:off x="3073050" y="3296383"/>
            <a:ext cx="27553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accent6">
                    <a:lumMod val="50000"/>
                  </a:schemeClr>
                </a:solidFill>
              </a:rPr>
              <a:t>FRASE AQUI</a:t>
            </a:r>
          </a:p>
        </p:txBody>
      </p:sp>
      <p:sp>
        <p:nvSpPr>
          <p:cNvPr id="331" name="Retângulo de cantos arredondados 330"/>
          <p:cNvSpPr/>
          <p:nvPr/>
        </p:nvSpPr>
        <p:spPr>
          <a:xfrm>
            <a:off x="2526226" y="4212749"/>
            <a:ext cx="3899877" cy="9271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193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4266990" y="0"/>
            <a:ext cx="5352929" cy="7414320"/>
            <a:chOff x="4266990" y="0"/>
            <a:chExt cx="5352929" cy="7414320"/>
          </a:xfrm>
        </p:grpSpPr>
        <p:sp>
          <p:nvSpPr>
            <p:cNvPr id="2" name="Retângulo 1"/>
            <p:cNvSpPr/>
            <p:nvPr/>
          </p:nvSpPr>
          <p:spPr>
            <a:xfrm>
              <a:off x="4648048" y="0"/>
              <a:ext cx="4527767" cy="6858000"/>
            </a:xfrm>
            <a:prstGeom prst="rect">
              <a:avLst/>
            </a:prstGeom>
            <a:solidFill>
              <a:srgbClr val="FFC1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4" name="Grupo 113"/>
            <p:cNvGrpSpPr/>
            <p:nvPr/>
          </p:nvGrpSpPr>
          <p:grpSpPr>
            <a:xfrm rot="20507114">
              <a:off x="8631012" y="1003071"/>
              <a:ext cx="829872" cy="1140083"/>
              <a:chOff x="1530853" y="1082114"/>
              <a:chExt cx="3636642" cy="5004030"/>
            </a:xfrm>
            <a:solidFill>
              <a:srgbClr val="EAAD00"/>
            </a:solidFill>
          </p:grpSpPr>
          <p:grpSp>
            <p:nvGrpSpPr>
              <p:cNvPr id="115" name="Grupo 114"/>
              <p:cNvGrpSpPr/>
              <p:nvPr/>
            </p:nvGrpSpPr>
            <p:grpSpPr>
              <a:xfrm>
                <a:off x="2791231" y="142661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20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1" name="Retângulo 120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2" name="Retângulo 121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16" name="Grupo 115"/>
              <p:cNvGrpSpPr/>
              <p:nvPr/>
            </p:nvGrpSpPr>
            <p:grpSpPr>
              <a:xfrm>
                <a:off x="1530853" y="108211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17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" name="Retângulo 117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" name="Retângulo 118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92" name="Grupo 91"/>
            <p:cNvGrpSpPr/>
            <p:nvPr/>
          </p:nvGrpSpPr>
          <p:grpSpPr>
            <a:xfrm rot="957672">
              <a:off x="7423177" y="1061830"/>
              <a:ext cx="1057537" cy="1217658"/>
              <a:chOff x="1464644" y="3512447"/>
              <a:chExt cx="2442211" cy="2816484"/>
            </a:xfrm>
            <a:solidFill>
              <a:srgbClr val="EAAD00"/>
            </a:solidFill>
          </p:grpSpPr>
          <p:grpSp>
            <p:nvGrpSpPr>
              <p:cNvPr id="93" name="Grupo 92"/>
              <p:cNvGrpSpPr/>
              <p:nvPr/>
            </p:nvGrpSpPr>
            <p:grpSpPr>
              <a:xfrm rot="13604127">
                <a:off x="2301692" y="2991537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9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Retângulo 9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Retângulo 9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94" name="Grupo 93"/>
              <p:cNvGrpSpPr/>
              <p:nvPr/>
            </p:nvGrpSpPr>
            <p:grpSpPr>
              <a:xfrm>
                <a:off x="1464644" y="4202858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9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6" name="Retângulo 9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7" name="Retângulo 9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70" name="Grupo 69"/>
            <p:cNvGrpSpPr/>
            <p:nvPr/>
          </p:nvGrpSpPr>
          <p:grpSpPr>
            <a:xfrm rot="259046">
              <a:off x="5575991" y="2205844"/>
              <a:ext cx="948243" cy="1095967"/>
              <a:chOff x="7077211" y="1852140"/>
              <a:chExt cx="2126073" cy="2461218"/>
            </a:xfrm>
            <a:solidFill>
              <a:srgbClr val="EAAD00"/>
            </a:solidFill>
          </p:grpSpPr>
          <p:grpSp>
            <p:nvGrpSpPr>
              <p:cNvPr id="71" name="Grupo 70"/>
              <p:cNvGrpSpPr/>
              <p:nvPr/>
            </p:nvGrpSpPr>
            <p:grpSpPr>
              <a:xfrm rot="13779312">
                <a:off x="7598121" y="1331230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7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Retângulo 7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Retângulo 7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72" name="Grupo 71"/>
              <p:cNvGrpSpPr/>
              <p:nvPr/>
            </p:nvGrpSpPr>
            <p:grpSpPr>
              <a:xfrm>
                <a:off x="7190073" y="2187285"/>
                <a:ext cx="1084253" cy="2126073"/>
                <a:chOff x="1378453" y="929714"/>
                <a:chExt cx="2376264" cy="4659528"/>
              </a:xfrm>
              <a:grpFill/>
            </p:grpSpPr>
            <p:sp>
              <p:nvSpPr>
                <p:cNvPr id="73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Retângulo 73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5" name="Retângulo 74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79" name="Grupo 78"/>
            <p:cNvGrpSpPr/>
            <p:nvPr/>
          </p:nvGrpSpPr>
          <p:grpSpPr>
            <a:xfrm>
              <a:off x="4762048" y="5486566"/>
              <a:ext cx="1111178" cy="1142540"/>
              <a:chOff x="3449851" y="692696"/>
              <a:chExt cx="4505593" cy="4640171"/>
            </a:xfrm>
            <a:solidFill>
              <a:srgbClr val="EAAD00"/>
            </a:solidFill>
          </p:grpSpPr>
          <p:grpSp>
            <p:nvGrpSpPr>
              <p:cNvPr id="80" name="Grupo 79"/>
              <p:cNvGrpSpPr/>
              <p:nvPr/>
            </p:nvGrpSpPr>
            <p:grpSpPr>
              <a:xfrm>
                <a:off x="4385023" y="1750451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87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88" name="Grupo 87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89" name="Retângulo 88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0" name="Retângulo 89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1" name="Retângulo 90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81" name="Grupo 80"/>
              <p:cNvGrpSpPr/>
              <p:nvPr/>
            </p:nvGrpSpPr>
            <p:grpSpPr>
              <a:xfrm>
                <a:off x="3449851" y="69269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82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83" name="Grupo 82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84" name="Retângulo 83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5" name="Retângulo 84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6" name="Retângulo 85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01" name="Grupo 100"/>
            <p:cNvGrpSpPr/>
            <p:nvPr/>
          </p:nvGrpSpPr>
          <p:grpSpPr>
            <a:xfrm rot="1269465">
              <a:off x="7145591" y="2365751"/>
              <a:ext cx="903718" cy="1095590"/>
              <a:chOff x="5618998" y="2635966"/>
              <a:chExt cx="2328170" cy="2826989"/>
            </a:xfrm>
            <a:solidFill>
              <a:srgbClr val="EAAD00"/>
            </a:solidFill>
          </p:grpSpPr>
          <p:grpSp>
            <p:nvGrpSpPr>
              <p:cNvPr id="102" name="Grupo 101"/>
              <p:cNvGrpSpPr/>
              <p:nvPr/>
            </p:nvGrpSpPr>
            <p:grpSpPr>
              <a:xfrm rot="8126470">
                <a:off x="5618998" y="3461642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0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10" name="Grupo 109"/>
                <p:cNvGrpSpPr/>
                <p:nvPr/>
              </p:nvGrpSpPr>
              <p:grpSpPr>
                <a:xfrm>
                  <a:off x="7077496" y="1430760"/>
                  <a:ext cx="1136933" cy="2016224"/>
                  <a:chOff x="6925096" y="1278360"/>
                  <a:chExt cx="1136933" cy="2016224"/>
                </a:xfrm>
                <a:grpFill/>
              </p:grpSpPr>
              <p:sp>
                <p:nvSpPr>
                  <p:cNvPr id="111" name="Retângulo 11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" name="Retângulo 111"/>
                  <p:cNvSpPr/>
                  <p:nvPr/>
                </p:nvSpPr>
                <p:spPr>
                  <a:xfrm rot="10029040">
                    <a:off x="6925096" y="1562527"/>
                    <a:ext cx="1010681" cy="309992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3" name="Retângulo 11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03" name="Grupo 102"/>
              <p:cNvGrpSpPr/>
              <p:nvPr/>
            </p:nvGrpSpPr>
            <p:grpSpPr>
              <a:xfrm>
                <a:off x="5952556" y="2635966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04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05" name="Grupo 104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06" name="Retângulo 105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7" name="Retângulo 106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8" name="Retângulo 107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23" name="Grupo 122"/>
            <p:cNvGrpSpPr/>
            <p:nvPr/>
          </p:nvGrpSpPr>
          <p:grpSpPr>
            <a:xfrm>
              <a:off x="4266990" y="1819948"/>
              <a:ext cx="1412220" cy="811902"/>
              <a:chOff x="5619543" y="4034160"/>
              <a:chExt cx="3497412" cy="2013920"/>
            </a:xfrm>
            <a:solidFill>
              <a:srgbClr val="EAAD00"/>
            </a:solidFill>
          </p:grpSpPr>
          <p:grpSp>
            <p:nvGrpSpPr>
              <p:cNvPr id="124" name="Grupo 123"/>
              <p:cNvGrpSpPr/>
              <p:nvPr/>
            </p:nvGrpSpPr>
            <p:grpSpPr>
              <a:xfrm rot="16200000">
                <a:off x="5622894" y="4030809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31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32" name="Grupo 131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33" name="Retângulo 132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4" name="Retângulo 133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" name="Retângulo 134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5" name="Grupo 124"/>
              <p:cNvGrpSpPr/>
              <p:nvPr/>
            </p:nvGrpSpPr>
            <p:grpSpPr>
              <a:xfrm>
                <a:off x="7122343" y="4046767"/>
                <a:ext cx="1994612" cy="2001313"/>
                <a:chOff x="4644008" y="1430760"/>
                <a:chExt cx="3570421" cy="3582416"/>
              </a:xfrm>
              <a:grpFill/>
            </p:grpSpPr>
            <p:sp>
              <p:nvSpPr>
                <p:cNvPr id="126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27" name="Grupo 126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28" name="Retângulo 127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9" name="Retângulo 128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" name="Retângulo 129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36" name="Grupo 135"/>
            <p:cNvGrpSpPr/>
            <p:nvPr/>
          </p:nvGrpSpPr>
          <p:grpSpPr>
            <a:xfrm rot="845969">
              <a:off x="7699750" y="3341931"/>
              <a:ext cx="1048866" cy="1328140"/>
              <a:chOff x="4664371" y="1744054"/>
              <a:chExt cx="2043027" cy="2591145"/>
            </a:xfrm>
            <a:solidFill>
              <a:srgbClr val="EAAD00"/>
            </a:solidFill>
          </p:grpSpPr>
          <p:grpSp>
            <p:nvGrpSpPr>
              <p:cNvPr id="137" name="Grupo 136"/>
              <p:cNvGrpSpPr/>
              <p:nvPr/>
            </p:nvGrpSpPr>
            <p:grpSpPr>
              <a:xfrm>
                <a:off x="4664371" y="2238826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44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Retângulo 144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6" name="Retângulo 145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38" name="Grupo 137"/>
              <p:cNvGrpSpPr/>
              <p:nvPr/>
            </p:nvGrpSpPr>
            <p:grpSpPr>
              <a:xfrm>
                <a:off x="5101026" y="1744054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3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40" name="Grupo 139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41" name="Retângulo 14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2" name="Retângulo 141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3" name="Retângulo 14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47" name="Grupo 146"/>
            <p:cNvGrpSpPr/>
            <p:nvPr/>
          </p:nvGrpSpPr>
          <p:grpSpPr>
            <a:xfrm rot="20232769">
              <a:off x="6111031" y="2902878"/>
              <a:ext cx="772094" cy="1266411"/>
              <a:chOff x="2500465" y="1121906"/>
              <a:chExt cx="1606372" cy="2639035"/>
            </a:xfrm>
            <a:solidFill>
              <a:srgbClr val="EAAD00"/>
            </a:solidFill>
          </p:grpSpPr>
          <p:grpSp>
            <p:nvGrpSpPr>
              <p:cNvPr id="148" name="Grupo 147"/>
              <p:cNvGrpSpPr/>
              <p:nvPr/>
            </p:nvGrpSpPr>
            <p:grpSpPr>
              <a:xfrm>
                <a:off x="2500465" y="1664568"/>
                <a:ext cx="1069108" cy="2096373"/>
                <a:chOff x="1378453" y="929714"/>
                <a:chExt cx="2376264" cy="4659528"/>
              </a:xfrm>
              <a:grpFill/>
            </p:grpSpPr>
            <p:sp>
              <p:nvSpPr>
                <p:cNvPr id="15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6" name="Retângulo 15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7" name="Retângulo 15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9" name="Grupo 148"/>
              <p:cNvGrpSpPr/>
              <p:nvPr/>
            </p:nvGrpSpPr>
            <p:grpSpPr>
              <a:xfrm>
                <a:off x="2500465" y="1121906"/>
                <a:ext cx="1606372" cy="1611769"/>
                <a:chOff x="4644008" y="1430760"/>
                <a:chExt cx="3570421" cy="3582416"/>
              </a:xfrm>
              <a:grpFill/>
            </p:grpSpPr>
            <p:sp>
              <p:nvSpPr>
                <p:cNvPr id="150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51" name="Grupo 150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52" name="Retângulo 151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3" name="Retângulo 152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4" name="Retângulo 153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58" name="Grupo 157"/>
            <p:cNvGrpSpPr/>
            <p:nvPr/>
          </p:nvGrpSpPr>
          <p:grpSpPr>
            <a:xfrm rot="1462595">
              <a:off x="8607393" y="1993968"/>
              <a:ext cx="863349" cy="1185008"/>
              <a:chOff x="1528401" y="288255"/>
              <a:chExt cx="4444720" cy="6110454"/>
            </a:xfrm>
            <a:solidFill>
              <a:srgbClr val="EAAD00"/>
            </a:solidFill>
          </p:grpSpPr>
          <p:grpSp>
            <p:nvGrpSpPr>
              <p:cNvPr id="159" name="Grupo 158"/>
              <p:cNvGrpSpPr/>
              <p:nvPr/>
            </p:nvGrpSpPr>
            <p:grpSpPr>
              <a:xfrm>
                <a:off x="1528401" y="173918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6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7" name="Retângulo 16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8" name="Retângulo 16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60" name="Grupo 159"/>
              <p:cNvGrpSpPr/>
              <p:nvPr/>
            </p:nvGrpSpPr>
            <p:grpSpPr>
              <a:xfrm>
                <a:off x="2402700" y="28825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61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62" name="Grupo 161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63" name="Retângulo 162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4" name="Retângulo 163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 164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169" name="Grupo 168"/>
            <p:cNvGrpSpPr/>
            <p:nvPr/>
          </p:nvGrpSpPr>
          <p:grpSpPr>
            <a:xfrm rot="19483562">
              <a:off x="6958530" y="4889702"/>
              <a:ext cx="926519" cy="1302370"/>
              <a:chOff x="2531392" y="-483286"/>
              <a:chExt cx="4758553" cy="6699606"/>
            </a:xfrm>
            <a:solidFill>
              <a:srgbClr val="EAAD00"/>
            </a:solidFill>
          </p:grpSpPr>
          <p:grpSp>
            <p:nvGrpSpPr>
              <p:cNvPr id="170" name="Grupo 169"/>
              <p:cNvGrpSpPr/>
              <p:nvPr/>
            </p:nvGrpSpPr>
            <p:grpSpPr>
              <a:xfrm>
                <a:off x="3719524" y="-483286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79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0" name="Grupo 179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81" name="Retângulo 180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2" name="Retângulo 181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3" name="Retângulo 182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71" name="Grupo 170"/>
              <p:cNvGrpSpPr/>
              <p:nvPr/>
            </p:nvGrpSpPr>
            <p:grpSpPr>
              <a:xfrm>
                <a:off x="2531392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76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Retângulo 176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Retângulo 177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72" name="Grupo 171"/>
              <p:cNvGrpSpPr/>
              <p:nvPr/>
            </p:nvGrpSpPr>
            <p:grpSpPr>
              <a:xfrm>
                <a:off x="4686447" y="1556792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73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Retângulo 173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5" name="Retângulo 174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184" name="Grupo 183"/>
            <p:cNvGrpSpPr/>
            <p:nvPr/>
          </p:nvGrpSpPr>
          <p:grpSpPr>
            <a:xfrm rot="683179">
              <a:off x="5745148" y="4196515"/>
              <a:ext cx="1375076" cy="1377753"/>
              <a:chOff x="-840123" y="-276438"/>
              <a:chExt cx="7028863" cy="7053812"/>
            </a:xfrm>
            <a:solidFill>
              <a:srgbClr val="EAAD00"/>
            </a:solidFill>
          </p:grpSpPr>
          <p:grpSp>
            <p:nvGrpSpPr>
              <p:cNvPr id="185" name="Grupo 184"/>
              <p:cNvGrpSpPr/>
              <p:nvPr/>
            </p:nvGrpSpPr>
            <p:grpSpPr>
              <a:xfrm>
                <a:off x="1440329" y="2117846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19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9" name="Retângulo 19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0" name="Retângulo 19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86" name="Grupo 185"/>
              <p:cNvGrpSpPr/>
              <p:nvPr/>
            </p:nvGrpSpPr>
            <p:grpSpPr>
              <a:xfrm rot="16200000">
                <a:off x="-834126" y="-22709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93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94" name="Grupo 193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95" name="Retângulo 194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6" name="Retângulo 195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7" name="Retângulo 196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87" name="Grupo 186"/>
              <p:cNvGrpSpPr/>
              <p:nvPr/>
            </p:nvGrpSpPr>
            <p:grpSpPr>
              <a:xfrm>
                <a:off x="2618319" y="-27643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188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9" name="Grupo 188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190" name="Retângulo 189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1" name="Retângulo 190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2" name="Retângulo 191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201" name="Grupo 200"/>
            <p:cNvGrpSpPr/>
            <p:nvPr/>
          </p:nvGrpSpPr>
          <p:grpSpPr>
            <a:xfrm rot="19506178">
              <a:off x="5804244" y="988417"/>
              <a:ext cx="911239" cy="1128899"/>
              <a:chOff x="3400144" y="-312908"/>
              <a:chExt cx="4730268" cy="5869520"/>
            </a:xfrm>
            <a:solidFill>
              <a:srgbClr val="EAAD00"/>
            </a:solidFill>
          </p:grpSpPr>
          <p:grpSp>
            <p:nvGrpSpPr>
              <p:cNvPr id="202" name="Grupo 201"/>
              <p:cNvGrpSpPr/>
              <p:nvPr/>
            </p:nvGrpSpPr>
            <p:grpSpPr>
              <a:xfrm>
                <a:off x="4606296" y="89708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1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6" name="Retângulo 21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7" name="Retângulo 21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03" name="Grupo 202"/>
              <p:cNvGrpSpPr/>
              <p:nvPr/>
            </p:nvGrpSpPr>
            <p:grpSpPr>
              <a:xfrm>
                <a:off x="4559991" y="-31290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10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11" name="Grupo 210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12" name="Retângulo 211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3" name="Retângulo 212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4" name="Retângulo 213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04" name="Grupo 203"/>
              <p:cNvGrpSpPr/>
              <p:nvPr/>
            </p:nvGrpSpPr>
            <p:grpSpPr>
              <a:xfrm rot="16200000">
                <a:off x="3406141" y="-291115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05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06" name="Grupo 205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07" name="Retângulo 206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8" name="Retângulo 207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9" name="Retângulo 208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grpSp>
          <p:nvGrpSpPr>
            <p:cNvPr id="218" name="Grupo 217"/>
            <p:cNvGrpSpPr/>
            <p:nvPr/>
          </p:nvGrpSpPr>
          <p:grpSpPr>
            <a:xfrm rot="19648751">
              <a:off x="8082464" y="5595509"/>
              <a:ext cx="1181702" cy="1482089"/>
              <a:chOff x="-1288916" y="-99927"/>
              <a:chExt cx="5100705" cy="6407530"/>
            </a:xfrm>
            <a:solidFill>
              <a:srgbClr val="EAAD00"/>
            </a:solidFill>
          </p:grpSpPr>
          <p:grpSp>
            <p:nvGrpSpPr>
              <p:cNvPr id="219" name="Grupo 218"/>
              <p:cNvGrpSpPr/>
              <p:nvPr/>
            </p:nvGrpSpPr>
            <p:grpSpPr>
              <a:xfrm rot="13360883">
                <a:off x="1435525" y="-99927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28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9" name="Retângulo 228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0" name="Retângulo 229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20" name="Grupo 219"/>
              <p:cNvGrpSpPr/>
              <p:nvPr/>
            </p:nvGrpSpPr>
            <p:grpSpPr>
              <a:xfrm rot="8087281">
                <a:off x="-147284" y="-84174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25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6" name="Retângulo 225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7" name="Retângulo 226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21" name="Grupo 220"/>
              <p:cNvGrpSpPr/>
              <p:nvPr/>
            </p:nvGrpSpPr>
            <p:grpSpPr>
              <a:xfrm rot="8241240">
                <a:off x="1144193" y="4291379"/>
                <a:ext cx="1136936" cy="2016224"/>
                <a:chOff x="6925093" y="1278360"/>
                <a:chExt cx="1136936" cy="2016224"/>
              </a:xfrm>
              <a:grpFill/>
            </p:grpSpPr>
            <p:sp>
              <p:nvSpPr>
                <p:cNvPr id="222" name="Retângulo 221"/>
                <p:cNvSpPr/>
                <p:nvPr/>
              </p:nvSpPr>
              <p:spPr>
                <a:xfrm rot="18765510">
                  <a:off x="6292294" y="2150582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3" name="Retângulo 222"/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4" name="Retângulo 223"/>
                <p:cNvSpPr/>
                <p:nvPr/>
              </p:nvSpPr>
              <p:spPr>
                <a:xfrm rot="16410830">
                  <a:off x="7401693" y="1976131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31" name="Elipse 33"/>
            <p:cNvSpPr/>
            <p:nvPr/>
          </p:nvSpPr>
          <p:spPr>
            <a:xfrm>
              <a:off x="4683724" y="4588738"/>
              <a:ext cx="751784" cy="750583"/>
            </a:xfrm>
            <a:custGeom>
              <a:avLst/>
              <a:gdLst/>
              <a:ahLst/>
              <a:cxnLst/>
              <a:rect l="l" t="t" r="r" b="b"/>
              <a:pathLst>
                <a:path w="2376264" h="2376264">
                  <a:moveTo>
                    <a:pt x="1188132" y="216024"/>
                  </a:moveTo>
                  <a:cubicBezTo>
                    <a:pt x="651252" y="216024"/>
                    <a:pt x="216024" y="651252"/>
                    <a:pt x="216024" y="1188132"/>
                  </a:cubicBezTo>
                  <a:cubicBezTo>
                    <a:pt x="216024" y="1725012"/>
                    <a:pt x="651252" y="2160240"/>
                    <a:pt x="1188132" y="2160240"/>
                  </a:cubicBezTo>
                  <a:cubicBezTo>
                    <a:pt x="1725012" y="2160240"/>
                    <a:pt x="2160240" y="1725012"/>
                    <a:pt x="2160240" y="1188132"/>
                  </a:cubicBezTo>
                  <a:cubicBezTo>
                    <a:pt x="2160240" y="651252"/>
                    <a:pt x="1725012" y="216024"/>
                    <a:pt x="1188132" y="216024"/>
                  </a:cubicBezTo>
                  <a:close/>
                  <a:moveTo>
                    <a:pt x="1188132" y="0"/>
                  </a:moveTo>
                  <a:cubicBezTo>
                    <a:pt x="1844319" y="0"/>
                    <a:pt x="2376264" y="531945"/>
                    <a:pt x="2376264" y="1188132"/>
                  </a:cubicBezTo>
                  <a:cubicBezTo>
                    <a:pt x="2376264" y="1844319"/>
                    <a:pt x="1844319" y="2376264"/>
                    <a:pt x="1188132" y="2376264"/>
                  </a:cubicBezTo>
                  <a:cubicBezTo>
                    <a:pt x="531945" y="2376264"/>
                    <a:pt x="0" y="1844319"/>
                    <a:pt x="0" y="1188132"/>
                  </a:cubicBezTo>
                  <a:cubicBezTo>
                    <a:pt x="0" y="531945"/>
                    <a:pt x="531945" y="0"/>
                    <a:pt x="1188132" y="0"/>
                  </a:cubicBezTo>
                  <a:close/>
                </a:path>
              </a:pathLst>
            </a:custGeom>
            <a:solidFill>
              <a:srgbClr val="EAA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32" name="Grupo 231"/>
            <p:cNvGrpSpPr/>
            <p:nvPr/>
          </p:nvGrpSpPr>
          <p:grpSpPr>
            <a:xfrm rot="19813159">
              <a:off x="6059749" y="5850685"/>
              <a:ext cx="906776" cy="1117652"/>
              <a:chOff x="1272137" y="608819"/>
              <a:chExt cx="4751358" cy="5865680"/>
            </a:xfrm>
            <a:solidFill>
              <a:srgbClr val="EAAD00"/>
            </a:solidFill>
          </p:grpSpPr>
          <p:grpSp>
            <p:nvGrpSpPr>
              <p:cNvPr id="233" name="Grupo 232"/>
              <p:cNvGrpSpPr/>
              <p:nvPr/>
            </p:nvGrpSpPr>
            <p:grpSpPr>
              <a:xfrm>
                <a:off x="2444753" y="1814971"/>
                <a:ext cx="2376264" cy="4659528"/>
                <a:chOff x="1378453" y="929714"/>
                <a:chExt cx="2376264" cy="4659528"/>
              </a:xfrm>
              <a:grpFill/>
            </p:grpSpPr>
            <p:sp>
              <p:nvSpPr>
                <p:cNvPr id="247" name="Elipse 33"/>
                <p:cNvSpPr/>
                <p:nvPr/>
              </p:nvSpPr>
              <p:spPr>
                <a:xfrm>
                  <a:off x="1378453" y="929714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8" name="Retângulo 247"/>
                <p:cNvSpPr/>
                <p:nvPr/>
              </p:nvSpPr>
              <p:spPr>
                <a:xfrm rot="16200000">
                  <a:off x="1429782" y="4302491"/>
                  <a:ext cx="2301722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9" name="Retângulo 248"/>
                <p:cNvSpPr/>
                <p:nvPr/>
              </p:nvSpPr>
              <p:spPr>
                <a:xfrm>
                  <a:off x="1558473" y="3933056"/>
                  <a:ext cx="2016224" cy="27177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4" name="Grupo 233"/>
              <p:cNvGrpSpPr/>
              <p:nvPr/>
            </p:nvGrpSpPr>
            <p:grpSpPr>
              <a:xfrm>
                <a:off x="2453074" y="608819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42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3" name="Grupo 242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44" name="Retângulo 243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5" name="Retângulo 244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6" name="Retângulo 245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35" name="Grupo 234"/>
              <p:cNvGrpSpPr/>
              <p:nvPr/>
            </p:nvGrpSpPr>
            <p:grpSpPr>
              <a:xfrm rot="16200000">
                <a:off x="1278134" y="658158"/>
                <a:ext cx="3570421" cy="3582416"/>
                <a:chOff x="4644008" y="1430760"/>
                <a:chExt cx="3570421" cy="3582416"/>
              </a:xfrm>
              <a:grpFill/>
            </p:grpSpPr>
            <p:sp>
              <p:nvSpPr>
                <p:cNvPr id="237" name="Elipse 33"/>
                <p:cNvSpPr/>
                <p:nvPr/>
              </p:nvSpPr>
              <p:spPr>
                <a:xfrm>
                  <a:off x="4644008" y="2636912"/>
                  <a:ext cx="2376264" cy="2376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2376264">
                      <a:moveTo>
                        <a:pt x="1188132" y="216024"/>
                      </a:moveTo>
                      <a:cubicBezTo>
                        <a:pt x="651252" y="216024"/>
                        <a:pt x="216024" y="651252"/>
                        <a:pt x="216024" y="1188132"/>
                      </a:cubicBezTo>
                      <a:cubicBezTo>
                        <a:pt x="216024" y="1725012"/>
                        <a:pt x="651252" y="2160240"/>
                        <a:pt x="1188132" y="2160240"/>
                      </a:cubicBezTo>
                      <a:cubicBezTo>
                        <a:pt x="1725012" y="2160240"/>
                        <a:pt x="2160240" y="1725012"/>
                        <a:pt x="2160240" y="1188132"/>
                      </a:cubicBezTo>
                      <a:cubicBezTo>
                        <a:pt x="2160240" y="651252"/>
                        <a:pt x="1725012" y="216024"/>
                        <a:pt x="1188132" y="216024"/>
                      </a:cubicBezTo>
                      <a:close/>
                      <a:moveTo>
                        <a:pt x="1188132" y="0"/>
                      </a:moveTo>
                      <a:cubicBezTo>
                        <a:pt x="1844319" y="0"/>
                        <a:pt x="2376264" y="531945"/>
                        <a:pt x="2376264" y="1188132"/>
                      </a:cubicBezTo>
                      <a:cubicBezTo>
                        <a:pt x="2376264" y="1844319"/>
                        <a:pt x="1844319" y="2376264"/>
                        <a:pt x="1188132" y="2376264"/>
                      </a:cubicBezTo>
                      <a:cubicBezTo>
                        <a:pt x="531945" y="2376264"/>
                        <a:pt x="0" y="1844319"/>
                        <a:pt x="0" y="1188132"/>
                      </a:cubicBezTo>
                      <a:cubicBezTo>
                        <a:pt x="0" y="531945"/>
                        <a:pt x="531945" y="0"/>
                        <a:pt x="11881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38" name="Grupo 237"/>
                <p:cNvGrpSpPr/>
                <p:nvPr/>
              </p:nvGrpSpPr>
              <p:grpSpPr>
                <a:xfrm>
                  <a:off x="7077493" y="1430760"/>
                  <a:ext cx="1136936" cy="2016224"/>
                  <a:chOff x="6925093" y="1278360"/>
                  <a:chExt cx="1136936" cy="2016224"/>
                </a:xfrm>
                <a:grpFill/>
              </p:grpSpPr>
              <p:sp>
                <p:nvSpPr>
                  <p:cNvPr id="239" name="Retângulo 238"/>
                  <p:cNvSpPr/>
                  <p:nvPr/>
                </p:nvSpPr>
                <p:spPr>
                  <a:xfrm rot="18765510">
                    <a:off x="6292294" y="2150582"/>
                    <a:ext cx="2016224" cy="27177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0" name="Retângulo 239"/>
                  <p:cNvSpPr/>
                  <p:nvPr/>
                </p:nvSpPr>
                <p:spPr>
                  <a:xfrm rot="10029040">
                    <a:off x="6925093" y="1562536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1" name="Retângulo 240"/>
                  <p:cNvSpPr/>
                  <p:nvPr/>
                </p:nvSpPr>
                <p:spPr>
                  <a:xfrm rot="16410830">
                    <a:off x="7401693" y="1976131"/>
                    <a:ext cx="1010681" cy="30999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sp>
            <p:nvSpPr>
              <p:cNvPr id="236" name="Retângulo 235"/>
              <p:cNvSpPr/>
              <p:nvPr/>
            </p:nvSpPr>
            <p:spPr>
              <a:xfrm rot="18531397">
                <a:off x="1798887" y="1481041"/>
                <a:ext cx="1512168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50" name="Grupo 249"/>
            <p:cNvGrpSpPr/>
            <p:nvPr/>
          </p:nvGrpSpPr>
          <p:grpSpPr>
            <a:xfrm rot="1311155">
              <a:off x="4413671" y="3363460"/>
              <a:ext cx="830391" cy="1214151"/>
              <a:chOff x="1072105" y="1035727"/>
              <a:chExt cx="3248113" cy="4756802"/>
            </a:xfrm>
            <a:solidFill>
              <a:srgbClr val="EAAD00"/>
            </a:solidFill>
          </p:grpSpPr>
          <p:sp>
            <p:nvSpPr>
              <p:cNvPr id="251" name="Retângulo 250"/>
              <p:cNvSpPr/>
              <p:nvPr/>
            </p:nvSpPr>
            <p:spPr>
              <a:xfrm>
                <a:off x="1619672" y="1035727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17" name="Grupo 316"/>
              <p:cNvGrpSpPr/>
              <p:nvPr/>
            </p:nvGrpSpPr>
            <p:grpSpPr>
              <a:xfrm rot="8222399">
                <a:off x="1072105" y="1259294"/>
                <a:ext cx="1793202" cy="4533235"/>
                <a:chOff x="6308449" y="974492"/>
                <a:chExt cx="1793203" cy="4533235"/>
              </a:xfrm>
              <a:grpFill/>
            </p:grpSpPr>
            <p:sp>
              <p:nvSpPr>
                <p:cNvPr id="321" name="Retângulo 320"/>
                <p:cNvSpPr/>
                <p:nvPr/>
              </p:nvSpPr>
              <p:spPr>
                <a:xfrm rot="18765510">
                  <a:off x="4212434" y="3070507"/>
                  <a:ext cx="4533235" cy="341206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2" name="Retângulo 321"/>
                <p:cNvSpPr/>
                <p:nvPr/>
              </p:nvSpPr>
              <p:spPr>
                <a:xfrm rot="10029040">
                  <a:off x="6925093" y="1562536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3" name="Retângulo 322"/>
                <p:cNvSpPr/>
                <p:nvPr/>
              </p:nvSpPr>
              <p:spPr>
                <a:xfrm rot="16410830">
                  <a:off x="7441316" y="2022565"/>
                  <a:ext cx="1010681" cy="30999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318" name="Retângulo 317"/>
              <p:cNvSpPr/>
              <p:nvPr/>
            </p:nvSpPr>
            <p:spPr>
              <a:xfrm>
                <a:off x="1645251" y="3645024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9" name="Retângulo 318"/>
              <p:cNvSpPr/>
              <p:nvPr/>
            </p:nvSpPr>
            <p:spPr>
              <a:xfrm>
                <a:off x="1645251" y="2420888"/>
                <a:ext cx="1709522" cy="271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0" name="Fluxograma: Atraso 52"/>
              <p:cNvSpPr/>
              <p:nvPr/>
            </p:nvSpPr>
            <p:spPr>
              <a:xfrm>
                <a:off x="2483768" y="1035727"/>
                <a:ext cx="1836450" cy="1656940"/>
              </a:xfrm>
              <a:custGeom>
                <a:avLst/>
                <a:gdLst/>
                <a:ahLst/>
                <a:cxnLst/>
                <a:rect l="l" t="t" r="r" b="b"/>
                <a:pathLst>
                  <a:path w="2196490" h="1656940">
                    <a:moveTo>
                      <a:pt x="250530" y="271779"/>
                    </a:moveTo>
                    <a:lnTo>
                      <a:pt x="250530" y="1385161"/>
                    </a:lnTo>
                    <a:lnTo>
                      <a:pt x="1115498" y="1385161"/>
                    </a:lnTo>
                    <a:cubicBezTo>
                      <a:pt x="1593207" y="1385161"/>
                      <a:pt x="1980466" y="1135922"/>
                      <a:pt x="1980466" y="828470"/>
                    </a:cubicBezTo>
                    <a:cubicBezTo>
                      <a:pt x="1980466" y="521018"/>
                      <a:pt x="1593207" y="271779"/>
                      <a:pt x="1115498" y="271779"/>
                    </a:cubicBezTo>
                    <a:close/>
                    <a:moveTo>
                      <a:pt x="0" y="0"/>
                    </a:moveTo>
                    <a:lnTo>
                      <a:pt x="1098245" y="0"/>
                    </a:lnTo>
                    <a:cubicBezTo>
                      <a:pt x="1704789" y="0"/>
                      <a:pt x="2196490" y="370919"/>
                      <a:pt x="2196490" y="828470"/>
                    </a:cubicBezTo>
                    <a:cubicBezTo>
                      <a:pt x="2196490" y="1286021"/>
                      <a:pt x="1704789" y="1656940"/>
                      <a:pt x="1098245" y="1656940"/>
                    </a:cubicBezTo>
                    <a:lnTo>
                      <a:pt x="0" y="16569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324" name="Grupo 323"/>
            <p:cNvGrpSpPr/>
            <p:nvPr/>
          </p:nvGrpSpPr>
          <p:grpSpPr>
            <a:xfrm rot="19582740">
              <a:off x="8458219" y="4379130"/>
              <a:ext cx="1161700" cy="850867"/>
              <a:chOff x="1534967" y="1556792"/>
              <a:chExt cx="5820816" cy="4270176"/>
            </a:xfrm>
            <a:solidFill>
              <a:srgbClr val="EAAD00"/>
            </a:solidFill>
          </p:grpSpPr>
          <p:sp>
            <p:nvSpPr>
              <p:cNvPr id="325" name="Coração 55"/>
              <p:cNvSpPr/>
              <p:nvPr/>
            </p:nvSpPr>
            <p:spPr>
              <a:xfrm>
                <a:off x="2267744" y="1556792"/>
                <a:ext cx="4355262" cy="4270176"/>
              </a:xfrm>
              <a:custGeom>
                <a:avLst/>
                <a:gdLst/>
                <a:ahLst/>
                <a:cxnLst/>
                <a:rect l="l" t="t" r="r" b="b"/>
                <a:pathLst>
                  <a:path w="4158557" h="4077314">
                    <a:moveTo>
                      <a:pt x="1220826" y="433151"/>
                    </a:moveTo>
                    <a:cubicBezTo>
                      <a:pt x="393173" y="418747"/>
                      <a:pt x="-298251" y="1886508"/>
                      <a:pt x="2079278" y="3633264"/>
                    </a:cubicBezTo>
                    <a:cubicBezTo>
                      <a:pt x="5387146" y="1202994"/>
                      <a:pt x="2754353" y="-687216"/>
                      <a:pt x="2079278" y="1202994"/>
                    </a:cubicBezTo>
                    <a:cubicBezTo>
                      <a:pt x="1889413" y="671373"/>
                      <a:pt x="1544690" y="438788"/>
                      <a:pt x="1220826" y="433151"/>
                    </a:cubicBezTo>
                    <a:close/>
                    <a:moveTo>
                      <a:pt x="985547" y="133"/>
                    </a:moveTo>
                    <a:cubicBezTo>
                      <a:pt x="1398174" y="7315"/>
                      <a:pt x="1837377" y="303645"/>
                      <a:pt x="2079279" y="980970"/>
                    </a:cubicBezTo>
                    <a:cubicBezTo>
                      <a:pt x="2939374" y="-1427298"/>
                      <a:pt x="6293747" y="980970"/>
                      <a:pt x="2079279" y="4077314"/>
                    </a:cubicBezTo>
                    <a:cubicBezTo>
                      <a:pt x="-949871" y="1851817"/>
                      <a:pt x="-68945" y="-18219"/>
                      <a:pt x="985547" y="1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26" name="Grupo 325"/>
              <p:cNvGrpSpPr/>
              <p:nvPr/>
            </p:nvGrpSpPr>
            <p:grpSpPr>
              <a:xfrm>
                <a:off x="1534967" y="2630360"/>
                <a:ext cx="5820816" cy="1178252"/>
                <a:chOff x="1415480" y="2708918"/>
                <a:chExt cx="6403233" cy="1296146"/>
              </a:xfrm>
              <a:grpFill/>
            </p:grpSpPr>
            <p:sp>
              <p:nvSpPr>
                <p:cNvPr id="327" name="Rosca 326"/>
                <p:cNvSpPr/>
                <p:nvPr/>
              </p:nvSpPr>
              <p:spPr>
                <a:xfrm>
                  <a:off x="1415480" y="2708920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8" name="Rosca 327"/>
                <p:cNvSpPr/>
                <p:nvPr/>
              </p:nvSpPr>
              <p:spPr>
                <a:xfrm>
                  <a:off x="4506345" y="2708918"/>
                  <a:ext cx="3312368" cy="1296144"/>
                </a:xfrm>
                <a:prstGeom prst="donut">
                  <a:avLst>
                    <a:gd name="adj" fmla="val 17649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solidFill>
                      <a:schemeClr val="tx1"/>
                    </a:solidFill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9" name="Retângulo 328"/>
                <p:cNvSpPr/>
                <p:nvPr/>
              </p:nvSpPr>
              <p:spPr>
                <a:xfrm rot="908810">
                  <a:off x="6804224" y="5844660"/>
                  <a:ext cx="1221388" cy="1569660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9600" i="1" smtClean="0">
                            <a:solidFill>
                              <a:srgbClr val="EAAD00"/>
                            </a:solidFill>
                            <a:latin typeface="Cambria Math"/>
                          </a:rPr>
                          <m:t>𝜋</m:t>
                        </m:r>
                      </m:oMath>
                    </m:oMathPara>
                  </a14:m>
                  <a:endParaRPr lang="pt-BR" sz="1200" dirty="0">
                    <a:solidFill>
                      <a:srgbClr val="EAAD00"/>
                    </a:solidFill>
                  </a:endParaRPr>
                </a:p>
              </p:txBody>
            </p:sp>
          </mc:Choice>
          <mc:Fallback xmlns="">
            <p:sp>
              <p:nvSpPr>
                <p:cNvPr id="329" name="Retângulo 3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08810">
                  <a:off x="6804224" y="5844660"/>
                  <a:ext cx="1221388" cy="156966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CaixaDeTexto 4"/>
          <p:cNvSpPr txBox="1"/>
          <p:nvPr/>
        </p:nvSpPr>
        <p:spPr>
          <a:xfrm>
            <a:off x="-1980728" y="51675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grpSp>
        <p:nvGrpSpPr>
          <p:cNvPr id="9" name="Grupo 8"/>
          <p:cNvGrpSpPr/>
          <p:nvPr/>
        </p:nvGrpSpPr>
        <p:grpSpPr>
          <a:xfrm>
            <a:off x="4648047" y="5407"/>
            <a:ext cx="4534879" cy="1358595"/>
            <a:chOff x="4648047" y="5407"/>
            <a:chExt cx="4534879" cy="1358595"/>
          </a:xfrm>
        </p:grpSpPr>
        <p:sp>
          <p:nvSpPr>
            <p:cNvPr id="8" name="Retângulo 7"/>
            <p:cNvSpPr/>
            <p:nvPr/>
          </p:nvSpPr>
          <p:spPr>
            <a:xfrm>
              <a:off x="4648048" y="791481"/>
              <a:ext cx="4534878" cy="57252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" name="Grupo 5"/>
            <p:cNvGrpSpPr/>
            <p:nvPr/>
          </p:nvGrpSpPr>
          <p:grpSpPr>
            <a:xfrm>
              <a:off x="4648047" y="5407"/>
              <a:ext cx="4527767" cy="1224136"/>
              <a:chOff x="4648047" y="5407"/>
              <a:chExt cx="4527767" cy="1224136"/>
            </a:xfrm>
            <a:effectLst/>
          </p:grpSpPr>
          <p:sp>
            <p:nvSpPr>
              <p:cNvPr id="22" name="Retângulo de cantos arredondados 21"/>
              <p:cNvSpPr/>
              <p:nvPr/>
            </p:nvSpPr>
            <p:spPr>
              <a:xfrm>
                <a:off x="4648047" y="5407"/>
                <a:ext cx="4527767" cy="1224136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52" name="CaixaDeTexto 251"/>
              <p:cNvSpPr txBox="1"/>
              <p:nvPr/>
            </p:nvSpPr>
            <p:spPr>
              <a:xfrm>
                <a:off x="4781125" y="347573"/>
                <a:ext cx="4161952" cy="58477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pt-BR" sz="3200" b="1" dirty="0">
                    <a:solidFill>
                      <a:srgbClr val="893BC3"/>
                    </a:solidFill>
                    <a:latin typeface="Century Gothic" panose="020B0502020202020204" pitchFamily="34" charset="0"/>
                  </a:rPr>
                  <a:t>DISCUS</a:t>
                </a:r>
                <a:r>
                  <a:rPr lang="pt-BR" sz="32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SEX</a:t>
                </a:r>
                <a:endParaRPr lang="pt-BR" sz="10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253" name="Balão de Pensamento: Nuvem 16">
                <a:extLst>
                  <a:ext uri="{FF2B5EF4-FFF2-40B4-BE49-F238E27FC236}">
                    <a16:creationId xmlns:a16="http://schemas.microsoft.com/office/drawing/2014/main" id="{5C57BA0A-9700-43BD-9104-CC30BC0DE381}"/>
                  </a:ext>
                </a:extLst>
              </p:cNvPr>
              <p:cNvSpPr/>
              <p:nvPr/>
            </p:nvSpPr>
            <p:spPr>
              <a:xfrm>
                <a:off x="5094226" y="171824"/>
                <a:ext cx="360616" cy="269359"/>
              </a:xfrm>
              <a:prstGeom prst="cloudCallout">
                <a:avLst>
                  <a:gd name="adj1" fmla="val -5084"/>
                  <a:gd name="adj2" fmla="val 57074"/>
                </a:avLst>
              </a:prstGeom>
              <a:solidFill>
                <a:srgbClr val="893BC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254" name="Grupo 253"/>
              <p:cNvGrpSpPr/>
              <p:nvPr/>
            </p:nvGrpSpPr>
            <p:grpSpPr>
              <a:xfrm rot="503187">
                <a:off x="7087031" y="88908"/>
                <a:ext cx="879414" cy="955509"/>
                <a:chOff x="-180528" y="2276873"/>
                <a:chExt cx="2857570" cy="3024336"/>
              </a:xfrm>
              <a:effectLst/>
            </p:grpSpPr>
            <p:grpSp>
              <p:nvGrpSpPr>
                <p:cNvPr id="255" name="Agrupar 15">
                  <a:extLst>
                    <a:ext uri="{FF2B5EF4-FFF2-40B4-BE49-F238E27FC236}">
                      <a16:creationId xmlns:a16="http://schemas.microsoft.com/office/drawing/2014/main" id="{CDA0B437-9E5C-43AF-AD41-CFFD83C35D59}"/>
                    </a:ext>
                  </a:extLst>
                </p:cNvPr>
                <p:cNvGrpSpPr/>
                <p:nvPr/>
              </p:nvGrpSpPr>
              <p:grpSpPr>
                <a:xfrm>
                  <a:off x="-180528" y="2276873"/>
                  <a:ext cx="2857570" cy="3024336"/>
                  <a:chOff x="3787349" y="611219"/>
                  <a:chExt cx="2714217" cy="2854593"/>
                </a:xfrm>
                <a:solidFill>
                  <a:srgbClr val="7A34AE"/>
                </a:solidFill>
              </p:grpSpPr>
              <p:sp>
                <p:nvSpPr>
                  <p:cNvPr id="294" name="Retângulo 293"/>
                  <p:cNvSpPr/>
                  <p:nvPr/>
                </p:nvSpPr>
                <p:spPr>
                  <a:xfrm>
                    <a:off x="3792719" y="708149"/>
                    <a:ext cx="2703477" cy="2664296"/>
                  </a:xfrm>
                  <a:prstGeom prst="rect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rgbClr val="9900FF"/>
                      </a:solidFill>
                    </a:endParaRPr>
                  </a:p>
                </p:txBody>
              </p:sp>
              <p:grpSp>
                <p:nvGrpSpPr>
                  <p:cNvPr id="295" name="Grupo 294"/>
                  <p:cNvGrpSpPr/>
                  <p:nvPr/>
                </p:nvGrpSpPr>
                <p:grpSpPr>
                  <a:xfrm>
                    <a:off x="3787349" y="611219"/>
                    <a:ext cx="2703476" cy="108012"/>
                    <a:chOff x="5952287" y="2088395"/>
                    <a:chExt cx="2850831" cy="216024"/>
                  </a:xfrm>
                  <a:grpFill/>
                </p:grpSpPr>
                <p:sp>
                  <p:nvSpPr>
                    <p:cNvPr id="307" name="Triângulo isósceles 306"/>
                    <p:cNvSpPr/>
                    <p:nvPr/>
                  </p:nvSpPr>
                  <p:spPr>
                    <a:xfrm>
                      <a:off x="5952287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08" name="Triângulo isósceles 307"/>
                    <p:cNvSpPr/>
                    <p:nvPr/>
                  </p:nvSpPr>
                  <p:spPr>
                    <a:xfrm>
                      <a:off x="6241783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09" name="Triângulo isósceles 308"/>
                    <p:cNvSpPr/>
                    <p:nvPr/>
                  </p:nvSpPr>
                  <p:spPr>
                    <a:xfrm>
                      <a:off x="6520839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10" name="Triângulo isósceles 309"/>
                    <p:cNvSpPr/>
                    <p:nvPr/>
                  </p:nvSpPr>
                  <p:spPr>
                    <a:xfrm>
                      <a:off x="6786042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11" name="Triângulo isósceles 310"/>
                    <p:cNvSpPr/>
                    <p:nvPr/>
                  </p:nvSpPr>
                  <p:spPr>
                    <a:xfrm>
                      <a:off x="7057306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12" name="Triângulo isósceles 311"/>
                    <p:cNvSpPr/>
                    <p:nvPr/>
                  </p:nvSpPr>
                  <p:spPr>
                    <a:xfrm>
                      <a:off x="7358127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13" name="Triângulo isósceles 312"/>
                    <p:cNvSpPr/>
                    <p:nvPr/>
                  </p:nvSpPr>
                  <p:spPr>
                    <a:xfrm>
                      <a:off x="7628725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14" name="Triângulo isósceles 313"/>
                    <p:cNvSpPr/>
                    <p:nvPr/>
                  </p:nvSpPr>
                  <p:spPr>
                    <a:xfrm>
                      <a:off x="7939022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15" name="Triângulo isósceles 314"/>
                    <p:cNvSpPr/>
                    <p:nvPr/>
                  </p:nvSpPr>
                  <p:spPr>
                    <a:xfrm>
                      <a:off x="8227054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16" name="Triângulo isósceles 315"/>
                    <p:cNvSpPr/>
                    <p:nvPr/>
                  </p:nvSpPr>
                  <p:spPr>
                    <a:xfrm>
                      <a:off x="8515086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296" name="Grupo 295"/>
                  <p:cNvGrpSpPr/>
                  <p:nvPr/>
                </p:nvGrpSpPr>
                <p:grpSpPr>
                  <a:xfrm rot="10800000">
                    <a:off x="3798090" y="3357800"/>
                    <a:ext cx="2703476" cy="108012"/>
                    <a:chOff x="5952287" y="2088395"/>
                    <a:chExt cx="2850831" cy="216024"/>
                  </a:xfrm>
                  <a:grpFill/>
                </p:grpSpPr>
                <p:sp>
                  <p:nvSpPr>
                    <p:cNvPr id="297" name="Triângulo isósceles 296"/>
                    <p:cNvSpPr/>
                    <p:nvPr/>
                  </p:nvSpPr>
                  <p:spPr>
                    <a:xfrm>
                      <a:off x="5952287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98" name="Triângulo isósceles 297"/>
                    <p:cNvSpPr/>
                    <p:nvPr/>
                  </p:nvSpPr>
                  <p:spPr>
                    <a:xfrm>
                      <a:off x="6241783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99" name="Triângulo isósceles 298"/>
                    <p:cNvSpPr/>
                    <p:nvPr/>
                  </p:nvSpPr>
                  <p:spPr>
                    <a:xfrm>
                      <a:off x="6520839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00" name="Triângulo isósceles 299"/>
                    <p:cNvSpPr/>
                    <p:nvPr/>
                  </p:nvSpPr>
                  <p:spPr>
                    <a:xfrm>
                      <a:off x="6786042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01" name="Triângulo isósceles 300"/>
                    <p:cNvSpPr/>
                    <p:nvPr/>
                  </p:nvSpPr>
                  <p:spPr>
                    <a:xfrm>
                      <a:off x="7057306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02" name="Triângulo isósceles 301"/>
                    <p:cNvSpPr/>
                    <p:nvPr/>
                  </p:nvSpPr>
                  <p:spPr>
                    <a:xfrm>
                      <a:off x="7358127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03" name="Triângulo isósceles 302"/>
                    <p:cNvSpPr/>
                    <p:nvPr/>
                  </p:nvSpPr>
                  <p:spPr>
                    <a:xfrm>
                      <a:off x="7628725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04" name="Triângulo isósceles 303"/>
                    <p:cNvSpPr/>
                    <p:nvPr/>
                  </p:nvSpPr>
                  <p:spPr>
                    <a:xfrm>
                      <a:off x="7939022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05" name="Triângulo isósceles 304"/>
                    <p:cNvSpPr/>
                    <p:nvPr/>
                  </p:nvSpPr>
                  <p:spPr>
                    <a:xfrm>
                      <a:off x="8227054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306" name="Triângulo isósceles 305"/>
                    <p:cNvSpPr/>
                    <p:nvPr/>
                  </p:nvSpPr>
                  <p:spPr>
                    <a:xfrm>
                      <a:off x="8515086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grpSp>
              <p:nvGrpSpPr>
                <p:cNvPr id="256" name="Agrupar 15">
                  <a:extLst>
                    <a:ext uri="{FF2B5EF4-FFF2-40B4-BE49-F238E27FC236}">
                      <a16:creationId xmlns:a16="http://schemas.microsoft.com/office/drawing/2014/main" id="{CDA0B437-9E5C-43AF-AD41-CFFD83C35D59}"/>
                    </a:ext>
                  </a:extLst>
                </p:cNvPr>
                <p:cNvGrpSpPr/>
                <p:nvPr/>
              </p:nvGrpSpPr>
              <p:grpSpPr>
                <a:xfrm>
                  <a:off x="-97830" y="2366963"/>
                  <a:ext cx="2714217" cy="2854593"/>
                  <a:chOff x="3787349" y="611219"/>
                  <a:chExt cx="2714217" cy="2854593"/>
                </a:xfrm>
                <a:solidFill>
                  <a:srgbClr val="893BC3"/>
                </a:solidFill>
              </p:grpSpPr>
              <p:sp>
                <p:nvSpPr>
                  <p:cNvPr id="271" name="Retângulo 270"/>
                  <p:cNvSpPr/>
                  <p:nvPr/>
                </p:nvSpPr>
                <p:spPr>
                  <a:xfrm>
                    <a:off x="3792719" y="708149"/>
                    <a:ext cx="2703477" cy="2664296"/>
                  </a:xfrm>
                  <a:prstGeom prst="rect">
                    <a:avLst/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>
                      <a:solidFill>
                        <a:srgbClr val="9900FF"/>
                      </a:solidFill>
                    </a:endParaRPr>
                  </a:p>
                </p:txBody>
              </p:sp>
              <p:grpSp>
                <p:nvGrpSpPr>
                  <p:cNvPr id="272" name="Grupo 271"/>
                  <p:cNvGrpSpPr/>
                  <p:nvPr/>
                </p:nvGrpSpPr>
                <p:grpSpPr>
                  <a:xfrm>
                    <a:off x="3787349" y="611219"/>
                    <a:ext cx="2703476" cy="108012"/>
                    <a:chOff x="5952287" y="2088395"/>
                    <a:chExt cx="2850831" cy="216024"/>
                  </a:xfrm>
                  <a:grpFill/>
                </p:grpSpPr>
                <p:sp>
                  <p:nvSpPr>
                    <p:cNvPr id="284" name="Triângulo isósceles 283"/>
                    <p:cNvSpPr/>
                    <p:nvPr/>
                  </p:nvSpPr>
                  <p:spPr>
                    <a:xfrm>
                      <a:off x="5952287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85" name="Triângulo isósceles 284"/>
                    <p:cNvSpPr/>
                    <p:nvPr/>
                  </p:nvSpPr>
                  <p:spPr>
                    <a:xfrm>
                      <a:off x="6241783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86" name="Triângulo isósceles 285"/>
                    <p:cNvSpPr/>
                    <p:nvPr/>
                  </p:nvSpPr>
                  <p:spPr>
                    <a:xfrm>
                      <a:off x="6520839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87" name="Triângulo isósceles 286"/>
                    <p:cNvSpPr/>
                    <p:nvPr/>
                  </p:nvSpPr>
                  <p:spPr>
                    <a:xfrm>
                      <a:off x="6786042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88" name="Triângulo isósceles 287"/>
                    <p:cNvSpPr/>
                    <p:nvPr/>
                  </p:nvSpPr>
                  <p:spPr>
                    <a:xfrm>
                      <a:off x="7057306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89" name="Triângulo isósceles 288"/>
                    <p:cNvSpPr/>
                    <p:nvPr/>
                  </p:nvSpPr>
                  <p:spPr>
                    <a:xfrm>
                      <a:off x="7358127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90" name="Triângulo isósceles 289"/>
                    <p:cNvSpPr/>
                    <p:nvPr/>
                  </p:nvSpPr>
                  <p:spPr>
                    <a:xfrm>
                      <a:off x="7628725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91" name="Triângulo isósceles 290"/>
                    <p:cNvSpPr/>
                    <p:nvPr/>
                  </p:nvSpPr>
                  <p:spPr>
                    <a:xfrm>
                      <a:off x="7939022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92" name="Triângulo isósceles 291"/>
                    <p:cNvSpPr/>
                    <p:nvPr/>
                  </p:nvSpPr>
                  <p:spPr>
                    <a:xfrm>
                      <a:off x="8227054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93" name="Triângulo isósceles 292"/>
                    <p:cNvSpPr/>
                    <p:nvPr/>
                  </p:nvSpPr>
                  <p:spPr>
                    <a:xfrm>
                      <a:off x="8515086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  <p:grpSp>
                <p:nvGrpSpPr>
                  <p:cNvPr id="273" name="Grupo 272"/>
                  <p:cNvGrpSpPr/>
                  <p:nvPr/>
                </p:nvGrpSpPr>
                <p:grpSpPr>
                  <a:xfrm rot="10800000">
                    <a:off x="3798090" y="3357800"/>
                    <a:ext cx="2703476" cy="108012"/>
                    <a:chOff x="5952287" y="2088395"/>
                    <a:chExt cx="2850831" cy="216024"/>
                  </a:xfrm>
                  <a:grpFill/>
                </p:grpSpPr>
                <p:sp>
                  <p:nvSpPr>
                    <p:cNvPr id="274" name="Triângulo isósceles 273"/>
                    <p:cNvSpPr/>
                    <p:nvPr/>
                  </p:nvSpPr>
                  <p:spPr>
                    <a:xfrm>
                      <a:off x="5952287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75" name="Triângulo isósceles 274"/>
                    <p:cNvSpPr/>
                    <p:nvPr/>
                  </p:nvSpPr>
                  <p:spPr>
                    <a:xfrm>
                      <a:off x="6241783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76" name="Triângulo isósceles 275"/>
                    <p:cNvSpPr/>
                    <p:nvPr/>
                  </p:nvSpPr>
                  <p:spPr>
                    <a:xfrm>
                      <a:off x="6520839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77" name="Triângulo isósceles 276"/>
                    <p:cNvSpPr/>
                    <p:nvPr/>
                  </p:nvSpPr>
                  <p:spPr>
                    <a:xfrm>
                      <a:off x="6786042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78" name="Triângulo isósceles 277"/>
                    <p:cNvSpPr/>
                    <p:nvPr/>
                  </p:nvSpPr>
                  <p:spPr>
                    <a:xfrm>
                      <a:off x="7057306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79" name="Triângulo isósceles 278"/>
                    <p:cNvSpPr/>
                    <p:nvPr/>
                  </p:nvSpPr>
                  <p:spPr>
                    <a:xfrm>
                      <a:off x="7358127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80" name="Triângulo isósceles 279"/>
                    <p:cNvSpPr/>
                    <p:nvPr/>
                  </p:nvSpPr>
                  <p:spPr>
                    <a:xfrm>
                      <a:off x="7628725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81" name="Triângulo isósceles 280"/>
                    <p:cNvSpPr/>
                    <p:nvPr/>
                  </p:nvSpPr>
                  <p:spPr>
                    <a:xfrm>
                      <a:off x="7939022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82" name="Triângulo isósceles 281"/>
                    <p:cNvSpPr/>
                    <p:nvPr/>
                  </p:nvSpPr>
                  <p:spPr>
                    <a:xfrm>
                      <a:off x="8227054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83" name="Triângulo isósceles 282"/>
                    <p:cNvSpPr/>
                    <p:nvPr/>
                  </p:nvSpPr>
                  <p:spPr>
                    <a:xfrm>
                      <a:off x="8515086" y="2088395"/>
                      <a:ext cx="288032" cy="216024"/>
                    </a:xfrm>
                    <a:prstGeom prst="triangle">
                      <a:avLst/>
                    </a:prstGeom>
                    <a:grpFill/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  <p:sp>
              <p:nvSpPr>
                <p:cNvPr id="257" name="Retângulo de cantos arredondados 256"/>
                <p:cNvSpPr/>
                <p:nvPr/>
              </p:nvSpPr>
              <p:spPr>
                <a:xfrm>
                  <a:off x="57634" y="2564904"/>
                  <a:ext cx="2354126" cy="2513813"/>
                </a:xfrm>
                <a:prstGeom prst="roundRect">
                  <a:avLst>
                    <a:gd name="adj" fmla="val 13040"/>
                  </a:avLst>
                </a:prstGeom>
                <a:solidFill>
                  <a:srgbClr val="934CC8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8" name="Elipse 257"/>
                <p:cNvSpPr/>
                <p:nvPr/>
              </p:nvSpPr>
              <p:spPr>
                <a:xfrm>
                  <a:off x="315341" y="2836839"/>
                  <a:ext cx="1935767" cy="1935767"/>
                </a:xfrm>
                <a:prstGeom prst="ellipse">
                  <a:avLst/>
                </a:prstGeom>
                <a:solidFill>
                  <a:srgbClr val="9F5FC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59" name="Grupo 258"/>
                <p:cNvGrpSpPr/>
                <p:nvPr/>
              </p:nvGrpSpPr>
              <p:grpSpPr>
                <a:xfrm>
                  <a:off x="236651" y="2685954"/>
                  <a:ext cx="2045254" cy="2327222"/>
                  <a:chOff x="3834481" y="2564904"/>
                  <a:chExt cx="2249687" cy="2559840"/>
                </a:xfrm>
              </p:grpSpPr>
              <p:grpSp>
                <p:nvGrpSpPr>
                  <p:cNvPr id="260" name="Grupo 259"/>
                  <p:cNvGrpSpPr/>
                  <p:nvPr/>
                </p:nvGrpSpPr>
                <p:grpSpPr>
                  <a:xfrm>
                    <a:off x="3834481" y="2564904"/>
                    <a:ext cx="2249687" cy="2559840"/>
                    <a:chOff x="3834481" y="2564904"/>
                    <a:chExt cx="2249687" cy="2559840"/>
                  </a:xfrm>
                </p:grpSpPr>
                <p:grpSp>
                  <p:nvGrpSpPr>
                    <p:cNvPr id="262" name="Grupo 261"/>
                    <p:cNvGrpSpPr/>
                    <p:nvPr/>
                  </p:nvGrpSpPr>
                  <p:grpSpPr>
                    <a:xfrm>
                      <a:off x="3834481" y="2564904"/>
                      <a:ext cx="2177679" cy="680434"/>
                      <a:chOff x="3834481" y="2564904"/>
                      <a:chExt cx="2177679" cy="680434"/>
                    </a:xfrm>
                  </p:grpSpPr>
                  <p:sp>
                    <p:nvSpPr>
                      <p:cNvPr id="268" name="Retângulo de cantos arredondados 18"/>
                      <p:cNvSpPr/>
                      <p:nvPr/>
                    </p:nvSpPr>
                    <p:spPr>
                      <a:xfrm>
                        <a:off x="3834481" y="2564904"/>
                        <a:ext cx="2177679" cy="68043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041106" h="578046">
                            <a:moveTo>
                              <a:pt x="289023" y="0"/>
                            </a:moveTo>
                            <a:lnTo>
                              <a:pt x="1752083" y="0"/>
                            </a:lnTo>
                            <a:cubicBezTo>
                              <a:pt x="1911706" y="0"/>
                              <a:pt x="2041106" y="129400"/>
                              <a:pt x="2041106" y="289023"/>
                            </a:cubicBezTo>
                            <a:cubicBezTo>
                              <a:pt x="2041106" y="428738"/>
                              <a:pt x="1941971" y="545298"/>
                              <a:pt x="1810202" y="572187"/>
                            </a:cubicBezTo>
                            <a:cubicBezTo>
                              <a:pt x="1636249" y="345950"/>
                              <a:pt x="1362230" y="202538"/>
                              <a:pt x="1054714" y="202538"/>
                            </a:cubicBezTo>
                            <a:cubicBezTo>
                              <a:pt x="744460" y="202538"/>
                              <a:pt x="468300" y="348516"/>
                              <a:pt x="294392" y="578046"/>
                            </a:cubicBezTo>
                            <a:lnTo>
                              <a:pt x="289023" y="578046"/>
                            </a:lnTo>
                            <a:cubicBezTo>
                              <a:pt x="129400" y="578046"/>
                              <a:pt x="0" y="448646"/>
                              <a:pt x="0" y="289023"/>
                            </a:cubicBezTo>
                            <a:cubicBezTo>
                              <a:pt x="0" y="129400"/>
                              <a:pt x="129400" y="0"/>
                              <a:pt x="289023" y="0"/>
                            </a:cubicBezTo>
                            <a:close/>
                          </a:path>
                        </a:pathLst>
                      </a:custGeom>
                      <a:solidFill>
                        <a:srgbClr val="702FA1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69" name="Retângulo de cantos arredondados 18"/>
                      <p:cNvSpPr/>
                      <p:nvPr/>
                    </p:nvSpPr>
                    <p:spPr>
                      <a:xfrm>
                        <a:off x="3957140" y="2636912"/>
                        <a:ext cx="1948083" cy="34202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041106" h="578046">
                            <a:moveTo>
                              <a:pt x="289023" y="0"/>
                            </a:moveTo>
                            <a:lnTo>
                              <a:pt x="1752083" y="0"/>
                            </a:lnTo>
                            <a:cubicBezTo>
                              <a:pt x="1911706" y="0"/>
                              <a:pt x="2041106" y="129400"/>
                              <a:pt x="2041106" y="289023"/>
                            </a:cubicBezTo>
                            <a:cubicBezTo>
                              <a:pt x="2041106" y="428738"/>
                              <a:pt x="1941971" y="545298"/>
                              <a:pt x="1810202" y="572187"/>
                            </a:cubicBezTo>
                            <a:cubicBezTo>
                              <a:pt x="1636249" y="345950"/>
                              <a:pt x="1362230" y="202538"/>
                              <a:pt x="1054714" y="202538"/>
                            </a:cubicBezTo>
                            <a:cubicBezTo>
                              <a:pt x="744460" y="202538"/>
                              <a:pt x="468300" y="348516"/>
                              <a:pt x="294392" y="578046"/>
                            </a:cubicBezTo>
                            <a:lnTo>
                              <a:pt x="289023" y="578046"/>
                            </a:lnTo>
                            <a:cubicBezTo>
                              <a:pt x="129400" y="578046"/>
                              <a:pt x="0" y="448646"/>
                              <a:pt x="0" y="289023"/>
                            </a:cubicBezTo>
                            <a:cubicBezTo>
                              <a:pt x="0" y="129400"/>
                              <a:pt x="129400" y="0"/>
                              <a:pt x="289023" y="0"/>
                            </a:cubicBezTo>
                            <a:close/>
                          </a:path>
                        </a:pathLst>
                      </a:custGeom>
                      <a:solidFill>
                        <a:srgbClr val="7A33AF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70" name="Retângulo de cantos arredondados 269"/>
                      <p:cNvSpPr/>
                      <p:nvPr/>
                    </p:nvSpPr>
                    <p:spPr>
                      <a:xfrm rot="19680248">
                        <a:off x="5710148" y="2699401"/>
                        <a:ext cx="63913" cy="130411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rgbClr val="AE77D7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  <p:sp>
                  <p:nvSpPr>
                    <p:cNvPr id="263" name="Lua 262"/>
                    <p:cNvSpPr/>
                    <p:nvPr/>
                  </p:nvSpPr>
                  <p:spPr>
                    <a:xfrm rot="14897553" flipV="1">
                      <a:off x="5051438" y="4011013"/>
                      <a:ext cx="332395" cy="854979"/>
                    </a:xfrm>
                    <a:prstGeom prst="moon">
                      <a:avLst>
                        <a:gd name="adj" fmla="val 57263"/>
                      </a:avLst>
                    </a:prstGeom>
                    <a:solidFill>
                      <a:srgbClr val="AE77D7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>
                        <a:solidFill>
                          <a:srgbClr val="7030A0"/>
                        </a:solidFill>
                      </a:endParaRPr>
                    </a:p>
                  </p:txBody>
                </p:sp>
                <p:sp>
                  <p:nvSpPr>
                    <p:cNvPr id="264" name="Lua 263"/>
                    <p:cNvSpPr/>
                    <p:nvPr/>
                  </p:nvSpPr>
                  <p:spPr>
                    <a:xfrm rot="4888875">
                      <a:off x="4622462" y="2588504"/>
                      <a:ext cx="483049" cy="1242485"/>
                    </a:xfrm>
                    <a:prstGeom prst="moon">
                      <a:avLst>
                        <a:gd name="adj" fmla="val 59731"/>
                      </a:avLst>
                    </a:prstGeom>
                    <a:solidFill>
                      <a:srgbClr val="7131A1"/>
                    </a:solidFill>
                    <a:ln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grpSp>
                  <p:nvGrpSpPr>
                    <p:cNvPr id="265" name="Grupo 264"/>
                    <p:cNvGrpSpPr/>
                    <p:nvPr/>
                  </p:nvGrpSpPr>
                  <p:grpSpPr>
                    <a:xfrm rot="10800000">
                      <a:off x="3906489" y="4444310"/>
                      <a:ext cx="2177679" cy="680434"/>
                      <a:chOff x="3834481" y="2485698"/>
                      <a:chExt cx="2177679" cy="680434"/>
                    </a:xfrm>
                  </p:grpSpPr>
                  <p:sp>
                    <p:nvSpPr>
                      <p:cNvPr id="266" name="Retângulo de cantos arredondados 18"/>
                      <p:cNvSpPr/>
                      <p:nvPr/>
                    </p:nvSpPr>
                    <p:spPr>
                      <a:xfrm>
                        <a:off x="3834481" y="2485698"/>
                        <a:ext cx="2177679" cy="68043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041106" h="578046">
                            <a:moveTo>
                              <a:pt x="289023" y="0"/>
                            </a:moveTo>
                            <a:lnTo>
                              <a:pt x="1752083" y="0"/>
                            </a:lnTo>
                            <a:cubicBezTo>
                              <a:pt x="1911706" y="0"/>
                              <a:pt x="2041106" y="129400"/>
                              <a:pt x="2041106" y="289023"/>
                            </a:cubicBezTo>
                            <a:cubicBezTo>
                              <a:pt x="2041106" y="428738"/>
                              <a:pt x="1941971" y="545298"/>
                              <a:pt x="1810202" y="572187"/>
                            </a:cubicBezTo>
                            <a:cubicBezTo>
                              <a:pt x="1636249" y="345950"/>
                              <a:pt x="1362230" y="202538"/>
                              <a:pt x="1054714" y="202538"/>
                            </a:cubicBezTo>
                            <a:cubicBezTo>
                              <a:pt x="744460" y="202538"/>
                              <a:pt x="468300" y="348516"/>
                              <a:pt x="294392" y="578046"/>
                            </a:cubicBezTo>
                            <a:lnTo>
                              <a:pt x="289023" y="578046"/>
                            </a:lnTo>
                            <a:cubicBezTo>
                              <a:pt x="129400" y="578046"/>
                              <a:pt x="0" y="448646"/>
                              <a:pt x="0" y="289023"/>
                            </a:cubicBezTo>
                            <a:cubicBezTo>
                              <a:pt x="0" y="129400"/>
                              <a:pt x="129400" y="0"/>
                              <a:pt x="289023" y="0"/>
                            </a:cubicBezTo>
                            <a:close/>
                          </a:path>
                        </a:pathLst>
                      </a:custGeom>
                      <a:solidFill>
                        <a:srgbClr val="702FA1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  <p:sp>
                    <p:nvSpPr>
                      <p:cNvPr id="267" name="Retângulo de cantos arredondados 18"/>
                      <p:cNvSpPr/>
                      <p:nvPr/>
                    </p:nvSpPr>
                    <p:spPr>
                      <a:xfrm>
                        <a:off x="3957140" y="2564904"/>
                        <a:ext cx="1948083" cy="34202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041106" h="578046">
                            <a:moveTo>
                              <a:pt x="289023" y="0"/>
                            </a:moveTo>
                            <a:lnTo>
                              <a:pt x="1752083" y="0"/>
                            </a:lnTo>
                            <a:cubicBezTo>
                              <a:pt x="1911706" y="0"/>
                              <a:pt x="2041106" y="129400"/>
                              <a:pt x="2041106" y="289023"/>
                            </a:cubicBezTo>
                            <a:cubicBezTo>
                              <a:pt x="2041106" y="428738"/>
                              <a:pt x="1941971" y="545298"/>
                              <a:pt x="1810202" y="572187"/>
                            </a:cubicBezTo>
                            <a:cubicBezTo>
                              <a:pt x="1636249" y="345950"/>
                              <a:pt x="1362230" y="202538"/>
                              <a:pt x="1054714" y="202538"/>
                            </a:cubicBezTo>
                            <a:cubicBezTo>
                              <a:pt x="744460" y="202538"/>
                              <a:pt x="468300" y="348516"/>
                              <a:pt x="294392" y="578046"/>
                            </a:cubicBezTo>
                            <a:lnTo>
                              <a:pt x="289023" y="578046"/>
                            </a:lnTo>
                            <a:cubicBezTo>
                              <a:pt x="129400" y="578046"/>
                              <a:pt x="0" y="448646"/>
                              <a:pt x="0" y="289023"/>
                            </a:cubicBezTo>
                            <a:cubicBezTo>
                              <a:pt x="0" y="129400"/>
                              <a:pt x="129400" y="0"/>
                              <a:pt x="289023" y="0"/>
                            </a:cubicBezTo>
                            <a:close/>
                          </a:path>
                        </a:pathLst>
                      </a:custGeom>
                      <a:solidFill>
                        <a:srgbClr val="7A33AF"/>
                      </a:solidFill>
                      <a:ln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BR"/>
                      </a:p>
                    </p:txBody>
                  </p:sp>
                </p:grpSp>
              </p:grpSp>
              <p:sp>
                <p:nvSpPr>
                  <p:cNvPr id="261" name="Retângulo de cantos arredondados 260"/>
                  <p:cNvSpPr/>
                  <p:nvPr/>
                </p:nvSpPr>
                <p:spPr>
                  <a:xfrm rot="8880248">
                    <a:off x="5771800" y="4828895"/>
                    <a:ext cx="63913" cy="13041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AE77D7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4" name="Grupo 3"/>
              <p:cNvGrpSpPr/>
              <p:nvPr/>
            </p:nvGrpSpPr>
            <p:grpSpPr>
              <a:xfrm>
                <a:off x="8520240" y="385689"/>
                <a:ext cx="453832" cy="382477"/>
                <a:chOff x="8559314" y="349206"/>
                <a:chExt cx="453832" cy="382477"/>
              </a:xfrm>
            </p:grpSpPr>
            <p:sp>
              <p:nvSpPr>
                <p:cNvPr id="3" name="Retângulo de cantos arredondados 2"/>
                <p:cNvSpPr/>
                <p:nvPr/>
              </p:nvSpPr>
              <p:spPr>
                <a:xfrm>
                  <a:off x="8559314" y="349206"/>
                  <a:ext cx="453832" cy="9197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2" name="Retângulo de cantos arredondados 331"/>
                <p:cNvSpPr/>
                <p:nvPr/>
              </p:nvSpPr>
              <p:spPr>
                <a:xfrm>
                  <a:off x="8559314" y="491968"/>
                  <a:ext cx="453832" cy="9197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3" name="Retângulo de cantos arredondados 332"/>
                <p:cNvSpPr/>
                <p:nvPr/>
              </p:nvSpPr>
              <p:spPr>
                <a:xfrm>
                  <a:off x="8559314" y="639706"/>
                  <a:ext cx="453832" cy="9197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sp>
        <p:nvSpPr>
          <p:cNvPr id="10" name="CaixaDeTexto 9"/>
          <p:cNvSpPr txBox="1"/>
          <p:nvPr/>
        </p:nvSpPr>
        <p:spPr>
          <a:xfrm>
            <a:off x="5547764" y="3431709"/>
            <a:ext cx="27553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accent6">
                    <a:lumMod val="50000"/>
                  </a:schemeClr>
                </a:solidFill>
              </a:rPr>
              <a:t>FRASE AQUI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5330757" y="4149805"/>
            <a:ext cx="3375389" cy="11989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2305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7000">
              <a:schemeClr val="bg1">
                <a:lumMod val="85000"/>
              </a:schemeClr>
            </a:gs>
            <a:gs pos="29000">
              <a:schemeClr val="bg1">
                <a:lumMod val="75000"/>
              </a:schemeClr>
            </a:gs>
            <a:gs pos="0">
              <a:schemeClr val="bg1">
                <a:lumMod val="65000"/>
              </a:schemeClr>
            </a:gs>
            <a:gs pos="100000">
              <a:schemeClr val="bg1"/>
            </a:gs>
            <a:gs pos="84000">
              <a:schemeClr val="bg1">
                <a:lumMod val="9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tângulo 60"/>
          <p:cNvSpPr/>
          <p:nvPr/>
        </p:nvSpPr>
        <p:spPr>
          <a:xfrm>
            <a:off x="0" y="6237311"/>
            <a:ext cx="9168408" cy="632301"/>
          </a:xfrm>
          <a:prstGeom prst="rect">
            <a:avLst/>
          </a:prstGeom>
          <a:solidFill>
            <a:srgbClr val="452E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Grupo 5"/>
          <p:cNvGrpSpPr/>
          <p:nvPr/>
        </p:nvGrpSpPr>
        <p:grpSpPr>
          <a:xfrm>
            <a:off x="6383425" y="3640625"/>
            <a:ext cx="1800200" cy="2881145"/>
            <a:chOff x="4932040" y="2276872"/>
            <a:chExt cx="1800200" cy="288114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7" name="Grupo 6"/>
            <p:cNvGrpSpPr/>
            <p:nvPr/>
          </p:nvGrpSpPr>
          <p:grpSpPr>
            <a:xfrm>
              <a:off x="4932040" y="2276872"/>
              <a:ext cx="1800200" cy="2881145"/>
              <a:chOff x="2289158" y="-972054"/>
              <a:chExt cx="4467298" cy="7149725"/>
            </a:xfrm>
          </p:grpSpPr>
          <p:grpSp>
            <p:nvGrpSpPr>
              <p:cNvPr id="10" name="Grupo 9"/>
              <p:cNvGrpSpPr/>
              <p:nvPr/>
            </p:nvGrpSpPr>
            <p:grpSpPr>
              <a:xfrm flipH="1">
                <a:off x="4638586" y="-95909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50" name="Grupo 49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55" name="Retângulo de cantos arredondados 54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Retângulo de cantos arredondados 55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Elipse 56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1" name="Grupo 50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52" name="Retângulo de cantos arredondados 51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3" name="Retângulo de cantos arredondados 52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Elipse 53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1" name="Grupo 10"/>
              <p:cNvGrpSpPr/>
              <p:nvPr/>
            </p:nvGrpSpPr>
            <p:grpSpPr>
              <a:xfrm>
                <a:off x="3044428" y="-97205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42" name="Grupo 41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47" name="Retângulo de cantos arredondados 46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" name="Retângulo de cantos arredondados 47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" name="Elipse 48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43" name="Grupo 42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44" name="Retângulo de cantos arredondados 43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5" name="Retângulo de cantos arredondados 44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6" name="Elipse 45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12" name="Grupo 11"/>
              <p:cNvGrpSpPr/>
              <p:nvPr/>
            </p:nvGrpSpPr>
            <p:grpSpPr>
              <a:xfrm>
                <a:off x="2289158" y="-649841"/>
                <a:ext cx="4467298" cy="6827512"/>
                <a:chOff x="2289158" y="-649841"/>
                <a:chExt cx="4467298" cy="6827512"/>
              </a:xfrm>
            </p:grpSpPr>
            <p:grpSp>
              <p:nvGrpSpPr>
                <p:cNvPr id="13" name="Grupo 12"/>
                <p:cNvGrpSpPr/>
                <p:nvPr/>
              </p:nvGrpSpPr>
              <p:grpSpPr>
                <a:xfrm rot="3902623">
                  <a:off x="4913975" y="3772173"/>
                  <a:ext cx="746051" cy="2938911"/>
                  <a:chOff x="6804246" y="1683538"/>
                  <a:chExt cx="1008112" cy="4101862"/>
                </a:xfrm>
              </p:grpSpPr>
              <p:sp>
                <p:nvSpPr>
                  <p:cNvPr id="37" name="Elipse 36"/>
                  <p:cNvSpPr/>
                  <p:nvPr/>
                </p:nvSpPr>
                <p:spPr>
                  <a:xfrm rot="16200000">
                    <a:off x="5257373" y="3230414"/>
                    <a:ext cx="4101862" cy="1008112"/>
                  </a:xfrm>
                  <a:prstGeom prst="ellipse">
                    <a:avLst/>
                  </a:prstGeom>
                  <a:solidFill>
                    <a:srgbClr val="BFBFB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" name="Elipse 81"/>
                  <p:cNvSpPr/>
                  <p:nvPr/>
                </p:nvSpPr>
                <p:spPr>
                  <a:xfrm rot="5400000">
                    <a:off x="6990336" y="4604262"/>
                    <a:ext cx="629180" cy="8709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870945">
                        <a:moveTo>
                          <a:pt x="0" y="432096"/>
                        </a:moveTo>
                        <a:cubicBezTo>
                          <a:pt x="0" y="275708"/>
                          <a:pt x="13474" y="128478"/>
                          <a:pt x="38846" y="0"/>
                        </a:cubicBezTo>
                        <a:cubicBezTo>
                          <a:pt x="258046" y="30731"/>
                          <a:pt x="451424" y="71713"/>
                          <a:pt x="609224" y="120406"/>
                        </a:cubicBezTo>
                        <a:cubicBezTo>
                          <a:pt x="622575" y="217583"/>
                          <a:pt x="629180" y="322595"/>
                          <a:pt x="629180" y="432096"/>
                        </a:cubicBezTo>
                        <a:cubicBezTo>
                          <a:pt x="629180" y="544296"/>
                          <a:pt x="622245" y="651781"/>
                          <a:pt x="608456" y="750980"/>
                        </a:cubicBezTo>
                        <a:cubicBezTo>
                          <a:pt x="451097" y="799462"/>
                          <a:pt x="258431" y="840296"/>
                          <a:pt x="40106" y="870945"/>
                        </a:cubicBezTo>
                        <a:cubicBezTo>
                          <a:pt x="13950" y="740876"/>
                          <a:pt x="0" y="591227"/>
                          <a:pt x="0" y="43209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" name="Elipse 82"/>
                  <p:cNvSpPr/>
                  <p:nvPr/>
                </p:nvSpPr>
                <p:spPr>
                  <a:xfrm rot="5400000">
                    <a:off x="6993713" y="3589918"/>
                    <a:ext cx="629180" cy="10034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1003466">
                        <a:moveTo>
                          <a:pt x="0" y="501734"/>
                        </a:moveTo>
                        <a:cubicBezTo>
                          <a:pt x="0" y="316451"/>
                          <a:pt x="18912" y="144023"/>
                          <a:pt x="51834" y="0"/>
                        </a:cubicBezTo>
                        <a:cubicBezTo>
                          <a:pt x="235701" y="228"/>
                          <a:pt x="413245" y="8210"/>
                          <a:pt x="581364" y="21544"/>
                        </a:cubicBezTo>
                        <a:cubicBezTo>
                          <a:pt x="612078" y="160968"/>
                          <a:pt x="629180" y="325538"/>
                          <a:pt x="629180" y="501734"/>
                        </a:cubicBezTo>
                        <a:cubicBezTo>
                          <a:pt x="629180" y="677929"/>
                          <a:pt x="612078" y="842498"/>
                          <a:pt x="581365" y="981922"/>
                        </a:cubicBezTo>
                        <a:cubicBezTo>
                          <a:pt x="413246" y="995256"/>
                          <a:pt x="235701" y="1003238"/>
                          <a:pt x="51834" y="1003466"/>
                        </a:cubicBezTo>
                        <a:cubicBezTo>
                          <a:pt x="18912" y="859444"/>
                          <a:pt x="0" y="687016"/>
                          <a:pt x="0" y="501734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" name="Elipse 83"/>
                  <p:cNvSpPr/>
                  <p:nvPr/>
                </p:nvSpPr>
                <p:spPr>
                  <a:xfrm rot="5400000">
                    <a:off x="6990242" y="2670999"/>
                    <a:ext cx="629180" cy="9930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993054">
                        <a:moveTo>
                          <a:pt x="0" y="496526"/>
                        </a:moveTo>
                        <a:cubicBezTo>
                          <a:pt x="0" y="328839"/>
                          <a:pt x="15491" y="171681"/>
                          <a:pt x="43998" y="36805"/>
                        </a:cubicBezTo>
                        <a:cubicBezTo>
                          <a:pt x="211354" y="17910"/>
                          <a:pt x="390655" y="4818"/>
                          <a:pt x="578317" y="0"/>
                        </a:cubicBezTo>
                        <a:cubicBezTo>
                          <a:pt x="610716" y="142929"/>
                          <a:pt x="629180" y="313452"/>
                          <a:pt x="629180" y="496526"/>
                        </a:cubicBezTo>
                        <a:cubicBezTo>
                          <a:pt x="629180" y="679600"/>
                          <a:pt x="610716" y="850124"/>
                          <a:pt x="578317" y="993054"/>
                        </a:cubicBezTo>
                        <a:cubicBezTo>
                          <a:pt x="390655" y="988236"/>
                          <a:pt x="211354" y="975143"/>
                          <a:pt x="43999" y="956249"/>
                        </a:cubicBezTo>
                        <a:cubicBezTo>
                          <a:pt x="15491" y="821372"/>
                          <a:pt x="0" y="664214"/>
                          <a:pt x="0" y="49652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" name="Elipse 84"/>
                  <p:cNvSpPr/>
                  <p:nvPr/>
                </p:nvSpPr>
                <p:spPr>
                  <a:xfrm rot="5400000">
                    <a:off x="6990357" y="1813858"/>
                    <a:ext cx="629180" cy="7945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794512">
                        <a:moveTo>
                          <a:pt x="0" y="393900"/>
                        </a:moveTo>
                        <a:cubicBezTo>
                          <a:pt x="0" y="319919"/>
                          <a:pt x="3015" y="247987"/>
                          <a:pt x="9615" y="179164"/>
                        </a:cubicBezTo>
                        <a:cubicBezTo>
                          <a:pt x="147198" y="107923"/>
                          <a:pt x="349547" y="46832"/>
                          <a:pt x="597458" y="0"/>
                        </a:cubicBezTo>
                        <a:cubicBezTo>
                          <a:pt x="618213" y="119167"/>
                          <a:pt x="629180" y="252806"/>
                          <a:pt x="629180" y="393900"/>
                        </a:cubicBezTo>
                        <a:cubicBezTo>
                          <a:pt x="629180" y="537655"/>
                          <a:pt x="617796" y="673671"/>
                          <a:pt x="596206" y="794512"/>
                        </a:cubicBezTo>
                        <a:cubicBezTo>
                          <a:pt x="349335" y="747793"/>
                          <a:pt x="147731" y="686932"/>
                          <a:pt x="10398" y="615977"/>
                        </a:cubicBezTo>
                        <a:cubicBezTo>
                          <a:pt x="3234" y="544939"/>
                          <a:pt x="0" y="470519"/>
                          <a:pt x="0" y="39390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4" name="Elipse 13"/>
                <p:cNvSpPr/>
                <p:nvPr/>
              </p:nvSpPr>
              <p:spPr>
                <a:xfrm>
                  <a:off x="2624100" y="524092"/>
                  <a:ext cx="3266514" cy="544522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Elipse 14"/>
                <p:cNvSpPr/>
                <p:nvPr/>
              </p:nvSpPr>
              <p:spPr>
                <a:xfrm>
                  <a:off x="2979548" y="1141055"/>
                  <a:ext cx="2571842" cy="1224136"/>
                </a:xfrm>
                <a:prstGeom prst="ellipse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Elipse 15"/>
                <p:cNvSpPr/>
                <p:nvPr/>
              </p:nvSpPr>
              <p:spPr>
                <a:xfrm rot="20465158" flipH="1">
                  <a:off x="5495770" y="14055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Elipse 16"/>
                <p:cNvSpPr/>
                <p:nvPr/>
              </p:nvSpPr>
              <p:spPr>
                <a:xfrm rot="1134842">
                  <a:off x="2289158" y="14072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Lua 17"/>
                <p:cNvSpPr/>
                <p:nvPr/>
              </p:nvSpPr>
              <p:spPr>
                <a:xfrm rot="5400000">
                  <a:off x="3545389" y="-1382998"/>
                  <a:ext cx="1440160" cy="2906473"/>
                </a:xfrm>
                <a:prstGeom prst="moon">
                  <a:avLst>
                    <a:gd name="adj" fmla="val 875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Retângulo de cantos arredondados 33"/>
                <p:cNvSpPr/>
                <p:nvPr/>
              </p:nvSpPr>
              <p:spPr>
                <a:xfrm rot="977550" flipH="1">
                  <a:off x="4102025" y="-36117"/>
                  <a:ext cx="1728280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" name="Retângulo de cantos arredondados 33"/>
                <p:cNvSpPr/>
                <p:nvPr/>
              </p:nvSpPr>
              <p:spPr>
                <a:xfrm rot="20622450">
                  <a:off x="2717669" y="-43855"/>
                  <a:ext cx="1673106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Elipse 71"/>
                <p:cNvSpPr/>
                <p:nvPr/>
              </p:nvSpPr>
              <p:spPr>
                <a:xfrm>
                  <a:off x="2625179" y="202007"/>
                  <a:ext cx="3264356" cy="1722409"/>
                </a:xfrm>
                <a:custGeom>
                  <a:avLst/>
                  <a:gdLst>
                    <a:gd name="connsiteX0" fmla="*/ 0 w 3744416"/>
                    <a:gd name="connsiteY0" fmla="*/ 647608 h 1295215"/>
                    <a:gd name="connsiteX1" fmla="*/ 1872208 w 3744416"/>
                    <a:gd name="connsiteY1" fmla="*/ 0 h 1295215"/>
                    <a:gd name="connsiteX2" fmla="*/ 3744416 w 3744416"/>
                    <a:gd name="connsiteY2" fmla="*/ 647608 h 1295215"/>
                    <a:gd name="connsiteX3" fmla="*/ 1872208 w 3744416"/>
                    <a:gd name="connsiteY3" fmla="*/ 1295216 h 1295215"/>
                    <a:gd name="connsiteX4" fmla="*/ 0 w 3744416"/>
                    <a:gd name="connsiteY4" fmla="*/ 647608 h 1295215"/>
                    <a:gd name="connsiteX0" fmla="*/ 0 w 3470096"/>
                    <a:gd name="connsiteY0" fmla="*/ 647801 h 1295642"/>
                    <a:gd name="connsiteX1" fmla="*/ 1872208 w 3470096"/>
                    <a:gd name="connsiteY1" fmla="*/ 193 h 1295642"/>
                    <a:gd name="connsiteX2" fmla="*/ 3470096 w 3470096"/>
                    <a:gd name="connsiteY2" fmla="*/ 701141 h 1295642"/>
                    <a:gd name="connsiteX3" fmla="*/ 1872208 w 3470096"/>
                    <a:gd name="connsiteY3" fmla="*/ 1295409 h 1295642"/>
                    <a:gd name="connsiteX4" fmla="*/ 0 w 3470096"/>
                    <a:gd name="connsiteY4" fmla="*/ 647801 h 1295642"/>
                    <a:gd name="connsiteX0" fmla="*/ 0 w 3264356"/>
                    <a:gd name="connsiteY0" fmla="*/ 693332 h 1295225"/>
                    <a:gd name="connsiteX1" fmla="*/ 1666468 w 3264356"/>
                    <a:gd name="connsiteY1" fmla="*/ 4 h 1295225"/>
                    <a:gd name="connsiteX2" fmla="*/ 3264356 w 3264356"/>
                    <a:gd name="connsiteY2" fmla="*/ 700952 h 1295225"/>
                    <a:gd name="connsiteX3" fmla="*/ 1666468 w 3264356"/>
                    <a:gd name="connsiteY3" fmla="*/ 1295220 h 1295225"/>
                    <a:gd name="connsiteX4" fmla="*/ 0 w 3264356"/>
                    <a:gd name="connsiteY4" fmla="*/ 693332 h 1295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64356" h="1295225">
                      <a:moveTo>
                        <a:pt x="0" y="693332"/>
                      </a:moveTo>
                      <a:cubicBezTo>
                        <a:pt x="0" y="335668"/>
                        <a:pt x="1122409" y="-1266"/>
                        <a:pt x="1666468" y="4"/>
                      </a:cubicBezTo>
                      <a:cubicBezTo>
                        <a:pt x="2210527" y="1274"/>
                        <a:pt x="3264356" y="343288"/>
                        <a:pt x="3264356" y="700952"/>
                      </a:cubicBezTo>
                      <a:cubicBezTo>
                        <a:pt x="3264356" y="1058616"/>
                        <a:pt x="2210527" y="1296490"/>
                        <a:pt x="1666468" y="1295220"/>
                      </a:cubicBezTo>
                      <a:cubicBezTo>
                        <a:pt x="1122409" y="1293950"/>
                        <a:pt x="0" y="1050996"/>
                        <a:pt x="0" y="693332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Elipse 21"/>
                <p:cNvSpPr/>
                <p:nvPr/>
              </p:nvSpPr>
              <p:spPr>
                <a:xfrm>
                  <a:off x="3738763" y="910543"/>
                  <a:ext cx="1013873" cy="101387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Retângulo de cantos arredondados 22"/>
                <p:cNvSpPr/>
                <p:nvPr/>
              </p:nvSpPr>
              <p:spPr>
                <a:xfrm>
                  <a:off x="4069922" y="125750"/>
                  <a:ext cx="354064" cy="1371476"/>
                </a:xfrm>
                <a:prstGeom prst="roundRect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4" name="Grupo 23"/>
                <p:cNvGrpSpPr/>
                <p:nvPr/>
              </p:nvGrpSpPr>
              <p:grpSpPr>
                <a:xfrm>
                  <a:off x="3002848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34" name="Elipse 33"/>
                  <p:cNvSpPr/>
                  <p:nvPr/>
                </p:nvSpPr>
                <p:spPr>
                  <a:xfrm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" name="Elipse 34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" name="Elipse 35"/>
                  <p:cNvSpPr/>
                  <p:nvPr/>
                </p:nvSpPr>
                <p:spPr>
                  <a:xfrm>
                    <a:off x="2897357" y="2604778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5" name="Elipse 24"/>
                <p:cNvSpPr/>
                <p:nvPr/>
              </p:nvSpPr>
              <p:spPr>
                <a:xfrm>
                  <a:off x="3888890" y="1313337"/>
                  <a:ext cx="740059" cy="4397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Elipse 25"/>
                <p:cNvSpPr/>
                <p:nvPr/>
              </p:nvSpPr>
              <p:spPr>
                <a:xfrm>
                  <a:off x="4042278" y="1430742"/>
                  <a:ext cx="7244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27" name="Grupo 26"/>
                <p:cNvGrpSpPr/>
                <p:nvPr/>
              </p:nvGrpSpPr>
              <p:grpSpPr>
                <a:xfrm flipH="1">
                  <a:off x="4355235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31" name="Elipse 30"/>
                  <p:cNvSpPr/>
                  <p:nvPr/>
                </p:nvSpPr>
                <p:spPr>
                  <a:xfrm flipH="1"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Elipse 31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" name="Elipse 32"/>
                  <p:cNvSpPr/>
                  <p:nvPr/>
                </p:nvSpPr>
                <p:spPr>
                  <a:xfrm>
                    <a:off x="2897357" y="2604777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8" name="Elipse 27"/>
                <p:cNvSpPr/>
                <p:nvPr/>
              </p:nvSpPr>
              <p:spPr>
                <a:xfrm rot="20637214">
                  <a:off x="2915608" y="4561707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" name="Elipse 28"/>
                <p:cNvSpPr/>
                <p:nvPr/>
              </p:nvSpPr>
              <p:spPr>
                <a:xfrm rot="962786" flipH="1">
                  <a:off x="4603918" y="4579243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Elipse 29"/>
                <p:cNvSpPr/>
                <p:nvPr/>
              </p:nvSpPr>
              <p:spPr>
                <a:xfrm>
                  <a:off x="3782393" y="2509327"/>
                  <a:ext cx="941247" cy="2141950"/>
                </a:xfrm>
                <a:prstGeom prst="ellipse">
                  <a:avLst/>
                </a:prstGeom>
                <a:solidFill>
                  <a:srgbClr val="DBDB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8" name="Elipse 7"/>
            <p:cNvSpPr/>
            <p:nvPr/>
          </p:nvSpPr>
          <p:spPr>
            <a:xfrm>
              <a:off x="5886191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/>
            <p:cNvSpPr/>
            <p:nvPr/>
          </p:nvSpPr>
          <p:spPr>
            <a:xfrm>
              <a:off x="5516192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8" name="Retângulo de cantos arredondados 57"/>
          <p:cNvSpPr/>
          <p:nvPr/>
        </p:nvSpPr>
        <p:spPr>
          <a:xfrm rot="20108332">
            <a:off x="6141075" y="4584011"/>
            <a:ext cx="144016" cy="60090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913799" y="548680"/>
            <a:ext cx="5220072" cy="3955523"/>
          </a:xfrm>
          <a:prstGeom prst="rect">
            <a:avLst/>
          </a:prstGeom>
          <a:solidFill>
            <a:srgbClr val="3E2C2A"/>
          </a:solidFill>
          <a:ln>
            <a:noFill/>
          </a:ln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3" name="Retângulo 62"/>
          <p:cNvSpPr/>
          <p:nvPr/>
        </p:nvSpPr>
        <p:spPr>
          <a:xfrm>
            <a:off x="1096320" y="4132017"/>
            <a:ext cx="4843832" cy="152400"/>
          </a:xfrm>
          <a:prstGeom prst="rect">
            <a:avLst/>
          </a:prstGeom>
          <a:solidFill>
            <a:srgbClr val="251A19"/>
          </a:solidFill>
          <a:ln>
            <a:noFill/>
          </a:ln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1075563" y="715163"/>
            <a:ext cx="4896544" cy="3456695"/>
          </a:xfrm>
          <a:prstGeom prst="rect">
            <a:avLst/>
          </a:prstGeom>
          <a:solidFill>
            <a:srgbClr val="002E15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/>
          <p:cNvSpPr/>
          <p:nvPr/>
        </p:nvSpPr>
        <p:spPr>
          <a:xfrm>
            <a:off x="2199997" y="4504203"/>
            <a:ext cx="2647675" cy="222350"/>
          </a:xfrm>
          <a:prstGeom prst="rect">
            <a:avLst/>
          </a:prstGeom>
          <a:solidFill>
            <a:srgbClr val="251A19"/>
          </a:solidFill>
          <a:ln>
            <a:noFill/>
          </a:ln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5" name="Retângulo 64"/>
          <p:cNvSpPr/>
          <p:nvPr/>
        </p:nvSpPr>
        <p:spPr>
          <a:xfrm>
            <a:off x="1915814" y="4683765"/>
            <a:ext cx="3216042" cy="128701"/>
          </a:xfrm>
          <a:prstGeom prst="rect">
            <a:avLst/>
          </a:prstGeom>
          <a:solidFill>
            <a:srgbClr val="3E2C2A"/>
          </a:solidFill>
          <a:ln>
            <a:noFill/>
          </a:ln>
          <a:scene3d>
            <a:camera prst="orthographicFront"/>
            <a:lightRig rig="threePt" dir="t"/>
          </a:scene3d>
          <a:sp3d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7515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/>
          <p:cNvGrpSpPr/>
          <p:nvPr/>
        </p:nvGrpSpPr>
        <p:grpSpPr>
          <a:xfrm>
            <a:off x="3731059" y="1729986"/>
            <a:ext cx="1800200" cy="2881145"/>
            <a:chOff x="4932040" y="2276872"/>
            <a:chExt cx="1800200" cy="288114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23" name="Grupo 22"/>
            <p:cNvGrpSpPr/>
            <p:nvPr/>
          </p:nvGrpSpPr>
          <p:grpSpPr>
            <a:xfrm>
              <a:off x="4932040" y="2276872"/>
              <a:ext cx="1800200" cy="2881145"/>
              <a:chOff x="2289158" y="-972054"/>
              <a:chExt cx="4467298" cy="7149725"/>
            </a:xfrm>
          </p:grpSpPr>
          <p:grpSp>
            <p:nvGrpSpPr>
              <p:cNvPr id="26" name="Grupo 25"/>
              <p:cNvGrpSpPr/>
              <p:nvPr/>
            </p:nvGrpSpPr>
            <p:grpSpPr>
              <a:xfrm flipH="1">
                <a:off x="4638586" y="-95909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66" name="Grupo 65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71" name="Retângulo de cantos arredondados 70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2" name="Retângulo de cantos arredondados 71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3" name="Elipse 72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67" name="Grupo 66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68" name="Retângulo de cantos arredondados 67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9" name="Retângulo de cantos arredondados 68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0" name="Elipse 69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7" name="Grupo 26"/>
              <p:cNvGrpSpPr/>
              <p:nvPr/>
            </p:nvGrpSpPr>
            <p:grpSpPr>
              <a:xfrm>
                <a:off x="3044428" y="-972054"/>
                <a:ext cx="866611" cy="1209141"/>
                <a:chOff x="2977842" y="959720"/>
                <a:chExt cx="866611" cy="1209141"/>
              </a:xfrm>
            </p:grpSpPr>
            <p:grpSp>
              <p:nvGrpSpPr>
                <p:cNvPr id="58" name="Grupo 57"/>
                <p:cNvGrpSpPr/>
                <p:nvPr/>
              </p:nvGrpSpPr>
              <p:grpSpPr>
                <a:xfrm rot="20181812">
                  <a:off x="2977842" y="959720"/>
                  <a:ext cx="866611" cy="1209141"/>
                  <a:chOff x="1221113" y="2759920"/>
                  <a:chExt cx="866611" cy="1209141"/>
                </a:xfrm>
              </p:grpSpPr>
              <p:sp>
                <p:nvSpPr>
                  <p:cNvPr id="63" name="Retângulo de cantos arredondados 62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4" name="Retângulo de cantos arredondados 63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5" name="Elipse 64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59" name="Grupo 58"/>
                <p:cNvGrpSpPr/>
                <p:nvPr/>
              </p:nvGrpSpPr>
              <p:grpSpPr>
                <a:xfrm rot="20181812">
                  <a:off x="3154751" y="1212162"/>
                  <a:ext cx="386565" cy="553531"/>
                  <a:chOff x="1221113" y="2759920"/>
                  <a:chExt cx="866611" cy="1209141"/>
                </a:xfrm>
                <a:solidFill>
                  <a:srgbClr val="626262"/>
                </a:solidFill>
              </p:grpSpPr>
              <p:sp>
                <p:nvSpPr>
                  <p:cNvPr id="60" name="Retângulo de cantos arredondados 59"/>
                  <p:cNvSpPr/>
                  <p:nvPr/>
                </p:nvSpPr>
                <p:spPr>
                  <a:xfrm rot="3764710">
                    <a:off x="1331640" y="3212976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1" name="Retângulo de cantos arredondados 60"/>
                  <p:cNvSpPr/>
                  <p:nvPr/>
                </p:nvSpPr>
                <p:spPr>
                  <a:xfrm rot="17835290" flipH="1">
                    <a:off x="897077" y="3212977"/>
                    <a:ext cx="1080120" cy="43204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2" name="Elipse 61"/>
                  <p:cNvSpPr/>
                  <p:nvPr/>
                </p:nvSpPr>
                <p:spPr>
                  <a:xfrm>
                    <a:off x="1455586" y="2759920"/>
                    <a:ext cx="387157" cy="36300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  <p:grpSp>
            <p:nvGrpSpPr>
              <p:cNvPr id="28" name="Grupo 27"/>
              <p:cNvGrpSpPr/>
              <p:nvPr/>
            </p:nvGrpSpPr>
            <p:grpSpPr>
              <a:xfrm>
                <a:off x="2289158" y="-649841"/>
                <a:ext cx="4467298" cy="6827512"/>
                <a:chOff x="2289158" y="-649841"/>
                <a:chExt cx="4467298" cy="6827512"/>
              </a:xfrm>
            </p:grpSpPr>
            <p:grpSp>
              <p:nvGrpSpPr>
                <p:cNvPr id="29" name="Grupo 28"/>
                <p:cNvGrpSpPr/>
                <p:nvPr/>
              </p:nvGrpSpPr>
              <p:grpSpPr>
                <a:xfrm rot="3902623">
                  <a:off x="4913975" y="3772173"/>
                  <a:ext cx="746051" cy="2938911"/>
                  <a:chOff x="6804246" y="1683538"/>
                  <a:chExt cx="1008112" cy="4101862"/>
                </a:xfrm>
              </p:grpSpPr>
              <p:sp>
                <p:nvSpPr>
                  <p:cNvPr id="53" name="Elipse 52"/>
                  <p:cNvSpPr/>
                  <p:nvPr/>
                </p:nvSpPr>
                <p:spPr>
                  <a:xfrm rot="16200000">
                    <a:off x="5257373" y="3230414"/>
                    <a:ext cx="4101862" cy="1008112"/>
                  </a:xfrm>
                  <a:prstGeom prst="ellipse">
                    <a:avLst/>
                  </a:prstGeom>
                  <a:solidFill>
                    <a:srgbClr val="BFBFB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Elipse 81"/>
                  <p:cNvSpPr/>
                  <p:nvPr/>
                </p:nvSpPr>
                <p:spPr>
                  <a:xfrm rot="5400000">
                    <a:off x="6990336" y="4604262"/>
                    <a:ext cx="629180" cy="8709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870945">
                        <a:moveTo>
                          <a:pt x="0" y="432096"/>
                        </a:moveTo>
                        <a:cubicBezTo>
                          <a:pt x="0" y="275708"/>
                          <a:pt x="13474" y="128478"/>
                          <a:pt x="38846" y="0"/>
                        </a:cubicBezTo>
                        <a:cubicBezTo>
                          <a:pt x="258046" y="30731"/>
                          <a:pt x="451424" y="71713"/>
                          <a:pt x="609224" y="120406"/>
                        </a:cubicBezTo>
                        <a:cubicBezTo>
                          <a:pt x="622575" y="217583"/>
                          <a:pt x="629180" y="322595"/>
                          <a:pt x="629180" y="432096"/>
                        </a:cubicBezTo>
                        <a:cubicBezTo>
                          <a:pt x="629180" y="544296"/>
                          <a:pt x="622245" y="651781"/>
                          <a:pt x="608456" y="750980"/>
                        </a:cubicBezTo>
                        <a:cubicBezTo>
                          <a:pt x="451097" y="799462"/>
                          <a:pt x="258431" y="840296"/>
                          <a:pt x="40106" y="870945"/>
                        </a:cubicBezTo>
                        <a:cubicBezTo>
                          <a:pt x="13950" y="740876"/>
                          <a:pt x="0" y="591227"/>
                          <a:pt x="0" y="43209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5" name="Elipse 82"/>
                  <p:cNvSpPr/>
                  <p:nvPr/>
                </p:nvSpPr>
                <p:spPr>
                  <a:xfrm rot="5400000">
                    <a:off x="6993713" y="3589918"/>
                    <a:ext cx="629180" cy="10034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1003466">
                        <a:moveTo>
                          <a:pt x="0" y="501734"/>
                        </a:moveTo>
                        <a:cubicBezTo>
                          <a:pt x="0" y="316451"/>
                          <a:pt x="18912" y="144023"/>
                          <a:pt x="51834" y="0"/>
                        </a:cubicBezTo>
                        <a:cubicBezTo>
                          <a:pt x="235701" y="228"/>
                          <a:pt x="413245" y="8210"/>
                          <a:pt x="581364" y="21544"/>
                        </a:cubicBezTo>
                        <a:cubicBezTo>
                          <a:pt x="612078" y="160968"/>
                          <a:pt x="629180" y="325538"/>
                          <a:pt x="629180" y="501734"/>
                        </a:cubicBezTo>
                        <a:cubicBezTo>
                          <a:pt x="629180" y="677929"/>
                          <a:pt x="612078" y="842498"/>
                          <a:pt x="581365" y="981922"/>
                        </a:cubicBezTo>
                        <a:cubicBezTo>
                          <a:pt x="413246" y="995256"/>
                          <a:pt x="235701" y="1003238"/>
                          <a:pt x="51834" y="1003466"/>
                        </a:cubicBezTo>
                        <a:cubicBezTo>
                          <a:pt x="18912" y="859444"/>
                          <a:pt x="0" y="687016"/>
                          <a:pt x="0" y="501734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6" name="Elipse 83"/>
                  <p:cNvSpPr/>
                  <p:nvPr/>
                </p:nvSpPr>
                <p:spPr>
                  <a:xfrm rot="5400000">
                    <a:off x="6990242" y="2670999"/>
                    <a:ext cx="629180" cy="9930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993054">
                        <a:moveTo>
                          <a:pt x="0" y="496526"/>
                        </a:moveTo>
                        <a:cubicBezTo>
                          <a:pt x="0" y="328839"/>
                          <a:pt x="15491" y="171681"/>
                          <a:pt x="43998" y="36805"/>
                        </a:cubicBezTo>
                        <a:cubicBezTo>
                          <a:pt x="211354" y="17910"/>
                          <a:pt x="390655" y="4818"/>
                          <a:pt x="578317" y="0"/>
                        </a:cubicBezTo>
                        <a:cubicBezTo>
                          <a:pt x="610716" y="142929"/>
                          <a:pt x="629180" y="313452"/>
                          <a:pt x="629180" y="496526"/>
                        </a:cubicBezTo>
                        <a:cubicBezTo>
                          <a:pt x="629180" y="679600"/>
                          <a:pt x="610716" y="850124"/>
                          <a:pt x="578317" y="993054"/>
                        </a:cubicBezTo>
                        <a:cubicBezTo>
                          <a:pt x="390655" y="988236"/>
                          <a:pt x="211354" y="975143"/>
                          <a:pt x="43999" y="956249"/>
                        </a:cubicBezTo>
                        <a:cubicBezTo>
                          <a:pt x="15491" y="821372"/>
                          <a:pt x="0" y="664214"/>
                          <a:pt x="0" y="496526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Elipse 84"/>
                  <p:cNvSpPr/>
                  <p:nvPr/>
                </p:nvSpPr>
                <p:spPr>
                  <a:xfrm rot="5400000">
                    <a:off x="6990357" y="1813858"/>
                    <a:ext cx="629180" cy="7945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9180" h="794512">
                        <a:moveTo>
                          <a:pt x="0" y="393900"/>
                        </a:moveTo>
                        <a:cubicBezTo>
                          <a:pt x="0" y="319919"/>
                          <a:pt x="3015" y="247987"/>
                          <a:pt x="9615" y="179164"/>
                        </a:cubicBezTo>
                        <a:cubicBezTo>
                          <a:pt x="147198" y="107923"/>
                          <a:pt x="349547" y="46832"/>
                          <a:pt x="597458" y="0"/>
                        </a:cubicBezTo>
                        <a:cubicBezTo>
                          <a:pt x="618213" y="119167"/>
                          <a:pt x="629180" y="252806"/>
                          <a:pt x="629180" y="393900"/>
                        </a:cubicBezTo>
                        <a:cubicBezTo>
                          <a:pt x="629180" y="537655"/>
                          <a:pt x="617796" y="673671"/>
                          <a:pt x="596206" y="794512"/>
                        </a:cubicBezTo>
                        <a:cubicBezTo>
                          <a:pt x="349335" y="747793"/>
                          <a:pt x="147731" y="686932"/>
                          <a:pt x="10398" y="615977"/>
                        </a:cubicBezTo>
                        <a:cubicBezTo>
                          <a:pt x="3234" y="544939"/>
                          <a:pt x="0" y="470519"/>
                          <a:pt x="0" y="39390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30" name="Elipse 29"/>
                <p:cNvSpPr/>
                <p:nvPr/>
              </p:nvSpPr>
              <p:spPr>
                <a:xfrm>
                  <a:off x="2624100" y="524092"/>
                  <a:ext cx="3266514" cy="544522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" name="Elipse 30"/>
                <p:cNvSpPr/>
                <p:nvPr/>
              </p:nvSpPr>
              <p:spPr>
                <a:xfrm>
                  <a:off x="2979548" y="1141055"/>
                  <a:ext cx="2571842" cy="1224136"/>
                </a:xfrm>
                <a:prstGeom prst="ellipse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Elipse 31"/>
                <p:cNvSpPr/>
                <p:nvPr/>
              </p:nvSpPr>
              <p:spPr>
                <a:xfrm rot="20465158" flipH="1">
                  <a:off x="5495770" y="14055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Elipse 32"/>
                <p:cNvSpPr/>
                <p:nvPr/>
              </p:nvSpPr>
              <p:spPr>
                <a:xfrm rot="1134842">
                  <a:off x="2289158" y="1407219"/>
                  <a:ext cx="713437" cy="1819893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Lua 33"/>
                <p:cNvSpPr/>
                <p:nvPr/>
              </p:nvSpPr>
              <p:spPr>
                <a:xfrm rot="5400000">
                  <a:off x="3545389" y="-1382998"/>
                  <a:ext cx="1440160" cy="2906473"/>
                </a:xfrm>
                <a:prstGeom prst="moon">
                  <a:avLst>
                    <a:gd name="adj" fmla="val 875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Retângulo de cantos arredondados 33"/>
                <p:cNvSpPr/>
                <p:nvPr/>
              </p:nvSpPr>
              <p:spPr>
                <a:xfrm rot="977550" flipH="1">
                  <a:off x="4102025" y="-36117"/>
                  <a:ext cx="1728280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6" name="Retângulo de cantos arredondados 33"/>
                <p:cNvSpPr/>
                <p:nvPr/>
              </p:nvSpPr>
              <p:spPr>
                <a:xfrm rot="20622450">
                  <a:off x="2717669" y="-43855"/>
                  <a:ext cx="1673106" cy="476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106" h="476256">
                      <a:moveTo>
                        <a:pt x="1624626" y="6238"/>
                      </a:moveTo>
                      <a:cubicBezTo>
                        <a:pt x="1653116" y="18288"/>
                        <a:pt x="1673107" y="46498"/>
                        <a:pt x="1673106" y="79378"/>
                      </a:cubicBezTo>
                      <a:lnTo>
                        <a:pt x="1673106" y="396878"/>
                      </a:lnTo>
                      <a:cubicBezTo>
                        <a:pt x="1673107" y="440717"/>
                        <a:pt x="1637568" y="476256"/>
                        <a:pt x="1593728" y="476256"/>
                      </a:cubicBezTo>
                      <a:lnTo>
                        <a:pt x="0" y="476256"/>
                      </a:lnTo>
                      <a:cubicBezTo>
                        <a:pt x="70147" y="293321"/>
                        <a:pt x="175667" y="132733"/>
                        <a:pt x="306466" y="0"/>
                      </a:cubicBezTo>
                      <a:lnTo>
                        <a:pt x="1593729" y="0"/>
                      </a:lnTo>
                      <a:cubicBezTo>
                        <a:pt x="1604688" y="0"/>
                        <a:pt x="1615129" y="2221"/>
                        <a:pt x="1624626" y="6238"/>
                      </a:cubicBezTo>
                      <a:close/>
                    </a:path>
                  </a:pathLst>
                </a:cu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" name="Elipse 71"/>
                <p:cNvSpPr/>
                <p:nvPr/>
              </p:nvSpPr>
              <p:spPr>
                <a:xfrm>
                  <a:off x="2625179" y="202007"/>
                  <a:ext cx="3264356" cy="1722409"/>
                </a:xfrm>
                <a:custGeom>
                  <a:avLst/>
                  <a:gdLst>
                    <a:gd name="connsiteX0" fmla="*/ 0 w 3744416"/>
                    <a:gd name="connsiteY0" fmla="*/ 647608 h 1295215"/>
                    <a:gd name="connsiteX1" fmla="*/ 1872208 w 3744416"/>
                    <a:gd name="connsiteY1" fmla="*/ 0 h 1295215"/>
                    <a:gd name="connsiteX2" fmla="*/ 3744416 w 3744416"/>
                    <a:gd name="connsiteY2" fmla="*/ 647608 h 1295215"/>
                    <a:gd name="connsiteX3" fmla="*/ 1872208 w 3744416"/>
                    <a:gd name="connsiteY3" fmla="*/ 1295216 h 1295215"/>
                    <a:gd name="connsiteX4" fmla="*/ 0 w 3744416"/>
                    <a:gd name="connsiteY4" fmla="*/ 647608 h 1295215"/>
                    <a:gd name="connsiteX0" fmla="*/ 0 w 3470096"/>
                    <a:gd name="connsiteY0" fmla="*/ 647801 h 1295642"/>
                    <a:gd name="connsiteX1" fmla="*/ 1872208 w 3470096"/>
                    <a:gd name="connsiteY1" fmla="*/ 193 h 1295642"/>
                    <a:gd name="connsiteX2" fmla="*/ 3470096 w 3470096"/>
                    <a:gd name="connsiteY2" fmla="*/ 701141 h 1295642"/>
                    <a:gd name="connsiteX3" fmla="*/ 1872208 w 3470096"/>
                    <a:gd name="connsiteY3" fmla="*/ 1295409 h 1295642"/>
                    <a:gd name="connsiteX4" fmla="*/ 0 w 3470096"/>
                    <a:gd name="connsiteY4" fmla="*/ 647801 h 1295642"/>
                    <a:gd name="connsiteX0" fmla="*/ 0 w 3264356"/>
                    <a:gd name="connsiteY0" fmla="*/ 693332 h 1295225"/>
                    <a:gd name="connsiteX1" fmla="*/ 1666468 w 3264356"/>
                    <a:gd name="connsiteY1" fmla="*/ 4 h 1295225"/>
                    <a:gd name="connsiteX2" fmla="*/ 3264356 w 3264356"/>
                    <a:gd name="connsiteY2" fmla="*/ 700952 h 1295225"/>
                    <a:gd name="connsiteX3" fmla="*/ 1666468 w 3264356"/>
                    <a:gd name="connsiteY3" fmla="*/ 1295220 h 1295225"/>
                    <a:gd name="connsiteX4" fmla="*/ 0 w 3264356"/>
                    <a:gd name="connsiteY4" fmla="*/ 693332 h 1295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64356" h="1295225">
                      <a:moveTo>
                        <a:pt x="0" y="693332"/>
                      </a:moveTo>
                      <a:cubicBezTo>
                        <a:pt x="0" y="335668"/>
                        <a:pt x="1122409" y="-1266"/>
                        <a:pt x="1666468" y="4"/>
                      </a:cubicBezTo>
                      <a:cubicBezTo>
                        <a:pt x="2210527" y="1274"/>
                        <a:pt x="3264356" y="343288"/>
                        <a:pt x="3264356" y="700952"/>
                      </a:cubicBezTo>
                      <a:cubicBezTo>
                        <a:pt x="3264356" y="1058616"/>
                        <a:pt x="2210527" y="1296490"/>
                        <a:pt x="1666468" y="1295220"/>
                      </a:cubicBezTo>
                      <a:cubicBezTo>
                        <a:pt x="1122409" y="1293950"/>
                        <a:pt x="0" y="1050996"/>
                        <a:pt x="0" y="693332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Elipse 37"/>
                <p:cNvSpPr/>
                <p:nvPr/>
              </p:nvSpPr>
              <p:spPr>
                <a:xfrm>
                  <a:off x="3738763" y="910543"/>
                  <a:ext cx="1013873" cy="101387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" name="Retângulo de cantos arredondados 38"/>
                <p:cNvSpPr/>
                <p:nvPr/>
              </p:nvSpPr>
              <p:spPr>
                <a:xfrm>
                  <a:off x="4069922" y="125750"/>
                  <a:ext cx="354064" cy="1371476"/>
                </a:xfrm>
                <a:prstGeom prst="roundRect">
                  <a:avLst/>
                </a:prstGeom>
                <a:solidFill>
                  <a:srgbClr val="6262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40" name="Grupo 39"/>
                <p:cNvGrpSpPr/>
                <p:nvPr/>
              </p:nvGrpSpPr>
              <p:grpSpPr>
                <a:xfrm>
                  <a:off x="3002848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50" name="Elipse 49"/>
                  <p:cNvSpPr/>
                  <p:nvPr/>
                </p:nvSpPr>
                <p:spPr>
                  <a:xfrm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1" name="Elipse 50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2" name="Elipse 51"/>
                  <p:cNvSpPr/>
                  <p:nvPr/>
                </p:nvSpPr>
                <p:spPr>
                  <a:xfrm>
                    <a:off x="2897357" y="2604778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1" name="Elipse 40"/>
                <p:cNvSpPr/>
                <p:nvPr/>
              </p:nvSpPr>
              <p:spPr>
                <a:xfrm>
                  <a:off x="3888890" y="1313337"/>
                  <a:ext cx="740059" cy="4397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" name="Elipse 41"/>
                <p:cNvSpPr/>
                <p:nvPr/>
              </p:nvSpPr>
              <p:spPr>
                <a:xfrm>
                  <a:off x="4042278" y="1430742"/>
                  <a:ext cx="7244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grpSp>
              <p:nvGrpSpPr>
                <p:cNvPr id="43" name="Grupo 42"/>
                <p:cNvGrpSpPr/>
                <p:nvPr/>
              </p:nvGrpSpPr>
              <p:grpSpPr>
                <a:xfrm flipH="1">
                  <a:off x="4355235" y="255825"/>
                  <a:ext cx="1139521" cy="1111326"/>
                  <a:chOff x="2821544" y="2133785"/>
                  <a:chExt cx="1254240" cy="1223207"/>
                </a:xfrm>
              </p:grpSpPr>
              <p:sp>
                <p:nvSpPr>
                  <p:cNvPr id="47" name="Elipse 46"/>
                  <p:cNvSpPr/>
                  <p:nvPr/>
                </p:nvSpPr>
                <p:spPr>
                  <a:xfrm flipH="1">
                    <a:off x="2821544" y="2133785"/>
                    <a:ext cx="1254240" cy="1223207"/>
                  </a:xfrm>
                  <a:prstGeom prst="ellipse">
                    <a:avLst/>
                  </a:prstGeom>
                  <a:solidFill>
                    <a:schemeClr val="tx1">
                      <a:lumMod val="95000"/>
                      <a:lumOff val="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" name="Elipse 47"/>
                  <p:cNvSpPr/>
                  <p:nvPr/>
                </p:nvSpPr>
                <p:spPr>
                  <a:xfrm>
                    <a:off x="3382856" y="2385054"/>
                    <a:ext cx="439448" cy="43944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9" name="Elipse 48"/>
                  <p:cNvSpPr/>
                  <p:nvPr/>
                </p:nvSpPr>
                <p:spPr>
                  <a:xfrm>
                    <a:off x="2897357" y="2604777"/>
                    <a:ext cx="551307" cy="536189"/>
                  </a:xfrm>
                  <a:prstGeom prst="ellipse">
                    <a:avLst/>
                  </a:prstGeom>
                  <a:solidFill>
                    <a:srgbClr val="2C2C2C"/>
                  </a:solidFill>
                  <a:ln>
                    <a:noFill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  <a:softEdge rad="12700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44" name="Elipse 43"/>
                <p:cNvSpPr/>
                <p:nvPr/>
              </p:nvSpPr>
              <p:spPr>
                <a:xfrm rot="20637214">
                  <a:off x="2915608" y="4561707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Elipse 44"/>
                <p:cNvSpPr/>
                <p:nvPr/>
              </p:nvSpPr>
              <p:spPr>
                <a:xfrm rot="962786" flipH="1">
                  <a:off x="4603918" y="4579243"/>
                  <a:ext cx="759215" cy="1598428"/>
                </a:xfrm>
                <a:prstGeom prst="ellipse">
                  <a:avLst/>
                </a:prstGeom>
                <a:solidFill>
                  <a:srgbClr val="2626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6" name="Elipse 45"/>
                <p:cNvSpPr/>
                <p:nvPr/>
              </p:nvSpPr>
              <p:spPr>
                <a:xfrm>
                  <a:off x="3782393" y="2509327"/>
                  <a:ext cx="941247" cy="2141950"/>
                </a:xfrm>
                <a:prstGeom prst="ellipse">
                  <a:avLst/>
                </a:prstGeom>
                <a:solidFill>
                  <a:srgbClr val="DBDBD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sp>
          <p:nvSpPr>
            <p:cNvPr id="24" name="Elipse 23"/>
            <p:cNvSpPr/>
            <p:nvPr/>
          </p:nvSpPr>
          <p:spPr>
            <a:xfrm>
              <a:off x="5886191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5516192" y="29221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678965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/>
          <p:cNvGrpSpPr/>
          <p:nvPr/>
        </p:nvGrpSpPr>
        <p:grpSpPr>
          <a:xfrm>
            <a:off x="0" y="4293096"/>
            <a:ext cx="9144000" cy="2564904"/>
            <a:chOff x="0" y="4293096"/>
            <a:chExt cx="9144000" cy="2564904"/>
          </a:xfrm>
        </p:grpSpPr>
        <p:grpSp>
          <p:nvGrpSpPr>
            <p:cNvPr id="4" name="Grupo 3"/>
            <p:cNvGrpSpPr/>
            <p:nvPr/>
          </p:nvGrpSpPr>
          <p:grpSpPr>
            <a:xfrm>
              <a:off x="0" y="4293096"/>
              <a:ext cx="9144000" cy="2564904"/>
              <a:chOff x="0" y="4293096"/>
              <a:chExt cx="9144000" cy="2564904"/>
            </a:xfrm>
          </p:grpSpPr>
          <p:sp>
            <p:nvSpPr>
              <p:cNvPr id="2" name="Retângulo 1"/>
              <p:cNvSpPr/>
              <p:nvPr/>
            </p:nvSpPr>
            <p:spPr>
              <a:xfrm>
                <a:off x="0" y="6093296"/>
                <a:ext cx="9144000" cy="76470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" name="Retângulo 2"/>
              <p:cNvSpPr/>
              <p:nvPr/>
            </p:nvSpPr>
            <p:spPr>
              <a:xfrm>
                <a:off x="0" y="4293096"/>
                <a:ext cx="9144000" cy="1800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" name="CaixaDeTexto 4"/>
            <p:cNvSpPr txBox="1"/>
            <p:nvPr/>
          </p:nvSpPr>
          <p:spPr>
            <a:xfrm>
              <a:off x="107504" y="6290982"/>
              <a:ext cx="592662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@COPYRIGHT 2019. TODOS OS DIREITOS RESERVADOS</a:t>
              </a: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1562201" y="5008530"/>
              <a:ext cx="60195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HOME | ABOUT | REGISTER | CONTACT US | BASTIDORES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3803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3E2299F0-B270-40D7-8F79-C18F6A4FE3E7}"/>
              </a:ext>
            </a:extLst>
          </p:cNvPr>
          <p:cNvSpPr/>
          <p:nvPr/>
        </p:nvSpPr>
        <p:spPr>
          <a:xfrm>
            <a:off x="2360860" y="671074"/>
            <a:ext cx="5459895" cy="5459895"/>
          </a:xfrm>
          <a:prstGeom prst="ellipse">
            <a:avLst/>
          </a:prstGeom>
          <a:solidFill>
            <a:srgbClr val="E8D8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1C62FD96-B9CD-44D9-A6B7-B9CA744BF9E4}"/>
              </a:ext>
            </a:extLst>
          </p:cNvPr>
          <p:cNvSpPr/>
          <p:nvPr/>
        </p:nvSpPr>
        <p:spPr>
          <a:xfrm>
            <a:off x="2344744" y="533800"/>
            <a:ext cx="5459895" cy="5459895"/>
          </a:xfrm>
          <a:prstGeom prst="ellipse">
            <a:avLst/>
          </a:prstGeom>
          <a:solidFill>
            <a:srgbClr val="F3EB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4" name="Agrupar 37">
            <a:extLst>
              <a:ext uri="{FF2B5EF4-FFF2-40B4-BE49-F238E27FC236}">
                <a16:creationId xmlns:a16="http://schemas.microsoft.com/office/drawing/2014/main" id="{52F3F48F-870F-4ABD-96B6-61DF53E4E1C5}"/>
              </a:ext>
            </a:extLst>
          </p:cNvPr>
          <p:cNvGrpSpPr/>
          <p:nvPr/>
        </p:nvGrpSpPr>
        <p:grpSpPr>
          <a:xfrm>
            <a:off x="2936698" y="1908512"/>
            <a:ext cx="1749287" cy="1749287"/>
            <a:chOff x="2716696" y="1908313"/>
            <a:chExt cx="1749287" cy="1749287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97BAADA3-8958-4B81-A9AD-4BD804FFCDF5}"/>
                </a:ext>
              </a:extLst>
            </p:cNvPr>
            <p:cNvSpPr/>
            <p:nvPr/>
          </p:nvSpPr>
          <p:spPr>
            <a:xfrm>
              <a:off x="2716696" y="1908313"/>
              <a:ext cx="1749287" cy="1749287"/>
            </a:xfrm>
            <a:prstGeom prst="ellipse">
              <a:avLst/>
            </a:prstGeom>
            <a:solidFill>
              <a:srgbClr val="3C1A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DD7FCB07-6872-4369-AFA7-3EE266845754}"/>
                </a:ext>
              </a:extLst>
            </p:cNvPr>
            <p:cNvSpPr/>
            <p:nvPr/>
          </p:nvSpPr>
          <p:spPr>
            <a:xfrm>
              <a:off x="2968487" y="2418522"/>
              <a:ext cx="1239078" cy="123907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0B6E4FBC-9CDE-4401-9469-77C9298AD225}"/>
                </a:ext>
              </a:extLst>
            </p:cNvPr>
            <p:cNvSpPr/>
            <p:nvPr/>
          </p:nvSpPr>
          <p:spPr>
            <a:xfrm>
              <a:off x="3187147" y="2855843"/>
              <a:ext cx="801757" cy="801757"/>
            </a:xfrm>
            <a:prstGeom prst="ellipse">
              <a:avLst/>
            </a:prstGeom>
            <a:solidFill>
              <a:srgbClr val="A568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8" name="Agrupar 36">
            <a:extLst>
              <a:ext uri="{FF2B5EF4-FFF2-40B4-BE49-F238E27FC236}">
                <a16:creationId xmlns:a16="http://schemas.microsoft.com/office/drawing/2014/main" id="{E549C062-7711-41AB-ABF2-AB4E91EA62FE}"/>
              </a:ext>
            </a:extLst>
          </p:cNvPr>
          <p:cNvGrpSpPr/>
          <p:nvPr/>
        </p:nvGrpSpPr>
        <p:grpSpPr>
          <a:xfrm>
            <a:off x="4216153" y="3644323"/>
            <a:ext cx="1749313" cy="1749312"/>
            <a:chOff x="6639314" y="1981172"/>
            <a:chExt cx="1749313" cy="1749312"/>
          </a:xfrm>
        </p:grpSpPr>
        <p:sp>
          <p:nvSpPr>
            <p:cNvPr id="9" name="Forma Livre: Forma 27">
              <a:extLst>
                <a:ext uri="{FF2B5EF4-FFF2-40B4-BE49-F238E27FC236}">
                  <a16:creationId xmlns:a16="http://schemas.microsoft.com/office/drawing/2014/main" id="{BF0A1B5E-6E58-4A70-97B5-2DCC1B239780}"/>
                </a:ext>
              </a:extLst>
            </p:cNvPr>
            <p:cNvSpPr/>
            <p:nvPr/>
          </p:nvSpPr>
          <p:spPr>
            <a:xfrm>
              <a:off x="6639314" y="1981172"/>
              <a:ext cx="1749313" cy="1749312"/>
            </a:xfrm>
            <a:custGeom>
              <a:avLst/>
              <a:gdLst>
                <a:gd name="connsiteX0" fmla="*/ 833615 w 1749313"/>
                <a:gd name="connsiteY0" fmla="*/ 973 h 1749312"/>
                <a:gd name="connsiteX1" fmla="*/ 1212890 w 1749313"/>
                <a:gd name="connsiteY1" fmla="*/ 68065 h 1749312"/>
                <a:gd name="connsiteX2" fmla="*/ 1749301 w 1749313"/>
                <a:gd name="connsiteY2" fmla="*/ 879264 h 1749312"/>
                <a:gd name="connsiteX3" fmla="*/ 1623221 w 1749313"/>
                <a:gd name="connsiteY3" fmla="*/ 878602 h 1749312"/>
                <a:gd name="connsiteX4" fmla="*/ 1623417 w 1749313"/>
                <a:gd name="connsiteY4" fmla="*/ 874669 h 1749312"/>
                <a:gd name="connsiteX5" fmla="*/ 874669 w 1749313"/>
                <a:gd name="connsiteY5" fmla="*/ 116715 h 1749312"/>
                <a:gd name="connsiteX6" fmla="*/ 125921 w 1749313"/>
                <a:gd name="connsiteY6" fmla="*/ 874669 h 1749312"/>
                <a:gd name="connsiteX7" fmla="*/ 798114 w 1749313"/>
                <a:gd name="connsiteY7" fmla="*/ 1628710 h 1749312"/>
                <a:gd name="connsiteX8" fmla="*/ 873441 w 1749313"/>
                <a:gd name="connsiteY8" fmla="*/ 1632560 h 1749312"/>
                <a:gd name="connsiteX9" fmla="*/ 873251 w 1749313"/>
                <a:gd name="connsiteY9" fmla="*/ 1749312 h 1749312"/>
                <a:gd name="connsiteX10" fmla="*/ 65760 w 1749313"/>
                <a:gd name="connsiteY10" fmla="*/ 1207335 h 1749312"/>
                <a:gd name="connsiteX11" fmla="*/ 258333 w 1749313"/>
                <a:gd name="connsiteY11" fmla="*/ 254079 h 1749312"/>
                <a:gd name="connsiteX12" fmla="*/ 833615 w 1749313"/>
                <a:gd name="connsiteY12" fmla="*/ 973 h 174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49313" h="1749312">
                  <a:moveTo>
                    <a:pt x="833615" y="973"/>
                  </a:moveTo>
                  <a:cubicBezTo>
                    <a:pt x="960932" y="-5037"/>
                    <a:pt x="1090450" y="16724"/>
                    <a:pt x="1212890" y="68065"/>
                  </a:cubicBezTo>
                  <a:cubicBezTo>
                    <a:pt x="1539397" y="204974"/>
                    <a:pt x="1751162" y="525219"/>
                    <a:pt x="1749301" y="879264"/>
                  </a:cubicBezTo>
                  <a:lnTo>
                    <a:pt x="1623221" y="878602"/>
                  </a:lnTo>
                  <a:lnTo>
                    <a:pt x="1623417" y="874669"/>
                  </a:lnTo>
                  <a:cubicBezTo>
                    <a:pt x="1623417" y="456063"/>
                    <a:pt x="1288191" y="116715"/>
                    <a:pt x="874669" y="116715"/>
                  </a:cubicBezTo>
                  <a:cubicBezTo>
                    <a:pt x="461147" y="116715"/>
                    <a:pt x="125921" y="456063"/>
                    <a:pt x="125921" y="874669"/>
                  </a:cubicBezTo>
                  <a:cubicBezTo>
                    <a:pt x="125921" y="1267112"/>
                    <a:pt x="420554" y="1589895"/>
                    <a:pt x="798114" y="1628710"/>
                  </a:cubicBezTo>
                  <a:lnTo>
                    <a:pt x="873441" y="1632560"/>
                  </a:lnTo>
                  <a:lnTo>
                    <a:pt x="873251" y="1749312"/>
                  </a:lnTo>
                  <a:cubicBezTo>
                    <a:pt x="519202" y="1748738"/>
                    <a:pt x="200421" y="1534776"/>
                    <a:pt x="65760" y="1207335"/>
                  </a:cubicBezTo>
                  <a:cubicBezTo>
                    <a:pt x="-68901" y="879894"/>
                    <a:pt x="7123" y="503568"/>
                    <a:pt x="258333" y="254079"/>
                  </a:cubicBezTo>
                  <a:cubicBezTo>
                    <a:pt x="415340" y="98148"/>
                    <a:pt x="621420" y="10989"/>
                    <a:pt x="833615" y="973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0" name="Forma Livre: Forma 30">
              <a:extLst>
                <a:ext uri="{FF2B5EF4-FFF2-40B4-BE49-F238E27FC236}">
                  <a16:creationId xmlns:a16="http://schemas.microsoft.com/office/drawing/2014/main" id="{6FF9B9D0-C367-45F8-9B44-FCCBA75DBB3F}"/>
                </a:ext>
              </a:extLst>
            </p:cNvPr>
            <p:cNvSpPr/>
            <p:nvPr/>
          </p:nvSpPr>
          <p:spPr>
            <a:xfrm>
              <a:off x="6810310" y="2138297"/>
              <a:ext cx="1269272" cy="1424040"/>
            </a:xfrm>
            <a:custGeom>
              <a:avLst/>
              <a:gdLst>
                <a:gd name="connsiteX0" fmla="*/ 646902 w 1269272"/>
                <a:gd name="connsiteY0" fmla="*/ 2043 h 1424040"/>
                <a:gd name="connsiteX1" fmla="*/ 1269272 w 1269272"/>
                <a:gd name="connsiteY1" fmla="*/ 297414 h 1424040"/>
                <a:gd name="connsiteX2" fmla="*/ 1203168 w 1269272"/>
                <a:gd name="connsiteY2" fmla="*/ 345576 h 1424040"/>
                <a:gd name="connsiteX3" fmla="*/ 1144335 w 1269272"/>
                <a:gd name="connsiteY3" fmla="*/ 274270 h 1424040"/>
                <a:gd name="connsiteX4" fmla="*/ 706547 w 1269272"/>
                <a:gd name="connsiteY4" fmla="*/ 92932 h 1424040"/>
                <a:gd name="connsiteX5" fmla="*/ 87422 w 1269272"/>
                <a:gd name="connsiteY5" fmla="*/ 712057 h 1424040"/>
                <a:gd name="connsiteX6" fmla="*/ 581772 w 1269272"/>
                <a:gd name="connsiteY6" fmla="*/ 1318604 h 1424040"/>
                <a:gd name="connsiteX7" fmla="*/ 696804 w 1269272"/>
                <a:gd name="connsiteY7" fmla="*/ 1330200 h 1424040"/>
                <a:gd name="connsiteX8" fmla="*/ 696295 w 1269272"/>
                <a:gd name="connsiteY8" fmla="*/ 1424040 h 1424040"/>
                <a:gd name="connsiteX9" fmla="*/ 14428 w 1269272"/>
                <a:gd name="connsiteY9" fmla="*/ 855542 h 1424040"/>
                <a:gd name="connsiteX10" fmla="*/ 411972 w 1269272"/>
                <a:gd name="connsiteY10" fmla="*/ 63182 h 1424040"/>
                <a:gd name="connsiteX11" fmla="*/ 646902 w 1269272"/>
                <a:gd name="connsiteY11" fmla="*/ 2043 h 1424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69272" h="1424040">
                  <a:moveTo>
                    <a:pt x="646902" y="2043"/>
                  </a:moveTo>
                  <a:cubicBezTo>
                    <a:pt x="885236" y="-16390"/>
                    <a:pt x="1123511" y="90487"/>
                    <a:pt x="1269272" y="297414"/>
                  </a:cubicBezTo>
                  <a:lnTo>
                    <a:pt x="1203168" y="345576"/>
                  </a:lnTo>
                  <a:lnTo>
                    <a:pt x="1144335" y="274270"/>
                  </a:lnTo>
                  <a:cubicBezTo>
                    <a:pt x="1032295" y="162230"/>
                    <a:pt x="877514" y="92932"/>
                    <a:pt x="706547" y="92932"/>
                  </a:cubicBezTo>
                  <a:cubicBezTo>
                    <a:pt x="364614" y="92932"/>
                    <a:pt x="87422" y="370124"/>
                    <a:pt x="87422" y="712057"/>
                  </a:cubicBezTo>
                  <a:cubicBezTo>
                    <a:pt x="87422" y="1011248"/>
                    <a:pt x="299647" y="1260873"/>
                    <a:pt x="581772" y="1318604"/>
                  </a:cubicBezTo>
                  <a:lnTo>
                    <a:pt x="696804" y="1330200"/>
                  </a:lnTo>
                  <a:lnTo>
                    <a:pt x="696295" y="1424040"/>
                  </a:lnTo>
                  <a:cubicBezTo>
                    <a:pt x="365481" y="1422186"/>
                    <a:pt x="81096" y="1185084"/>
                    <a:pt x="14428" y="855542"/>
                  </a:cubicBezTo>
                  <a:cubicBezTo>
                    <a:pt x="-51558" y="529374"/>
                    <a:pt x="113567" y="200257"/>
                    <a:pt x="411972" y="63182"/>
                  </a:cubicBezTo>
                  <a:cubicBezTo>
                    <a:pt x="488006" y="28255"/>
                    <a:pt x="567457" y="8188"/>
                    <a:pt x="646902" y="204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" name="Forma Livre: Forma 35">
              <a:extLst>
                <a:ext uri="{FF2B5EF4-FFF2-40B4-BE49-F238E27FC236}">
                  <a16:creationId xmlns:a16="http://schemas.microsoft.com/office/drawing/2014/main" id="{3D672EEE-75CC-4107-A84F-8A3C90295A3A}"/>
                </a:ext>
              </a:extLst>
            </p:cNvPr>
            <p:cNvSpPr/>
            <p:nvPr/>
          </p:nvSpPr>
          <p:spPr>
            <a:xfrm>
              <a:off x="6948746" y="2285094"/>
              <a:ext cx="565223" cy="1130372"/>
            </a:xfrm>
            <a:custGeom>
              <a:avLst/>
              <a:gdLst>
                <a:gd name="connsiteX0" fmla="*/ 565223 w 565223"/>
                <a:gd name="connsiteY0" fmla="*/ 0 h 1130372"/>
                <a:gd name="connsiteX1" fmla="*/ 565223 w 565223"/>
                <a:gd name="connsiteY1" fmla="*/ 74353 h 1130372"/>
                <a:gd name="connsiteX2" fmla="*/ 465326 w 565223"/>
                <a:gd name="connsiteY2" fmla="*/ 84423 h 1130372"/>
                <a:gd name="connsiteX3" fmla="*/ 68959 w 565223"/>
                <a:gd name="connsiteY3" fmla="*/ 570749 h 1130372"/>
                <a:gd name="connsiteX4" fmla="*/ 465326 w 565223"/>
                <a:gd name="connsiteY4" fmla="*/ 1057075 h 1130372"/>
                <a:gd name="connsiteX5" fmla="*/ 557152 w 565223"/>
                <a:gd name="connsiteY5" fmla="*/ 1066332 h 1130372"/>
                <a:gd name="connsiteX6" fmla="*/ 556120 w 565223"/>
                <a:gd name="connsiteY6" fmla="*/ 1130372 h 1130372"/>
                <a:gd name="connsiteX7" fmla="*/ 18 w 565223"/>
                <a:gd name="connsiteY7" fmla="*/ 560671 h 1130372"/>
                <a:gd name="connsiteX8" fmla="*/ 565223 w 565223"/>
                <a:gd name="connsiteY8" fmla="*/ 0 h 1130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5223" h="1130372">
                  <a:moveTo>
                    <a:pt x="565223" y="0"/>
                  </a:moveTo>
                  <a:lnTo>
                    <a:pt x="565223" y="74353"/>
                  </a:lnTo>
                  <a:lnTo>
                    <a:pt x="465326" y="84423"/>
                  </a:lnTo>
                  <a:cubicBezTo>
                    <a:pt x="239120" y="130712"/>
                    <a:pt x="68959" y="330859"/>
                    <a:pt x="68959" y="570749"/>
                  </a:cubicBezTo>
                  <a:cubicBezTo>
                    <a:pt x="68959" y="810639"/>
                    <a:pt x="239120" y="1010786"/>
                    <a:pt x="465326" y="1057075"/>
                  </a:cubicBezTo>
                  <a:lnTo>
                    <a:pt x="557152" y="1066332"/>
                  </a:lnTo>
                  <a:lnTo>
                    <a:pt x="556120" y="1130372"/>
                  </a:lnTo>
                  <a:cubicBezTo>
                    <a:pt x="245772" y="1125373"/>
                    <a:pt x="-2481" y="871049"/>
                    <a:pt x="18" y="560671"/>
                  </a:cubicBezTo>
                  <a:cubicBezTo>
                    <a:pt x="2518" y="250293"/>
                    <a:pt x="254835" y="0"/>
                    <a:pt x="565223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Agrupar 52">
            <a:extLst>
              <a:ext uri="{FF2B5EF4-FFF2-40B4-BE49-F238E27FC236}">
                <a16:creationId xmlns:a16="http://schemas.microsoft.com/office/drawing/2014/main" id="{CED2FBEA-A000-4639-9C71-CB2D033ECC53}"/>
              </a:ext>
            </a:extLst>
          </p:cNvPr>
          <p:cNvGrpSpPr/>
          <p:nvPr/>
        </p:nvGrpSpPr>
        <p:grpSpPr>
          <a:xfrm rot="2476726">
            <a:off x="5636019" y="2446756"/>
            <a:ext cx="1940003" cy="1183007"/>
            <a:chOff x="5346622" y="4798692"/>
            <a:chExt cx="1940003" cy="1183007"/>
          </a:xfrm>
        </p:grpSpPr>
        <p:sp>
          <p:nvSpPr>
            <p:cNvPr id="13" name="Retângulo: Cantos Arredondados 43">
              <a:extLst>
                <a:ext uri="{FF2B5EF4-FFF2-40B4-BE49-F238E27FC236}">
                  <a16:creationId xmlns:a16="http://schemas.microsoft.com/office/drawing/2014/main" id="{935E1078-7E4F-4D81-A29C-06AE0B308F99}"/>
                </a:ext>
              </a:extLst>
            </p:cNvPr>
            <p:cNvSpPr/>
            <p:nvPr/>
          </p:nvSpPr>
          <p:spPr>
            <a:xfrm rot="16200000" flipV="1">
              <a:off x="4777979" y="5367335"/>
              <a:ext cx="1183005" cy="4571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: Cantos Arredondados 44">
              <a:extLst>
                <a:ext uri="{FF2B5EF4-FFF2-40B4-BE49-F238E27FC236}">
                  <a16:creationId xmlns:a16="http://schemas.microsoft.com/office/drawing/2014/main" id="{362AA42A-C925-499C-8A2A-00D8CFAA8EC3}"/>
                </a:ext>
              </a:extLst>
            </p:cNvPr>
            <p:cNvSpPr/>
            <p:nvPr/>
          </p:nvSpPr>
          <p:spPr>
            <a:xfrm>
              <a:off x="5392339" y="5935980"/>
              <a:ext cx="1894286" cy="4571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AB9F52CB-BAD1-4109-8FB0-B4B761B0A458}"/>
                </a:ext>
              </a:extLst>
            </p:cNvPr>
            <p:cNvSpPr/>
            <p:nvPr/>
          </p:nvSpPr>
          <p:spPr>
            <a:xfrm>
              <a:off x="5514861" y="5343525"/>
              <a:ext cx="298525" cy="45980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50836BD2-34DC-4080-9DED-7E87AE1B68FC}"/>
                </a:ext>
              </a:extLst>
            </p:cNvPr>
            <p:cNvSpPr/>
            <p:nvPr/>
          </p:nvSpPr>
          <p:spPr>
            <a:xfrm>
              <a:off x="5813386" y="5465444"/>
              <a:ext cx="298525" cy="33788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012E5920-ED13-449A-8146-547EA4F7B84D}"/>
                </a:ext>
              </a:extLst>
            </p:cNvPr>
            <p:cNvSpPr/>
            <p:nvPr/>
          </p:nvSpPr>
          <p:spPr>
            <a:xfrm>
              <a:off x="6111911" y="4930138"/>
              <a:ext cx="298525" cy="87319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0CB2364E-131E-4BF1-8595-5EECBF6E212A}"/>
                </a:ext>
              </a:extLst>
            </p:cNvPr>
            <p:cNvSpPr/>
            <p:nvPr/>
          </p:nvSpPr>
          <p:spPr>
            <a:xfrm>
              <a:off x="6414916" y="4838698"/>
              <a:ext cx="298525" cy="9646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E0F8B7C4-A7C9-4D59-8E09-7EA6624828AF}"/>
                </a:ext>
              </a:extLst>
            </p:cNvPr>
            <p:cNvSpPr/>
            <p:nvPr/>
          </p:nvSpPr>
          <p:spPr>
            <a:xfrm>
              <a:off x="6717921" y="4975857"/>
              <a:ext cx="298525" cy="82746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021210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3E2299F0-B270-40D7-8F79-C18F6A4FE3E7}"/>
              </a:ext>
            </a:extLst>
          </p:cNvPr>
          <p:cNvSpPr/>
          <p:nvPr/>
        </p:nvSpPr>
        <p:spPr>
          <a:xfrm>
            <a:off x="1851812" y="692034"/>
            <a:ext cx="5459895" cy="5459895"/>
          </a:xfrm>
          <a:prstGeom prst="ellipse">
            <a:avLst/>
          </a:prstGeom>
          <a:solidFill>
            <a:srgbClr val="E8D8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1C62FD96-B9CD-44D9-A6B7-B9CA744BF9E4}"/>
              </a:ext>
            </a:extLst>
          </p:cNvPr>
          <p:cNvSpPr/>
          <p:nvPr/>
        </p:nvSpPr>
        <p:spPr>
          <a:xfrm>
            <a:off x="1826412" y="561160"/>
            <a:ext cx="5459895" cy="5459895"/>
          </a:xfrm>
          <a:prstGeom prst="ellipse">
            <a:avLst/>
          </a:prstGeom>
          <a:solidFill>
            <a:srgbClr val="F3EB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5" name="Grupo 14"/>
          <p:cNvGrpSpPr/>
          <p:nvPr/>
        </p:nvGrpSpPr>
        <p:grpSpPr>
          <a:xfrm rot="20782508" flipH="1">
            <a:off x="2861553" y="2273414"/>
            <a:ext cx="668407" cy="2017638"/>
            <a:chOff x="4623674" y="1297992"/>
            <a:chExt cx="668407" cy="2017638"/>
          </a:xfrm>
          <a:solidFill>
            <a:schemeClr val="bg1"/>
          </a:solidFill>
        </p:grpSpPr>
        <p:sp>
          <p:nvSpPr>
            <p:cNvPr id="16" name="Retângulo de cantos arredondados 15"/>
            <p:cNvSpPr/>
            <p:nvPr/>
          </p:nvSpPr>
          <p:spPr>
            <a:xfrm>
              <a:off x="4716015" y="1299406"/>
              <a:ext cx="576064" cy="2016224"/>
            </a:xfrm>
            <a:prstGeom prst="roundRect">
              <a:avLst>
                <a:gd name="adj" fmla="val 5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de cantos arredondados 16"/>
            <p:cNvSpPr/>
            <p:nvPr/>
          </p:nvSpPr>
          <p:spPr>
            <a:xfrm rot="10801235">
              <a:off x="4715835" y="2306102"/>
              <a:ext cx="576064" cy="1008008"/>
            </a:xfrm>
            <a:prstGeom prst="roundRect">
              <a:avLst>
                <a:gd name="adj" fmla="val 50000"/>
              </a:avLst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4716017" y="2305998"/>
              <a:ext cx="576064" cy="422259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de cantos arredondados 18"/>
            <p:cNvSpPr/>
            <p:nvPr/>
          </p:nvSpPr>
          <p:spPr>
            <a:xfrm>
              <a:off x="4623674" y="1297992"/>
              <a:ext cx="576064" cy="20162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0" name="Retângulo de cantos arredondados 19"/>
            <p:cNvSpPr/>
            <p:nvPr/>
          </p:nvSpPr>
          <p:spPr>
            <a:xfrm rot="10801235">
              <a:off x="4623854" y="2306103"/>
              <a:ext cx="576064" cy="100800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4624036" y="2305999"/>
              <a:ext cx="576064" cy="4222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E976DEB7-185B-4375-9DBA-5D78AF26D6D7}"/>
              </a:ext>
            </a:extLst>
          </p:cNvPr>
          <p:cNvGrpSpPr/>
          <p:nvPr/>
        </p:nvGrpSpPr>
        <p:grpSpPr>
          <a:xfrm>
            <a:off x="4001013" y="4886080"/>
            <a:ext cx="1180858" cy="988639"/>
            <a:chOff x="4018280" y="1646015"/>
            <a:chExt cx="1180858" cy="988639"/>
          </a:xfrm>
        </p:grpSpPr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8DA61EDA-D65F-407B-82BD-B427144766D3}"/>
                </a:ext>
              </a:extLst>
            </p:cNvPr>
            <p:cNvSpPr/>
            <p:nvPr/>
          </p:nvSpPr>
          <p:spPr>
            <a:xfrm>
              <a:off x="4091699" y="1698550"/>
              <a:ext cx="1107439" cy="936104"/>
            </a:xfrm>
            <a:prstGeom prst="ellipse">
              <a:avLst/>
            </a:prstGeom>
            <a:solidFill>
              <a:srgbClr val="E0E0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A6965E2E-3446-4C27-9E1F-A31F25446713}"/>
                </a:ext>
              </a:extLst>
            </p:cNvPr>
            <p:cNvSpPr/>
            <p:nvPr/>
          </p:nvSpPr>
          <p:spPr>
            <a:xfrm>
              <a:off x="4018280" y="1646015"/>
              <a:ext cx="1107439" cy="9361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965676BF-D116-4225-AF8B-939F9F6B7F9E}"/>
              </a:ext>
            </a:extLst>
          </p:cNvPr>
          <p:cNvGrpSpPr/>
          <p:nvPr/>
        </p:nvGrpSpPr>
        <p:grpSpPr>
          <a:xfrm>
            <a:off x="5482832" y="2193983"/>
            <a:ext cx="668407" cy="2017638"/>
            <a:chOff x="5479604" y="2847816"/>
            <a:chExt cx="668407" cy="2017638"/>
          </a:xfrm>
        </p:grpSpPr>
        <p:grpSp>
          <p:nvGrpSpPr>
            <p:cNvPr id="14" name="Grupo 13"/>
            <p:cNvGrpSpPr/>
            <p:nvPr/>
          </p:nvGrpSpPr>
          <p:grpSpPr>
            <a:xfrm rot="1748328">
              <a:off x="5479604" y="2847816"/>
              <a:ext cx="668407" cy="2017638"/>
              <a:chOff x="4623674" y="1297992"/>
              <a:chExt cx="668407" cy="2017638"/>
            </a:xfrm>
          </p:grpSpPr>
          <p:sp>
            <p:nvSpPr>
              <p:cNvPr id="10" name="Retângulo de cantos arredondados 9"/>
              <p:cNvSpPr/>
              <p:nvPr/>
            </p:nvSpPr>
            <p:spPr>
              <a:xfrm>
                <a:off x="4716016" y="1299406"/>
                <a:ext cx="576064" cy="2016224"/>
              </a:xfrm>
              <a:prstGeom prst="roundRect">
                <a:avLst>
                  <a:gd name="adj" fmla="val 50000"/>
                </a:avLst>
              </a:prstGeom>
              <a:solidFill>
                <a:srgbClr val="00759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 de cantos arredondados 10"/>
              <p:cNvSpPr/>
              <p:nvPr/>
            </p:nvSpPr>
            <p:spPr>
              <a:xfrm rot="10801235">
                <a:off x="4715835" y="2306102"/>
                <a:ext cx="576064" cy="1008008"/>
              </a:xfrm>
              <a:prstGeom prst="roundRect">
                <a:avLst>
                  <a:gd name="adj" fmla="val 50000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 11"/>
              <p:cNvSpPr/>
              <p:nvPr/>
            </p:nvSpPr>
            <p:spPr>
              <a:xfrm>
                <a:off x="4716017" y="2305998"/>
                <a:ext cx="576064" cy="42225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" name="Retângulo de cantos arredondados 3"/>
              <p:cNvSpPr/>
              <p:nvPr/>
            </p:nvSpPr>
            <p:spPr>
              <a:xfrm>
                <a:off x="4623674" y="1297992"/>
                <a:ext cx="576064" cy="2016224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Retângulo de cantos arredondados 4"/>
              <p:cNvSpPr/>
              <p:nvPr/>
            </p:nvSpPr>
            <p:spPr>
              <a:xfrm rot="10801235">
                <a:off x="4623854" y="2306103"/>
                <a:ext cx="576064" cy="1008008"/>
              </a:xfrm>
              <a:prstGeom prst="roundRect">
                <a:avLst>
                  <a:gd name="adj" fmla="val 50000"/>
                </a:avLst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7"/>
              <p:cNvSpPr/>
              <p:nvPr/>
            </p:nvSpPr>
            <p:spPr>
              <a:xfrm>
                <a:off x="4624036" y="2305999"/>
                <a:ext cx="576064" cy="422259"/>
              </a:xfrm>
              <a:prstGeom prst="rect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F8102B5C-A279-4902-B60D-5047349AC13D}"/>
                </a:ext>
              </a:extLst>
            </p:cNvPr>
            <p:cNvSpPr/>
            <p:nvPr/>
          </p:nvSpPr>
          <p:spPr>
            <a:xfrm rot="1664378">
              <a:off x="5842743" y="3018843"/>
              <a:ext cx="144016" cy="514637"/>
            </a:xfrm>
            <a:prstGeom prst="roundRect">
              <a:avLst>
                <a:gd name="adj" fmla="val 50000"/>
              </a:avLst>
            </a:prstGeom>
            <a:solidFill>
              <a:srgbClr val="43C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6229878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31</Words>
  <Application>Microsoft Office PowerPoint</Application>
  <PresentationFormat>Apresentação na tela (4:3)</PresentationFormat>
  <Paragraphs>13</Paragraphs>
  <Slides>8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Aharoni</vt:lpstr>
      <vt:lpstr>Arial</vt:lpstr>
      <vt:lpstr>Calibri</vt:lpstr>
      <vt:lpstr>Cambria Math</vt:lpstr>
      <vt:lpstr>Century Gothic</vt:lpstr>
      <vt:lpstr>DejaVu Sans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FERREIRA GITZEL</dc:creator>
  <cp:lastModifiedBy>Gustavo Gitzel</cp:lastModifiedBy>
  <cp:revision>56</cp:revision>
  <dcterms:created xsi:type="dcterms:W3CDTF">2019-02-15T13:24:10Z</dcterms:created>
  <dcterms:modified xsi:type="dcterms:W3CDTF">2019-02-27T01:45:40Z</dcterms:modified>
</cp:coreProperties>
</file>