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480"/>
    <a:srgbClr val="F9DCD3"/>
    <a:srgbClr val="F05252"/>
    <a:srgbClr val="F69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-17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36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94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85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81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20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46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91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61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50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0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78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27022-61B4-4658-BCF4-E6488D58E6A6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00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317096"/>
              </p:ext>
            </p:extLst>
          </p:nvPr>
        </p:nvGraphicFramePr>
        <p:xfrm>
          <a:off x="342897" y="1226125"/>
          <a:ext cx="10868892" cy="413694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34446"/>
                <a:gridCol w="5434446"/>
              </a:tblGrid>
              <a:tr h="468271"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TRANSMITE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NÃO TRANSMITE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68271">
                <a:tc>
                  <a:txBody>
                    <a:bodyPr/>
                    <a:lstStyle/>
                    <a:p>
                      <a:r>
                        <a:rPr lang="pt-BR" dirty="0" smtClean="0"/>
                        <a:t>Relação sexual com soropositivos sem</a:t>
                      </a:r>
                      <a:r>
                        <a:rPr lang="pt-BR" baseline="0" dirty="0" smtClean="0"/>
                        <a:t> o uso de preservativo.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Relação</a:t>
                      </a:r>
                      <a:r>
                        <a:rPr lang="pt-BR" baseline="0" dirty="0" smtClean="0"/>
                        <a:t> sexual com soropositivos com uso correto do preservativo.</a:t>
                      </a:r>
                      <a:endParaRPr lang="pt-BR" dirty="0"/>
                    </a:p>
                  </a:txBody>
                  <a:tcPr/>
                </a:tc>
              </a:tr>
              <a:tr h="468271">
                <a:tc>
                  <a:txBody>
                    <a:bodyPr/>
                    <a:lstStyle/>
                    <a:p>
                      <a:r>
                        <a:rPr lang="pt-BR" dirty="0" smtClean="0"/>
                        <a:t>Compartilhamento de</a:t>
                      </a:r>
                      <a:r>
                        <a:rPr lang="pt-BR" baseline="0" dirty="0" smtClean="0"/>
                        <a:t> seringas e agulhas.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Masturbação a dois.</a:t>
                      </a:r>
                      <a:endParaRPr lang="pt-BR" dirty="0"/>
                    </a:p>
                  </a:txBody>
                  <a:tcPr>
                    <a:noFill/>
                  </a:tcPr>
                </a:tc>
              </a:tr>
              <a:tr h="468271">
                <a:tc>
                  <a:txBody>
                    <a:bodyPr/>
                    <a:lstStyle/>
                    <a:p>
                      <a:r>
                        <a:rPr lang="pt-BR" dirty="0" smtClean="0"/>
                        <a:t>Reutilização</a:t>
                      </a:r>
                      <a:r>
                        <a:rPr lang="pt-BR" baseline="0" dirty="0" smtClean="0"/>
                        <a:t> de objetos perfurocortantes com presença de sangue contaminado pelo HIV.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Beijo no</a:t>
                      </a:r>
                      <a:r>
                        <a:rPr lang="pt-BR" baseline="0" dirty="0" smtClean="0"/>
                        <a:t> rosto ou na boca, abraço, aperto de mão, suor, lágrima e picada de inseto.</a:t>
                      </a:r>
                      <a:endParaRPr lang="pt-BR" dirty="0"/>
                    </a:p>
                  </a:txBody>
                  <a:tcPr/>
                </a:tc>
              </a:tr>
              <a:tr h="468271">
                <a:tc>
                  <a:txBody>
                    <a:bodyPr/>
                    <a:lstStyle/>
                    <a:p>
                      <a:r>
                        <a:rPr lang="pt-BR" dirty="0" smtClean="0"/>
                        <a:t>Durante</a:t>
                      </a:r>
                      <a:r>
                        <a:rPr lang="pt-BR" baseline="0" dirty="0" smtClean="0"/>
                        <a:t> a amamentação, gestação e parto, caso a mulher seja HIV+ e não saiba que tem o vírus.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Sabonete,</a:t>
                      </a:r>
                      <a:r>
                        <a:rPr lang="pt-BR" baseline="0" dirty="0" smtClean="0"/>
                        <a:t> toalhas, lençóis, talheres, copos, p</a:t>
                      </a:r>
                      <a:r>
                        <a:rPr lang="pt-BR" dirty="0" smtClean="0"/>
                        <a:t>iscina.</a:t>
                      </a:r>
                    </a:p>
                    <a:p>
                      <a:endParaRPr lang="pt-BR" dirty="0"/>
                    </a:p>
                  </a:txBody>
                  <a:tcPr>
                    <a:noFill/>
                  </a:tcPr>
                </a:tc>
              </a:tr>
              <a:tr h="468271">
                <a:tc>
                  <a:txBody>
                    <a:bodyPr/>
                    <a:lstStyle/>
                    <a:p>
                      <a:r>
                        <a:rPr lang="pt-BR" dirty="0" smtClean="0"/>
                        <a:t>Contato direto</a:t>
                      </a:r>
                      <a:r>
                        <a:rPr lang="pt-BR" baseline="0" dirty="0" smtClean="0"/>
                        <a:t> com soropositivos em acidentes de trânsito, cortes ou outros acidentes com facas, bisturi...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Assento de</a:t>
                      </a:r>
                      <a:r>
                        <a:rPr lang="pt-BR" baseline="0" dirty="0" smtClean="0"/>
                        <a:t> ônibus.</a:t>
                      </a:r>
                      <a:endParaRPr lang="pt-BR" dirty="0"/>
                    </a:p>
                  </a:txBody>
                  <a:tcPr/>
                </a:tc>
              </a:tr>
              <a:tr h="468271">
                <a:tc>
                  <a:txBody>
                    <a:bodyPr/>
                    <a:lstStyle/>
                    <a:p>
                      <a:r>
                        <a:rPr lang="pt-BR" dirty="0" smtClean="0"/>
                        <a:t>Transfusão</a:t>
                      </a:r>
                      <a:r>
                        <a:rPr lang="pt-BR" baseline="0" dirty="0" smtClean="0"/>
                        <a:t> sanguínea, era uma forma de transmissão, mas hoje doadores são testados para HIV1 e HIV2.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Pelo ar.</a:t>
                      </a:r>
                      <a:endParaRPr lang="pt-BR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35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5567266" y="1454353"/>
            <a:ext cx="3191067" cy="3335566"/>
          </a:xfrm>
          <a:prstGeom prst="ellipse">
            <a:avLst/>
          </a:prstGeom>
          <a:solidFill>
            <a:srgbClr val="7030A0"/>
          </a:solidFill>
          <a:ln w="57150">
            <a:solidFill>
              <a:srgbClr val="5F24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262061"/>
            <a:ext cx="3417248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657224"/>
            <a:ext cx="3405187" cy="479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76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371600"/>
            <a:ext cx="4213777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46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428624"/>
            <a:ext cx="5229225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02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47749"/>
            <a:ext cx="416242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luxograma: Processo alternativo 3"/>
          <p:cNvSpPr/>
          <p:nvPr/>
        </p:nvSpPr>
        <p:spPr>
          <a:xfrm>
            <a:off x="6172200" y="3009900"/>
            <a:ext cx="2095500" cy="4476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>
            <a:stCxn id="4" idx="0"/>
            <a:endCxn id="4" idx="2"/>
          </p:cNvCxnSpPr>
          <p:nvPr/>
        </p:nvCxnSpPr>
        <p:spPr>
          <a:xfrm>
            <a:off x="7219950" y="3009900"/>
            <a:ext cx="0" cy="4476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V="1">
            <a:off x="7038975" y="3052762"/>
            <a:ext cx="361950" cy="36195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16200000" flipV="1">
            <a:off x="7038975" y="3052762"/>
            <a:ext cx="361950" cy="36195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399345" y="3078718"/>
            <a:ext cx="6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PrEP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562850" y="307871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PEP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89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146</Words>
  <Application>Microsoft Office PowerPoint</Application>
  <PresentationFormat>Personalizar</PresentationFormat>
  <Paragraphs>16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10</cp:revision>
  <dcterms:created xsi:type="dcterms:W3CDTF">2019-02-25T17:32:31Z</dcterms:created>
  <dcterms:modified xsi:type="dcterms:W3CDTF">2019-02-26T11:55:27Z</dcterms:modified>
</cp:coreProperties>
</file>