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6" r:id="rId4"/>
    <p:sldId id="262" r:id="rId5"/>
    <p:sldId id="261" r:id="rId6"/>
    <p:sldId id="260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A3A"/>
    <a:srgbClr val="F32121"/>
    <a:srgbClr val="F3CD2D"/>
    <a:srgbClr val="F1C40F"/>
    <a:srgbClr val="F9FF0F"/>
    <a:srgbClr val="F9ED07"/>
    <a:srgbClr val="DC8D4C"/>
    <a:srgbClr val="996633"/>
    <a:srgbClr val="FF1D1D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06" autoAdjust="0"/>
  </p:normalViewPr>
  <p:slideViewPr>
    <p:cSldViewPr>
      <p:cViewPr>
        <p:scale>
          <a:sx n="100" d="100"/>
          <a:sy n="100" d="100"/>
        </p:scale>
        <p:origin x="-10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="" xmlns:a16="http://schemas.microsoft.com/office/drawing/2014/main" id="{E3682C21-8216-4FCF-A5C3-DC6FDF19FB2B}"/>
              </a:ext>
            </a:extLst>
          </p:cNvPr>
          <p:cNvGrpSpPr/>
          <p:nvPr/>
        </p:nvGrpSpPr>
        <p:grpSpPr>
          <a:xfrm>
            <a:off x="2843808" y="1555937"/>
            <a:ext cx="3240360" cy="3746126"/>
            <a:chOff x="3059832" y="1591037"/>
            <a:chExt cx="3240360" cy="3746126"/>
          </a:xfrm>
        </p:grpSpPr>
        <p:grpSp>
          <p:nvGrpSpPr>
            <p:cNvPr id="3" name="Agrupar 2">
              <a:extLst>
                <a:ext uri="{FF2B5EF4-FFF2-40B4-BE49-F238E27FC236}">
                  <a16:creationId xmlns="" xmlns:a16="http://schemas.microsoft.com/office/drawing/2014/main" id="{1DCF184F-89D1-4856-ACDA-65CFAEF778D1}"/>
                </a:ext>
              </a:extLst>
            </p:cNvPr>
            <p:cNvGrpSpPr/>
            <p:nvPr/>
          </p:nvGrpSpPr>
          <p:grpSpPr>
            <a:xfrm>
              <a:off x="3059832" y="4221088"/>
              <a:ext cx="3240360" cy="1116075"/>
              <a:chOff x="2267745" y="4185988"/>
              <a:chExt cx="3240360" cy="1116075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2267745" y="4286400"/>
                <a:ext cx="3240360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spc="600" dirty="0">
                    <a:solidFill>
                      <a:srgbClr val="7030A0"/>
                    </a:solidFill>
                    <a:latin typeface="Yanone Kaffeesatz" panose="00000800000000000000" pitchFamily="2" charset="0"/>
                  </a:rPr>
                  <a:t>DISCUS</a:t>
                </a:r>
                <a:r>
                  <a:rPr lang="pt-BR" sz="6000" b="1" spc="600" dirty="0">
                    <a:solidFill>
                      <a:schemeClr val="bg1"/>
                    </a:solidFill>
                    <a:latin typeface="Yanone Kaffeesatz" panose="00000800000000000000" pitchFamily="2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="" xmlns:a16="http://schemas.microsoft.com/office/drawing/2014/main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725186" y="4185988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420081" y="1591037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936325" y="465129"/>
            <a:ext cx="5476011" cy="5597169"/>
            <a:chOff x="2344744" y="533800"/>
            <a:chExt cx="5476011" cy="5597169"/>
          </a:xfrm>
        </p:grpSpPr>
        <p:sp>
          <p:nvSpPr>
            <p:cNvPr id="8" name="Elipse 7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5" name="Grupo 64"/>
          <p:cNvGrpSpPr/>
          <p:nvPr/>
        </p:nvGrpSpPr>
        <p:grpSpPr>
          <a:xfrm rot="18303924">
            <a:off x="2996083" y="2872435"/>
            <a:ext cx="762468" cy="1728460"/>
            <a:chOff x="3223644" y="3168627"/>
            <a:chExt cx="1060324" cy="2286954"/>
          </a:xfrm>
        </p:grpSpPr>
        <p:sp>
          <p:nvSpPr>
            <p:cNvPr id="51" name="Retângulo de cantos arredondados 50"/>
            <p:cNvSpPr/>
            <p:nvPr/>
          </p:nvSpPr>
          <p:spPr>
            <a:xfrm rot="5400000">
              <a:off x="2610329" y="3781942"/>
              <a:ext cx="2286954" cy="10603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 rot="5400000">
              <a:off x="2982191" y="4289152"/>
              <a:ext cx="1543229" cy="45901"/>
            </a:xfrm>
            <a:prstGeom prst="roundRect">
              <a:avLst>
                <a:gd name="adj" fmla="val 291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 rot="16200000">
              <a:off x="3327183" y="3480327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 rot="16200000">
              <a:off x="3327183" y="3933056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 rot="16200000">
              <a:off x="3327183" y="4344423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 rot="16200000">
              <a:off x="3347864" y="4776471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 rot="16200000">
              <a:off x="3903247" y="3480327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59" name="Elipse 58"/>
            <p:cNvSpPr/>
            <p:nvPr/>
          </p:nvSpPr>
          <p:spPr>
            <a:xfrm rot="16200000">
              <a:off x="3903247" y="3912375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 rot="16200000">
              <a:off x="3903247" y="4344423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 rot="16200000">
              <a:off x="3903247" y="4776471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4282484" y="4617803"/>
            <a:ext cx="964538" cy="892146"/>
            <a:chOff x="3840283" y="4485000"/>
            <a:chExt cx="636754" cy="695571"/>
          </a:xfrm>
        </p:grpSpPr>
        <p:grpSp>
          <p:nvGrpSpPr>
            <p:cNvPr id="71" name="Grupo 70"/>
            <p:cNvGrpSpPr/>
            <p:nvPr/>
          </p:nvGrpSpPr>
          <p:grpSpPr>
            <a:xfrm>
              <a:off x="3995936" y="4485000"/>
              <a:ext cx="481101" cy="622891"/>
              <a:chOff x="3849565" y="3629388"/>
              <a:chExt cx="481101" cy="622891"/>
            </a:xfrm>
          </p:grpSpPr>
          <p:sp>
            <p:nvSpPr>
              <p:cNvPr id="66" name="Lágrima 65"/>
              <p:cNvSpPr/>
              <p:nvPr/>
            </p:nvSpPr>
            <p:spPr>
              <a:xfrm rot="19459328">
                <a:off x="3849565" y="3629388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Lágrima 66"/>
              <p:cNvSpPr/>
              <p:nvPr/>
            </p:nvSpPr>
            <p:spPr>
              <a:xfrm rot="19459328">
                <a:off x="4056185" y="3926027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Lágrima 71"/>
            <p:cNvSpPr/>
            <p:nvPr/>
          </p:nvSpPr>
          <p:spPr>
            <a:xfrm rot="19459328">
              <a:off x="3840283" y="4854319"/>
              <a:ext cx="274481" cy="326252"/>
            </a:xfrm>
            <a:prstGeom prst="teardrop">
              <a:avLst>
                <a:gd name="adj" fmla="val 116052"/>
              </a:avLst>
            </a:prstGeom>
            <a:solidFill>
              <a:srgbClr val="F3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5116236" y="3105840"/>
            <a:ext cx="1705784" cy="1083935"/>
            <a:chOff x="3420796" y="3459514"/>
            <a:chExt cx="1288780" cy="818951"/>
          </a:xfrm>
        </p:grpSpPr>
        <p:grpSp>
          <p:nvGrpSpPr>
            <p:cNvPr id="77" name="Grupo 76"/>
            <p:cNvGrpSpPr/>
            <p:nvPr/>
          </p:nvGrpSpPr>
          <p:grpSpPr>
            <a:xfrm>
              <a:off x="3420796" y="3459514"/>
              <a:ext cx="1288780" cy="818951"/>
              <a:chOff x="3420796" y="3459514"/>
              <a:chExt cx="1288780" cy="818951"/>
            </a:xfrm>
          </p:grpSpPr>
          <p:sp>
            <p:nvSpPr>
              <p:cNvPr id="76" name="Quadro 75"/>
              <p:cNvSpPr/>
              <p:nvPr/>
            </p:nvSpPr>
            <p:spPr>
              <a:xfrm>
                <a:off x="3878761" y="3459514"/>
                <a:ext cx="372850" cy="355644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tângulo 74"/>
              <p:cNvSpPr/>
              <p:nvPr/>
            </p:nvSpPr>
            <p:spPr>
              <a:xfrm>
                <a:off x="3420796" y="3627470"/>
                <a:ext cx="1288780" cy="650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9" name="Grupo 48"/>
            <p:cNvGrpSpPr/>
            <p:nvPr/>
          </p:nvGrpSpPr>
          <p:grpSpPr>
            <a:xfrm>
              <a:off x="3833595" y="3720859"/>
              <a:ext cx="463182" cy="464215"/>
              <a:chOff x="2990283" y="2245369"/>
              <a:chExt cx="511200" cy="512340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3173875" y="2245369"/>
                <a:ext cx="144016" cy="512340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2990283" y="2429539"/>
                <a:ext cx="511200" cy="144000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73" name="Semicírculos 72"/>
          <p:cNvSpPr/>
          <p:nvPr/>
        </p:nvSpPr>
        <p:spPr>
          <a:xfrm rot="18915691">
            <a:off x="3509516" y="1070272"/>
            <a:ext cx="1341369" cy="1721712"/>
          </a:xfrm>
          <a:prstGeom prst="blockArc">
            <a:avLst>
              <a:gd name="adj1" fmla="val 19524072"/>
              <a:gd name="adj2" fmla="val 21488549"/>
              <a:gd name="adj3" fmla="val 87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 rot="18915691">
            <a:off x="5279761" y="1001065"/>
            <a:ext cx="123479" cy="679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micírculos 29"/>
          <p:cNvSpPr/>
          <p:nvPr/>
        </p:nvSpPr>
        <p:spPr>
          <a:xfrm rot="8115691">
            <a:off x="4417904" y="1157089"/>
            <a:ext cx="1396693" cy="1721712"/>
          </a:xfrm>
          <a:prstGeom prst="blockArc">
            <a:avLst>
              <a:gd name="adj1" fmla="val 10800000"/>
              <a:gd name="adj2" fmla="val 21488549"/>
              <a:gd name="adj3" fmla="val 878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 rot="13515691">
            <a:off x="4900705" y="914043"/>
            <a:ext cx="464326" cy="4714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 rot="13515691">
            <a:off x="4979842" y="994401"/>
            <a:ext cx="306051" cy="310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 rot="18915691">
            <a:off x="4208963" y="1172579"/>
            <a:ext cx="198042" cy="1980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Semicírculos 78"/>
          <p:cNvSpPr/>
          <p:nvPr/>
        </p:nvSpPr>
        <p:spPr>
          <a:xfrm rot="18915691" flipH="1">
            <a:off x="3489759" y="1127913"/>
            <a:ext cx="1341369" cy="1721712"/>
          </a:xfrm>
          <a:prstGeom prst="blockArc">
            <a:avLst>
              <a:gd name="adj1" fmla="val 19524072"/>
              <a:gd name="adj2" fmla="val 21488549"/>
              <a:gd name="adj3" fmla="val 87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0" name="Elipse 79"/>
          <p:cNvSpPr/>
          <p:nvPr/>
        </p:nvSpPr>
        <p:spPr>
          <a:xfrm rot="18915691" flipH="1">
            <a:off x="3400755" y="2011506"/>
            <a:ext cx="198042" cy="1980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Semicírculos 69"/>
          <p:cNvSpPr/>
          <p:nvPr/>
        </p:nvSpPr>
        <p:spPr>
          <a:xfrm rot="8115691">
            <a:off x="3436334" y="1062615"/>
            <a:ext cx="1396692" cy="1721712"/>
          </a:xfrm>
          <a:prstGeom prst="blockArc">
            <a:avLst>
              <a:gd name="adj1" fmla="val 10800000"/>
              <a:gd name="adj2" fmla="val 21488549"/>
              <a:gd name="adj3" fmla="val 878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053" name="Grupo 2052"/>
          <p:cNvGrpSpPr/>
          <p:nvPr/>
        </p:nvGrpSpPr>
        <p:grpSpPr>
          <a:xfrm>
            <a:off x="5024202" y="1045634"/>
            <a:ext cx="217329" cy="208300"/>
            <a:chOff x="6834207" y="1101009"/>
            <a:chExt cx="1094714" cy="1049232"/>
          </a:xfrm>
        </p:grpSpPr>
        <p:sp>
          <p:nvSpPr>
            <p:cNvPr id="85" name="Elipse 84"/>
            <p:cNvSpPr/>
            <p:nvPr/>
          </p:nvSpPr>
          <p:spPr>
            <a:xfrm rot="13515691">
              <a:off x="6871603" y="1092922"/>
              <a:ext cx="1049232" cy="106540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/>
            <p:cNvSpPr/>
            <p:nvPr/>
          </p:nvSpPr>
          <p:spPr>
            <a:xfrm rot="13515691">
              <a:off x="6836547" y="1177015"/>
              <a:ext cx="899666" cy="904345"/>
            </a:xfrm>
            <a:custGeom>
              <a:avLst/>
              <a:gdLst/>
              <a:ahLst/>
              <a:cxnLst/>
              <a:rect l="l" t="t" r="r" b="b"/>
              <a:pathLst>
                <a:path w="899666" h="904345">
                  <a:moveTo>
                    <a:pt x="750101" y="904345"/>
                  </a:moveTo>
                  <a:lnTo>
                    <a:pt x="0" y="161060"/>
                  </a:lnTo>
                  <a:cubicBezTo>
                    <a:pt x="94853" y="61539"/>
                    <a:pt x="227874" y="0"/>
                    <a:pt x="375050" y="0"/>
                  </a:cubicBezTo>
                  <a:cubicBezTo>
                    <a:pt x="664787" y="0"/>
                    <a:pt x="899666" y="238499"/>
                    <a:pt x="899666" y="532703"/>
                  </a:cubicBezTo>
                  <a:cubicBezTo>
                    <a:pt x="899666" y="677462"/>
                    <a:pt x="842802" y="808735"/>
                    <a:pt x="750101" y="9043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5247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14048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4" name="Grupo 13"/>
          <p:cNvGrpSpPr/>
          <p:nvPr/>
        </p:nvGrpSpPr>
        <p:grpSpPr>
          <a:xfrm rot="17875225">
            <a:off x="3281191" y="1510594"/>
            <a:ext cx="1991142" cy="1995584"/>
            <a:chOff x="4211960" y="2231496"/>
            <a:chExt cx="362609" cy="363418"/>
          </a:xfrm>
        </p:grpSpPr>
        <p:sp>
          <p:nvSpPr>
            <p:cNvPr id="12" name="Retângulo 11"/>
            <p:cNvSpPr/>
            <p:nvPr/>
          </p:nvSpPr>
          <p:spPr>
            <a:xfrm>
              <a:off x="4342187" y="2231496"/>
              <a:ext cx="102155" cy="363418"/>
            </a:xfrm>
            <a:prstGeom prst="rect">
              <a:avLst/>
            </a:prstGeom>
            <a:solidFill>
              <a:srgbClr val="FF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11960" y="2362133"/>
              <a:ext cx="362609" cy="102143"/>
            </a:xfrm>
            <a:prstGeom prst="rect">
              <a:avLst/>
            </a:prstGeom>
            <a:solidFill>
              <a:srgbClr val="F3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 rot="1987061">
            <a:off x="4450450" y="2894891"/>
            <a:ext cx="1610020" cy="2238799"/>
            <a:chOff x="3832556" y="3093639"/>
            <a:chExt cx="1610020" cy="2238799"/>
          </a:xfrm>
        </p:grpSpPr>
        <p:sp>
          <p:nvSpPr>
            <p:cNvPr id="11" name="Retângulo 10"/>
            <p:cNvSpPr/>
            <p:nvPr/>
          </p:nvSpPr>
          <p:spPr>
            <a:xfrm rot="16200000">
              <a:off x="4357091" y="4246953"/>
              <a:ext cx="560949" cy="16100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 rot="16200000">
              <a:off x="4042734" y="3932597"/>
              <a:ext cx="2238799" cy="5608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14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o 99"/>
          <p:cNvGrpSpPr/>
          <p:nvPr/>
        </p:nvGrpSpPr>
        <p:grpSpPr>
          <a:xfrm>
            <a:off x="2296089" y="578448"/>
            <a:ext cx="5476011" cy="5597169"/>
            <a:chOff x="3971369" y="1099318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3971369" y="1099318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20747020">
              <a:off x="4897585" y="2321190"/>
              <a:ext cx="1440160" cy="2105806"/>
              <a:chOff x="3419872" y="2259298"/>
              <a:chExt cx="1440160" cy="2105806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419872" y="2420888"/>
                <a:ext cx="1440160" cy="1944216"/>
              </a:xfrm>
              <a:prstGeom prst="roundRect">
                <a:avLst>
                  <a:gd name="adj" fmla="val 6085"/>
                </a:avLst>
              </a:prstGeom>
              <a:solidFill>
                <a:srgbClr val="DC8D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3563888" y="2564904"/>
                <a:ext cx="1152128" cy="1656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3743908" y="2420888"/>
                <a:ext cx="792088" cy="21602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osca 9"/>
              <p:cNvSpPr/>
              <p:nvPr/>
            </p:nvSpPr>
            <p:spPr>
              <a:xfrm>
                <a:off x="3959932" y="2259298"/>
                <a:ext cx="360040" cy="360040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Quadro 10"/>
              <p:cNvSpPr/>
              <p:nvPr/>
            </p:nvSpPr>
            <p:spPr>
              <a:xfrm>
                <a:off x="3684972" y="2813042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Quadro 11"/>
              <p:cNvSpPr/>
              <p:nvPr/>
            </p:nvSpPr>
            <p:spPr>
              <a:xfrm>
                <a:off x="3684972" y="3152204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Quadro 12"/>
              <p:cNvSpPr/>
              <p:nvPr/>
            </p:nvSpPr>
            <p:spPr>
              <a:xfrm>
                <a:off x="3684972" y="3482349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Quadro 13"/>
              <p:cNvSpPr/>
              <p:nvPr/>
            </p:nvSpPr>
            <p:spPr>
              <a:xfrm>
                <a:off x="3684972" y="3789040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tângulo 14"/>
              <p:cNvSpPr/>
              <p:nvPr/>
            </p:nvSpPr>
            <p:spPr>
              <a:xfrm>
                <a:off x="4067944" y="2910578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14"/>
              <p:cNvSpPr/>
              <p:nvPr/>
            </p:nvSpPr>
            <p:spPr>
              <a:xfrm>
                <a:off x="4067944" y="3249740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14"/>
              <p:cNvSpPr/>
              <p:nvPr/>
            </p:nvSpPr>
            <p:spPr>
              <a:xfrm>
                <a:off x="4067944" y="3579885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14"/>
              <p:cNvSpPr/>
              <p:nvPr/>
            </p:nvSpPr>
            <p:spPr>
              <a:xfrm>
                <a:off x="4067944" y="3886576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 rot="2052759">
              <a:off x="7077558" y="1721144"/>
              <a:ext cx="1080120" cy="2046152"/>
              <a:chOff x="2231737" y="1896772"/>
              <a:chExt cx="1080120" cy="2046152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2663788" y="3726900"/>
                <a:ext cx="216024" cy="21602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2483768" y="3212976"/>
                <a:ext cx="576064" cy="648072"/>
              </a:xfrm>
              <a:prstGeom prst="roundRect">
                <a:avLst>
                  <a:gd name="adj" fmla="val 22868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2447763" y="3318499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447762" y="349229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2447761" y="365165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37"/>
              <p:cNvSpPr/>
              <p:nvPr/>
            </p:nvSpPr>
            <p:spPr>
              <a:xfrm>
                <a:off x="2429762" y="2370952"/>
                <a:ext cx="684076" cy="908081"/>
              </a:xfrm>
              <a:prstGeom prst="roundRect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231737" y="1896772"/>
                <a:ext cx="1080120" cy="1173300"/>
              </a:xfrm>
              <a:prstGeom prst="ellipse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2447763" y="2065834"/>
                <a:ext cx="702188" cy="709736"/>
                <a:chOff x="4499992" y="2655304"/>
                <a:chExt cx="828092" cy="836993"/>
              </a:xfrm>
            </p:grpSpPr>
            <p:sp>
              <p:nvSpPr>
                <p:cNvPr id="41" name="Arco 40"/>
                <p:cNvSpPr/>
                <p:nvPr/>
              </p:nvSpPr>
              <p:spPr>
                <a:xfrm>
                  <a:off x="4499992" y="2691308"/>
                  <a:ext cx="792088" cy="800989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5256076" y="3072298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/>
                <p:cNvSpPr/>
                <p:nvPr/>
              </p:nvSpPr>
              <p:spPr>
                <a:xfrm>
                  <a:off x="4860032" y="2655304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" name="Grupo 98"/>
            <p:cNvGrpSpPr/>
            <p:nvPr/>
          </p:nvGrpSpPr>
          <p:grpSpPr>
            <a:xfrm>
              <a:off x="6558782" y="4146135"/>
              <a:ext cx="1855430" cy="2040350"/>
              <a:chOff x="6211828" y="3724174"/>
              <a:chExt cx="2291864" cy="2482561"/>
            </a:xfrm>
          </p:grpSpPr>
          <p:grpSp>
            <p:nvGrpSpPr>
              <p:cNvPr id="57" name="Grupo 56"/>
              <p:cNvGrpSpPr/>
              <p:nvPr/>
            </p:nvGrpSpPr>
            <p:grpSpPr>
              <a:xfrm rot="1546403">
                <a:off x="6221008" y="3724174"/>
                <a:ext cx="2282684" cy="2302729"/>
                <a:chOff x="1056268" y="1632631"/>
                <a:chExt cx="2282684" cy="2302729"/>
              </a:xfrm>
            </p:grpSpPr>
            <p:grpSp>
              <p:nvGrpSpPr>
                <p:cNvPr id="31" name="Grupo 30"/>
                <p:cNvGrpSpPr/>
                <p:nvPr/>
              </p:nvGrpSpPr>
              <p:grpSpPr>
                <a:xfrm>
                  <a:off x="1507186" y="1632631"/>
                  <a:ext cx="1368152" cy="2302729"/>
                  <a:chOff x="-36512" y="4303965"/>
                  <a:chExt cx="1368152" cy="2302729"/>
                </a:xfrm>
              </p:grpSpPr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-3651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Retângulo de cantos arredondados 31"/>
                  <p:cNvSpPr/>
                  <p:nvPr/>
                </p:nvSpPr>
                <p:spPr>
                  <a:xfrm>
                    <a:off x="53955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Retângulo de cantos arredondados 38"/>
                  <p:cNvSpPr/>
                  <p:nvPr/>
                </p:nvSpPr>
                <p:spPr>
                  <a:xfrm>
                    <a:off x="539552" y="4424013"/>
                    <a:ext cx="108012" cy="2051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12" h="2051372">
                        <a:moveTo>
                          <a:pt x="108012" y="0"/>
                        </a:moveTo>
                        <a:lnTo>
                          <a:pt x="108012" y="2051372"/>
                        </a:lnTo>
                        <a:cubicBezTo>
                          <a:pt x="40752" y="1981207"/>
                          <a:pt x="0" y="1885866"/>
                          <a:pt x="0" y="1781006"/>
                        </a:cubicBezTo>
                        <a:lnTo>
                          <a:pt x="0" y="270365"/>
                        </a:lnTo>
                        <a:cubicBezTo>
                          <a:pt x="0" y="165506"/>
                          <a:pt x="40752" y="70164"/>
                          <a:pt x="108012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2" name="Retângulo de cantos arredondados 51"/>
                <p:cNvSpPr/>
                <p:nvPr/>
              </p:nvSpPr>
              <p:spPr>
                <a:xfrm>
                  <a:off x="142626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de cantos arredondados 53"/>
                <p:cNvSpPr/>
                <p:nvPr/>
              </p:nvSpPr>
              <p:spPr>
                <a:xfrm>
                  <a:off x="255577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 de cantos arredondados 54"/>
                <p:cNvSpPr/>
                <p:nvPr/>
              </p:nvSpPr>
              <p:spPr>
                <a:xfrm>
                  <a:off x="129116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>
                  <a:off x="269979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52"/>
                <p:cNvSpPr/>
                <p:nvPr/>
              </p:nvSpPr>
              <p:spPr>
                <a:xfrm>
                  <a:off x="1156058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1056268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lipse 58"/>
                <p:cNvSpPr/>
                <p:nvPr/>
              </p:nvSpPr>
              <p:spPr>
                <a:xfrm>
                  <a:off x="2771800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/>
                <p:cNvSpPr/>
                <p:nvPr/>
              </p:nvSpPr>
              <p:spPr>
                <a:xfrm>
                  <a:off x="2708704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1" name="Grupo 60"/>
              <p:cNvGrpSpPr/>
              <p:nvPr/>
            </p:nvGrpSpPr>
            <p:grpSpPr>
              <a:xfrm rot="19343251">
                <a:off x="6525737" y="3941732"/>
                <a:ext cx="671658" cy="679206"/>
                <a:chOff x="3264675" y="2216103"/>
                <a:chExt cx="671658" cy="679206"/>
              </a:xfrm>
            </p:grpSpPr>
            <p:sp>
              <p:nvSpPr>
                <p:cNvPr id="63" name="Arco 62"/>
                <p:cNvSpPr/>
                <p:nvPr/>
              </p:nvSpPr>
              <p:spPr>
                <a:xfrm rot="2052759">
                  <a:off x="3264675" y="2216103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64"/>
                <p:cNvSpPr/>
                <p:nvPr/>
              </p:nvSpPr>
              <p:spPr>
                <a:xfrm rot="2052759">
                  <a:off x="3760921" y="2244340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7" name="Grupo 66"/>
              <p:cNvGrpSpPr/>
              <p:nvPr/>
            </p:nvGrpSpPr>
            <p:grpSpPr>
              <a:xfrm rot="6583570">
                <a:off x="6215602" y="4586497"/>
                <a:ext cx="671658" cy="679206"/>
                <a:chOff x="3264675" y="2216102"/>
                <a:chExt cx="671658" cy="679206"/>
              </a:xfrm>
            </p:grpSpPr>
            <p:sp>
              <p:nvSpPr>
                <p:cNvPr id="68" name="Arco 6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1" name="Grupo 70"/>
              <p:cNvGrpSpPr/>
              <p:nvPr/>
            </p:nvGrpSpPr>
            <p:grpSpPr>
              <a:xfrm rot="6583570">
                <a:off x="6576416" y="4793040"/>
                <a:ext cx="615176" cy="622089"/>
                <a:chOff x="3264675" y="2216102"/>
                <a:chExt cx="671658" cy="679206"/>
              </a:xfrm>
            </p:grpSpPr>
            <p:sp>
              <p:nvSpPr>
                <p:cNvPr id="72" name="Arco 7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5" name="Grupo 74"/>
              <p:cNvGrpSpPr/>
              <p:nvPr/>
            </p:nvGrpSpPr>
            <p:grpSpPr>
              <a:xfrm rot="19085578">
                <a:off x="6708896" y="4466370"/>
                <a:ext cx="671658" cy="679206"/>
                <a:chOff x="3264675" y="2216102"/>
                <a:chExt cx="671658" cy="679206"/>
              </a:xfrm>
            </p:grpSpPr>
            <p:sp>
              <p:nvSpPr>
                <p:cNvPr id="76" name="Arco 7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 rot="9646403">
                <a:off x="7246493" y="4910068"/>
                <a:ext cx="671658" cy="679206"/>
                <a:chOff x="3264675" y="2216102"/>
                <a:chExt cx="671658" cy="679206"/>
              </a:xfrm>
            </p:grpSpPr>
            <p:sp>
              <p:nvSpPr>
                <p:cNvPr id="84" name="Arco 83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Grupo 86"/>
              <p:cNvGrpSpPr/>
              <p:nvPr/>
            </p:nvGrpSpPr>
            <p:grpSpPr>
              <a:xfrm rot="19085578">
                <a:off x="7717771" y="4502604"/>
                <a:ext cx="671658" cy="679206"/>
                <a:chOff x="3264675" y="2216102"/>
                <a:chExt cx="671658" cy="679206"/>
              </a:xfrm>
            </p:grpSpPr>
            <p:sp>
              <p:nvSpPr>
                <p:cNvPr id="88" name="Arco 8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1" name="Grupo 90"/>
              <p:cNvGrpSpPr/>
              <p:nvPr/>
            </p:nvGrpSpPr>
            <p:grpSpPr>
              <a:xfrm rot="7738672">
                <a:off x="7569261" y="4074133"/>
                <a:ext cx="671658" cy="679206"/>
                <a:chOff x="3264675" y="2216102"/>
                <a:chExt cx="671658" cy="679206"/>
              </a:xfrm>
            </p:grpSpPr>
            <p:sp>
              <p:nvSpPr>
                <p:cNvPr id="92" name="Arco 9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4"/>
              <p:cNvGrpSpPr/>
              <p:nvPr/>
            </p:nvGrpSpPr>
            <p:grpSpPr>
              <a:xfrm rot="18703142">
                <a:off x="7411593" y="5531303"/>
                <a:ext cx="671658" cy="679206"/>
                <a:chOff x="3264675" y="2216102"/>
                <a:chExt cx="671658" cy="679206"/>
              </a:xfrm>
            </p:grpSpPr>
            <p:sp>
              <p:nvSpPr>
                <p:cNvPr id="96" name="Arco 9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Elipse 9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328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97932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0383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97932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5108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="" xmlns:a16="http://schemas.microsoft.com/office/drawing/2014/main" id="{F988BBBF-4A40-4AE8-846E-DD4184A0B8C9}"/>
              </a:ext>
            </a:extLst>
          </p:cNvPr>
          <p:cNvGrpSpPr/>
          <p:nvPr/>
        </p:nvGrpSpPr>
        <p:grpSpPr>
          <a:xfrm>
            <a:off x="1023513" y="568099"/>
            <a:ext cx="2750250" cy="968836"/>
            <a:chOff x="1023513" y="568099"/>
            <a:chExt cx="2750250" cy="968836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="" xmlns:a16="http://schemas.microsoft.com/office/drawing/2014/main" id="{5C57BA0A-9700-43BD-9104-CC30BC0DE381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375716" y="75249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Yanone Kaffeesatz" panose="00000800000000000000" pitchFamily="2" charset="0"/>
                <a:cs typeface="Aharoni" panose="02010803020104030203" pitchFamily="2" charset="-79"/>
              </a:rPr>
              <a:t>HOME</a:t>
            </a:r>
            <a:endParaRPr lang="pt-BR" sz="2400" b="1" dirty="0">
              <a:solidFill>
                <a:schemeClr val="bg1"/>
              </a:solidFill>
              <a:latin typeface="Yanone Kaffeesatz" panose="000008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Yanone Kaffeesatz" panose="00000800000000000000" pitchFamily="2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2896733" y="3259402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o 204"/>
          <p:cNvGrpSpPr/>
          <p:nvPr/>
        </p:nvGrpSpPr>
        <p:grpSpPr>
          <a:xfrm>
            <a:off x="-343558" y="1805740"/>
            <a:ext cx="9957472" cy="2892588"/>
            <a:chOff x="-736528" y="3240480"/>
            <a:chExt cx="9957472" cy="2892588"/>
          </a:xfrm>
        </p:grpSpPr>
        <p:sp>
          <p:nvSpPr>
            <p:cNvPr id="984" name="Retângulo 983">
              <a:extLst>
                <a:ext uri="{FF2B5EF4-FFF2-40B4-BE49-F238E27FC236}">
                  <a16:creationId xmlns="" xmlns:a16="http://schemas.microsoft.com/office/drawing/2014/main" id="{22D3461F-A14E-4642-A041-9CC09656F8CD}"/>
                </a:ext>
              </a:extLst>
            </p:cNvPr>
            <p:cNvSpPr/>
            <p:nvPr/>
          </p:nvSpPr>
          <p:spPr>
            <a:xfrm>
              <a:off x="-736528" y="3351929"/>
              <a:ext cx="9957472" cy="2781139"/>
            </a:xfrm>
            <a:prstGeom prst="rect">
              <a:avLst/>
            </a:prstGeom>
            <a:solidFill>
              <a:srgbClr val="F7D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5" name="Grupo 113">
              <a:extLst>
                <a:ext uri="{FF2B5EF4-FFF2-40B4-BE49-F238E27FC236}">
                  <a16:creationId xmlns="" xmlns:a16="http://schemas.microsoft.com/office/drawing/2014/main" id="{3D89F614-E619-4BA8-83F8-DE0E8D18A898}"/>
                </a:ext>
              </a:extLst>
            </p:cNvPr>
            <p:cNvGrpSpPr/>
            <p:nvPr/>
          </p:nvGrpSpPr>
          <p:grpSpPr>
            <a:xfrm rot="20507114">
              <a:off x="496027" y="5153568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367" name="Grupo 114">
                <a:extLst>
                  <a:ext uri="{FF2B5EF4-FFF2-40B4-BE49-F238E27FC236}">
                    <a16:creationId xmlns="" xmlns:a16="http://schemas.microsoft.com/office/drawing/2014/main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72" name="Elipse 33">
                  <a:extLst>
                    <a:ext uri="{FF2B5EF4-FFF2-40B4-BE49-F238E27FC236}">
                      <a16:creationId xmlns="" xmlns:a16="http://schemas.microsoft.com/office/drawing/2014/main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3" name="Retângulo 1372">
                  <a:extLst>
                    <a:ext uri="{FF2B5EF4-FFF2-40B4-BE49-F238E27FC236}">
                      <a16:creationId xmlns="" xmlns:a16="http://schemas.microsoft.com/office/drawing/2014/main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4" name="Retângulo 1373">
                  <a:extLst>
                    <a:ext uri="{FF2B5EF4-FFF2-40B4-BE49-F238E27FC236}">
                      <a16:creationId xmlns="" xmlns:a16="http://schemas.microsoft.com/office/drawing/2014/main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8" name="Grupo 115">
                <a:extLst>
                  <a:ext uri="{FF2B5EF4-FFF2-40B4-BE49-F238E27FC236}">
                    <a16:creationId xmlns="" xmlns:a16="http://schemas.microsoft.com/office/drawing/2014/main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69" name="Elipse 33">
                  <a:extLst>
                    <a:ext uri="{FF2B5EF4-FFF2-40B4-BE49-F238E27FC236}">
                      <a16:creationId xmlns="" xmlns:a16="http://schemas.microsoft.com/office/drawing/2014/main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0" name="Retângulo 1369">
                  <a:extLst>
                    <a:ext uri="{FF2B5EF4-FFF2-40B4-BE49-F238E27FC236}">
                      <a16:creationId xmlns="" xmlns:a16="http://schemas.microsoft.com/office/drawing/2014/main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1" name="Retângulo 1370">
                  <a:extLst>
                    <a:ext uri="{FF2B5EF4-FFF2-40B4-BE49-F238E27FC236}">
                      <a16:creationId xmlns="" xmlns:a16="http://schemas.microsoft.com/office/drawing/2014/main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6" name="Grupo 91">
              <a:extLst>
                <a:ext uri="{FF2B5EF4-FFF2-40B4-BE49-F238E27FC236}">
                  <a16:creationId xmlns="" xmlns:a16="http://schemas.microsoft.com/office/drawing/2014/main" id="{89324E3D-54FB-4BC2-B126-0C0E23777E64}"/>
                </a:ext>
              </a:extLst>
            </p:cNvPr>
            <p:cNvGrpSpPr/>
            <p:nvPr/>
          </p:nvGrpSpPr>
          <p:grpSpPr>
            <a:xfrm rot="957672">
              <a:off x="550883" y="3508629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359" name="Grupo 92">
                <a:extLst>
                  <a:ext uri="{FF2B5EF4-FFF2-40B4-BE49-F238E27FC236}">
                    <a16:creationId xmlns="" xmlns:a16="http://schemas.microsoft.com/office/drawing/2014/main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4" name="Elipse 33">
                  <a:extLst>
                    <a:ext uri="{FF2B5EF4-FFF2-40B4-BE49-F238E27FC236}">
                      <a16:creationId xmlns="" xmlns:a16="http://schemas.microsoft.com/office/drawing/2014/main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5" name="Retângulo 1364">
                  <a:extLst>
                    <a:ext uri="{FF2B5EF4-FFF2-40B4-BE49-F238E27FC236}">
                      <a16:creationId xmlns="" xmlns:a16="http://schemas.microsoft.com/office/drawing/2014/main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6" name="Retângulo 1365">
                  <a:extLst>
                    <a:ext uri="{FF2B5EF4-FFF2-40B4-BE49-F238E27FC236}">
                      <a16:creationId xmlns="" xmlns:a16="http://schemas.microsoft.com/office/drawing/2014/main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0" name="Grupo 93">
                <a:extLst>
                  <a:ext uri="{FF2B5EF4-FFF2-40B4-BE49-F238E27FC236}">
                    <a16:creationId xmlns="" xmlns:a16="http://schemas.microsoft.com/office/drawing/2014/main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1" name="Elipse 33">
                  <a:extLst>
                    <a:ext uri="{FF2B5EF4-FFF2-40B4-BE49-F238E27FC236}">
                      <a16:creationId xmlns="" xmlns:a16="http://schemas.microsoft.com/office/drawing/2014/main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2" name="Retângulo 1361">
                  <a:extLst>
                    <a:ext uri="{FF2B5EF4-FFF2-40B4-BE49-F238E27FC236}">
                      <a16:creationId xmlns="" xmlns:a16="http://schemas.microsoft.com/office/drawing/2014/main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3" name="Retângulo 1362">
                  <a:extLst>
                    <a:ext uri="{FF2B5EF4-FFF2-40B4-BE49-F238E27FC236}">
                      <a16:creationId xmlns="" xmlns:a16="http://schemas.microsoft.com/office/drawing/2014/main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7" name="Grupo 69">
              <a:extLst>
                <a:ext uri="{FF2B5EF4-FFF2-40B4-BE49-F238E27FC236}">
                  <a16:creationId xmlns="" xmlns:a16="http://schemas.microsoft.com/office/drawing/2014/main" id="{970182E6-5A6B-41AD-BB96-7AEA5B8CA2EE}"/>
                </a:ext>
              </a:extLst>
            </p:cNvPr>
            <p:cNvGrpSpPr/>
            <p:nvPr/>
          </p:nvGrpSpPr>
          <p:grpSpPr>
            <a:xfrm rot="259046">
              <a:off x="-239966" y="3570027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351" name="Grupo 70">
                <a:extLst>
                  <a:ext uri="{FF2B5EF4-FFF2-40B4-BE49-F238E27FC236}">
                    <a16:creationId xmlns="" xmlns:a16="http://schemas.microsoft.com/office/drawing/2014/main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6" name="Elipse 33">
                  <a:extLst>
                    <a:ext uri="{FF2B5EF4-FFF2-40B4-BE49-F238E27FC236}">
                      <a16:creationId xmlns="" xmlns:a16="http://schemas.microsoft.com/office/drawing/2014/main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7" name="Retângulo 1356">
                  <a:extLst>
                    <a:ext uri="{FF2B5EF4-FFF2-40B4-BE49-F238E27FC236}">
                      <a16:creationId xmlns="" xmlns:a16="http://schemas.microsoft.com/office/drawing/2014/main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8" name="Retângulo 1357">
                  <a:extLst>
                    <a:ext uri="{FF2B5EF4-FFF2-40B4-BE49-F238E27FC236}">
                      <a16:creationId xmlns="" xmlns:a16="http://schemas.microsoft.com/office/drawing/2014/main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52" name="Grupo 71">
                <a:extLst>
                  <a:ext uri="{FF2B5EF4-FFF2-40B4-BE49-F238E27FC236}">
                    <a16:creationId xmlns="" xmlns:a16="http://schemas.microsoft.com/office/drawing/2014/main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3" name="Elipse 33">
                  <a:extLst>
                    <a:ext uri="{FF2B5EF4-FFF2-40B4-BE49-F238E27FC236}">
                      <a16:creationId xmlns="" xmlns:a16="http://schemas.microsoft.com/office/drawing/2014/main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4" name="Retângulo 1353">
                  <a:extLst>
                    <a:ext uri="{FF2B5EF4-FFF2-40B4-BE49-F238E27FC236}">
                      <a16:creationId xmlns="" xmlns:a16="http://schemas.microsoft.com/office/drawing/2014/main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5" name="Retângulo 1354">
                  <a:extLst>
                    <a:ext uri="{FF2B5EF4-FFF2-40B4-BE49-F238E27FC236}">
                      <a16:creationId xmlns="" xmlns:a16="http://schemas.microsoft.com/office/drawing/2014/main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8" name="Grupo 78">
              <a:extLst>
                <a:ext uri="{FF2B5EF4-FFF2-40B4-BE49-F238E27FC236}">
                  <a16:creationId xmlns="" xmlns:a16="http://schemas.microsoft.com/office/drawing/2014/main" id="{4B628DEC-E05E-4CF8-AF44-F23E5562F6FB}"/>
                </a:ext>
              </a:extLst>
            </p:cNvPr>
            <p:cNvGrpSpPr/>
            <p:nvPr/>
          </p:nvGrpSpPr>
          <p:grpSpPr>
            <a:xfrm>
              <a:off x="2374311" y="4147708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339" name="Grupo 79">
                <a:extLst>
                  <a:ext uri="{FF2B5EF4-FFF2-40B4-BE49-F238E27FC236}">
                    <a16:creationId xmlns="" xmlns:a16="http://schemas.microsoft.com/office/drawing/2014/main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6" name="Elipse 33">
                  <a:extLst>
                    <a:ext uri="{FF2B5EF4-FFF2-40B4-BE49-F238E27FC236}">
                      <a16:creationId xmlns="" xmlns:a16="http://schemas.microsoft.com/office/drawing/2014/main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7" name="Grupo 87">
                  <a:extLst>
                    <a:ext uri="{FF2B5EF4-FFF2-40B4-BE49-F238E27FC236}">
                      <a16:creationId xmlns="" xmlns:a16="http://schemas.microsoft.com/office/drawing/2014/main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8" name="Retângulo 1347">
                    <a:extLst>
                      <a:ext uri="{FF2B5EF4-FFF2-40B4-BE49-F238E27FC236}">
                        <a16:creationId xmlns="" xmlns:a16="http://schemas.microsoft.com/office/drawing/2014/main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9" name="Retângulo 1348">
                    <a:extLst>
                      <a:ext uri="{FF2B5EF4-FFF2-40B4-BE49-F238E27FC236}">
                        <a16:creationId xmlns="" xmlns:a16="http://schemas.microsoft.com/office/drawing/2014/main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0" name="Retângulo 1349">
                    <a:extLst>
                      <a:ext uri="{FF2B5EF4-FFF2-40B4-BE49-F238E27FC236}">
                        <a16:creationId xmlns="" xmlns:a16="http://schemas.microsoft.com/office/drawing/2014/main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40" name="Grupo 80">
                <a:extLst>
                  <a:ext uri="{FF2B5EF4-FFF2-40B4-BE49-F238E27FC236}">
                    <a16:creationId xmlns="" xmlns:a16="http://schemas.microsoft.com/office/drawing/2014/main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1" name="Elipse 33">
                  <a:extLst>
                    <a:ext uri="{FF2B5EF4-FFF2-40B4-BE49-F238E27FC236}">
                      <a16:creationId xmlns="" xmlns:a16="http://schemas.microsoft.com/office/drawing/2014/main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2" name="Grupo 82">
                  <a:extLst>
                    <a:ext uri="{FF2B5EF4-FFF2-40B4-BE49-F238E27FC236}">
                      <a16:creationId xmlns="" xmlns:a16="http://schemas.microsoft.com/office/drawing/2014/main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3" name="Retângulo 1342">
                    <a:extLst>
                      <a:ext uri="{FF2B5EF4-FFF2-40B4-BE49-F238E27FC236}">
                        <a16:creationId xmlns="" xmlns:a16="http://schemas.microsoft.com/office/drawing/2014/main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4" name="Retângulo 1343">
                    <a:extLst>
                      <a:ext uri="{FF2B5EF4-FFF2-40B4-BE49-F238E27FC236}">
                        <a16:creationId xmlns="" xmlns:a16="http://schemas.microsoft.com/office/drawing/2014/main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1344">
                    <a:extLst>
                      <a:ext uri="{FF2B5EF4-FFF2-40B4-BE49-F238E27FC236}">
                        <a16:creationId xmlns="" xmlns:a16="http://schemas.microsoft.com/office/drawing/2014/main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89" name="Grupo 100">
              <a:extLst>
                <a:ext uri="{FF2B5EF4-FFF2-40B4-BE49-F238E27FC236}">
                  <a16:creationId xmlns="" xmlns:a16="http://schemas.microsoft.com/office/drawing/2014/main" id="{944DA45D-A155-4DD7-B72B-B198B813D486}"/>
                </a:ext>
              </a:extLst>
            </p:cNvPr>
            <p:cNvGrpSpPr/>
            <p:nvPr/>
          </p:nvGrpSpPr>
          <p:grpSpPr>
            <a:xfrm rot="1269465">
              <a:off x="4996054" y="3521351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327" name="Grupo 101">
                <a:extLst>
                  <a:ext uri="{FF2B5EF4-FFF2-40B4-BE49-F238E27FC236}">
                    <a16:creationId xmlns="" xmlns:a16="http://schemas.microsoft.com/office/drawing/2014/main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34" name="Elipse 33">
                  <a:extLst>
                    <a:ext uri="{FF2B5EF4-FFF2-40B4-BE49-F238E27FC236}">
                      <a16:creationId xmlns="" xmlns:a16="http://schemas.microsoft.com/office/drawing/2014/main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5" name="Grupo 109">
                  <a:extLst>
                    <a:ext uri="{FF2B5EF4-FFF2-40B4-BE49-F238E27FC236}">
                      <a16:creationId xmlns="" xmlns:a16="http://schemas.microsoft.com/office/drawing/2014/main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336" name="Retângulo 1335">
                    <a:extLst>
                      <a:ext uri="{FF2B5EF4-FFF2-40B4-BE49-F238E27FC236}">
                        <a16:creationId xmlns="" xmlns:a16="http://schemas.microsoft.com/office/drawing/2014/main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7" name="Retângulo 1336">
                    <a:extLst>
                      <a:ext uri="{FF2B5EF4-FFF2-40B4-BE49-F238E27FC236}">
                        <a16:creationId xmlns="" xmlns:a16="http://schemas.microsoft.com/office/drawing/2014/main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8" name="Retângulo 1337">
                    <a:extLst>
                      <a:ext uri="{FF2B5EF4-FFF2-40B4-BE49-F238E27FC236}">
                        <a16:creationId xmlns="" xmlns:a16="http://schemas.microsoft.com/office/drawing/2014/main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8" name="Grupo 102">
                <a:extLst>
                  <a:ext uri="{FF2B5EF4-FFF2-40B4-BE49-F238E27FC236}">
                    <a16:creationId xmlns="" xmlns:a16="http://schemas.microsoft.com/office/drawing/2014/main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9" name="Elipse 33">
                  <a:extLst>
                    <a:ext uri="{FF2B5EF4-FFF2-40B4-BE49-F238E27FC236}">
                      <a16:creationId xmlns="" xmlns:a16="http://schemas.microsoft.com/office/drawing/2014/main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0" name="Grupo 104">
                  <a:extLst>
                    <a:ext uri="{FF2B5EF4-FFF2-40B4-BE49-F238E27FC236}">
                      <a16:creationId xmlns="" xmlns:a16="http://schemas.microsoft.com/office/drawing/2014/main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1" name="Retângulo 1330">
                    <a:extLst>
                      <a:ext uri="{FF2B5EF4-FFF2-40B4-BE49-F238E27FC236}">
                        <a16:creationId xmlns="" xmlns:a16="http://schemas.microsoft.com/office/drawing/2014/main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2" name="Retângulo 1331">
                    <a:extLst>
                      <a:ext uri="{FF2B5EF4-FFF2-40B4-BE49-F238E27FC236}">
                        <a16:creationId xmlns="" xmlns:a16="http://schemas.microsoft.com/office/drawing/2014/main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3" name="Retângulo 1332">
                    <a:extLst>
                      <a:ext uri="{FF2B5EF4-FFF2-40B4-BE49-F238E27FC236}">
                        <a16:creationId xmlns="" xmlns:a16="http://schemas.microsoft.com/office/drawing/2014/main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0" name="Grupo 122">
              <a:extLst>
                <a:ext uri="{FF2B5EF4-FFF2-40B4-BE49-F238E27FC236}">
                  <a16:creationId xmlns="" xmlns:a16="http://schemas.microsoft.com/office/drawing/2014/main" id="{93133184-3089-4CF7-84F8-CEBFE7ABADD8}"/>
                </a:ext>
              </a:extLst>
            </p:cNvPr>
            <p:cNvGrpSpPr/>
            <p:nvPr/>
          </p:nvGrpSpPr>
          <p:grpSpPr>
            <a:xfrm>
              <a:off x="1927633" y="3733388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315" name="Grupo 123">
                <a:extLst>
                  <a:ext uri="{FF2B5EF4-FFF2-40B4-BE49-F238E27FC236}">
                    <a16:creationId xmlns="" xmlns:a16="http://schemas.microsoft.com/office/drawing/2014/main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2" name="Elipse 33">
                  <a:extLst>
                    <a:ext uri="{FF2B5EF4-FFF2-40B4-BE49-F238E27FC236}">
                      <a16:creationId xmlns="" xmlns:a16="http://schemas.microsoft.com/office/drawing/2014/main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3" name="Grupo 131">
                  <a:extLst>
                    <a:ext uri="{FF2B5EF4-FFF2-40B4-BE49-F238E27FC236}">
                      <a16:creationId xmlns="" xmlns:a16="http://schemas.microsoft.com/office/drawing/2014/main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24" name="Retângulo 1323">
                    <a:extLst>
                      <a:ext uri="{FF2B5EF4-FFF2-40B4-BE49-F238E27FC236}">
                        <a16:creationId xmlns="" xmlns:a16="http://schemas.microsoft.com/office/drawing/2014/main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Retângulo 1324">
                    <a:extLst>
                      <a:ext uri="{FF2B5EF4-FFF2-40B4-BE49-F238E27FC236}">
                        <a16:creationId xmlns="" xmlns:a16="http://schemas.microsoft.com/office/drawing/2014/main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Retângulo 1325">
                    <a:extLst>
                      <a:ext uri="{FF2B5EF4-FFF2-40B4-BE49-F238E27FC236}">
                        <a16:creationId xmlns="" xmlns:a16="http://schemas.microsoft.com/office/drawing/2014/main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16" name="Grupo 124">
                <a:extLst>
                  <a:ext uri="{FF2B5EF4-FFF2-40B4-BE49-F238E27FC236}">
                    <a16:creationId xmlns="" xmlns:a16="http://schemas.microsoft.com/office/drawing/2014/main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7" name="Elipse 33">
                  <a:extLst>
                    <a:ext uri="{FF2B5EF4-FFF2-40B4-BE49-F238E27FC236}">
                      <a16:creationId xmlns="" xmlns:a16="http://schemas.microsoft.com/office/drawing/2014/main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18" name="Grupo 126">
                  <a:extLst>
                    <a:ext uri="{FF2B5EF4-FFF2-40B4-BE49-F238E27FC236}">
                      <a16:creationId xmlns="" xmlns:a16="http://schemas.microsoft.com/office/drawing/2014/main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19" name="Retângulo 1318">
                    <a:extLst>
                      <a:ext uri="{FF2B5EF4-FFF2-40B4-BE49-F238E27FC236}">
                        <a16:creationId xmlns="" xmlns:a16="http://schemas.microsoft.com/office/drawing/2014/main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Retângulo 1319">
                    <a:extLst>
                      <a:ext uri="{FF2B5EF4-FFF2-40B4-BE49-F238E27FC236}">
                        <a16:creationId xmlns="" xmlns:a16="http://schemas.microsoft.com/office/drawing/2014/main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Retângulo 1320">
                    <a:extLst>
                      <a:ext uri="{FF2B5EF4-FFF2-40B4-BE49-F238E27FC236}">
                        <a16:creationId xmlns="" xmlns:a16="http://schemas.microsoft.com/office/drawing/2014/main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1" name="Grupo 135">
              <a:extLst>
                <a:ext uri="{FF2B5EF4-FFF2-40B4-BE49-F238E27FC236}">
                  <a16:creationId xmlns="" xmlns:a16="http://schemas.microsoft.com/office/drawing/2014/main" id="{57C66938-091C-449F-B5F0-8FDBAE4CB3CA}"/>
                </a:ext>
              </a:extLst>
            </p:cNvPr>
            <p:cNvGrpSpPr/>
            <p:nvPr/>
          </p:nvGrpSpPr>
          <p:grpSpPr>
            <a:xfrm rot="845969">
              <a:off x="4132959" y="3666040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305" name="Grupo 136">
                <a:extLst>
                  <a:ext uri="{FF2B5EF4-FFF2-40B4-BE49-F238E27FC236}">
                    <a16:creationId xmlns="" xmlns:a16="http://schemas.microsoft.com/office/drawing/2014/main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12" name="Elipse 33">
                  <a:extLst>
                    <a:ext uri="{FF2B5EF4-FFF2-40B4-BE49-F238E27FC236}">
                      <a16:creationId xmlns="" xmlns:a16="http://schemas.microsoft.com/office/drawing/2014/main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3" name="Retângulo 1312">
                  <a:extLst>
                    <a:ext uri="{FF2B5EF4-FFF2-40B4-BE49-F238E27FC236}">
                      <a16:creationId xmlns="" xmlns:a16="http://schemas.microsoft.com/office/drawing/2014/main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4" name="Retângulo 1313">
                  <a:extLst>
                    <a:ext uri="{FF2B5EF4-FFF2-40B4-BE49-F238E27FC236}">
                      <a16:creationId xmlns="" xmlns:a16="http://schemas.microsoft.com/office/drawing/2014/main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06" name="Grupo 137">
                <a:extLst>
                  <a:ext uri="{FF2B5EF4-FFF2-40B4-BE49-F238E27FC236}">
                    <a16:creationId xmlns="" xmlns:a16="http://schemas.microsoft.com/office/drawing/2014/main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07" name="Elipse 33">
                  <a:extLst>
                    <a:ext uri="{FF2B5EF4-FFF2-40B4-BE49-F238E27FC236}">
                      <a16:creationId xmlns="" xmlns:a16="http://schemas.microsoft.com/office/drawing/2014/main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08" name="Grupo 139">
                  <a:extLst>
                    <a:ext uri="{FF2B5EF4-FFF2-40B4-BE49-F238E27FC236}">
                      <a16:creationId xmlns="" xmlns:a16="http://schemas.microsoft.com/office/drawing/2014/main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09" name="Retângulo 1308">
                    <a:extLst>
                      <a:ext uri="{FF2B5EF4-FFF2-40B4-BE49-F238E27FC236}">
                        <a16:creationId xmlns="" xmlns:a16="http://schemas.microsoft.com/office/drawing/2014/main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Retângulo 1309">
                    <a:extLst>
                      <a:ext uri="{FF2B5EF4-FFF2-40B4-BE49-F238E27FC236}">
                        <a16:creationId xmlns="" xmlns:a16="http://schemas.microsoft.com/office/drawing/2014/main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Retângulo 1310">
                    <a:extLst>
                      <a:ext uri="{FF2B5EF4-FFF2-40B4-BE49-F238E27FC236}">
                        <a16:creationId xmlns="" xmlns:a16="http://schemas.microsoft.com/office/drawing/2014/main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2" name="Grupo 146">
              <a:extLst>
                <a:ext uri="{FF2B5EF4-FFF2-40B4-BE49-F238E27FC236}">
                  <a16:creationId xmlns="" xmlns:a16="http://schemas.microsoft.com/office/drawing/2014/main" id="{454ECBB3-80DA-4B7C-96BB-DCC040D5A314}"/>
                </a:ext>
              </a:extLst>
            </p:cNvPr>
            <p:cNvGrpSpPr/>
            <p:nvPr/>
          </p:nvGrpSpPr>
          <p:grpSpPr>
            <a:xfrm rot="20232769">
              <a:off x="3320845" y="416403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295" name="Grupo 147">
                <a:extLst>
                  <a:ext uri="{FF2B5EF4-FFF2-40B4-BE49-F238E27FC236}">
                    <a16:creationId xmlns="" xmlns:a16="http://schemas.microsoft.com/office/drawing/2014/main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02" name="Elipse 33">
                  <a:extLst>
                    <a:ext uri="{FF2B5EF4-FFF2-40B4-BE49-F238E27FC236}">
                      <a16:creationId xmlns="" xmlns:a16="http://schemas.microsoft.com/office/drawing/2014/main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3" name="Retângulo 1302">
                  <a:extLst>
                    <a:ext uri="{FF2B5EF4-FFF2-40B4-BE49-F238E27FC236}">
                      <a16:creationId xmlns="" xmlns:a16="http://schemas.microsoft.com/office/drawing/2014/main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4" name="Retângulo 1303">
                  <a:extLst>
                    <a:ext uri="{FF2B5EF4-FFF2-40B4-BE49-F238E27FC236}">
                      <a16:creationId xmlns="" xmlns:a16="http://schemas.microsoft.com/office/drawing/2014/main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96" name="Grupo 148">
                <a:extLst>
                  <a:ext uri="{FF2B5EF4-FFF2-40B4-BE49-F238E27FC236}">
                    <a16:creationId xmlns="" xmlns:a16="http://schemas.microsoft.com/office/drawing/2014/main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297" name="Elipse 33">
                  <a:extLst>
                    <a:ext uri="{FF2B5EF4-FFF2-40B4-BE49-F238E27FC236}">
                      <a16:creationId xmlns="" xmlns:a16="http://schemas.microsoft.com/office/drawing/2014/main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98" name="Grupo 150">
                  <a:extLst>
                    <a:ext uri="{FF2B5EF4-FFF2-40B4-BE49-F238E27FC236}">
                      <a16:creationId xmlns="" xmlns:a16="http://schemas.microsoft.com/office/drawing/2014/main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99" name="Retângulo 1298">
                    <a:extLst>
                      <a:ext uri="{FF2B5EF4-FFF2-40B4-BE49-F238E27FC236}">
                        <a16:creationId xmlns="" xmlns:a16="http://schemas.microsoft.com/office/drawing/2014/main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Retângulo 1299">
                    <a:extLst>
                      <a:ext uri="{FF2B5EF4-FFF2-40B4-BE49-F238E27FC236}">
                        <a16:creationId xmlns="" xmlns:a16="http://schemas.microsoft.com/office/drawing/2014/main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Retângulo 1300">
                    <a:extLst>
                      <a:ext uri="{FF2B5EF4-FFF2-40B4-BE49-F238E27FC236}">
                        <a16:creationId xmlns="" xmlns:a16="http://schemas.microsoft.com/office/drawing/2014/main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3" name="Grupo 157">
              <a:extLst>
                <a:ext uri="{FF2B5EF4-FFF2-40B4-BE49-F238E27FC236}">
                  <a16:creationId xmlns="" xmlns:a16="http://schemas.microsoft.com/office/drawing/2014/main" id="{67C1F938-2DB2-4D2F-8426-FF27CF385F4F}"/>
                </a:ext>
              </a:extLst>
            </p:cNvPr>
            <p:cNvGrpSpPr/>
            <p:nvPr/>
          </p:nvGrpSpPr>
          <p:grpSpPr>
            <a:xfrm rot="1462595">
              <a:off x="1331220" y="5202526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285" name="Grupo 158">
                <a:extLst>
                  <a:ext uri="{FF2B5EF4-FFF2-40B4-BE49-F238E27FC236}">
                    <a16:creationId xmlns="" xmlns:a16="http://schemas.microsoft.com/office/drawing/2014/main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92" name="Elipse 33">
                  <a:extLst>
                    <a:ext uri="{FF2B5EF4-FFF2-40B4-BE49-F238E27FC236}">
                      <a16:creationId xmlns="" xmlns:a16="http://schemas.microsoft.com/office/drawing/2014/main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3" name="Retângulo 1292">
                  <a:extLst>
                    <a:ext uri="{FF2B5EF4-FFF2-40B4-BE49-F238E27FC236}">
                      <a16:creationId xmlns="" xmlns:a16="http://schemas.microsoft.com/office/drawing/2014/main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4" name="Retângulo 1293">
                  <a:extLst>
                    <a:ext uri="{FF2B5EF4-FFF2-40B4-BE49-F238E27FC236}">
                      <a16:creationId xmlns="" xmlns:a16="http://schemas.microsoft.com/office/drawing/2014/main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59">
                <a:extLst>
                  <a:ext uri="{FF2B5EF4-FFF2-40B4-BE49-F238E27FC236}">
                    <a16:creationId xmlns="" xmlns:a16="http://schemas.microsoft.com/office/drawing/2014/main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7" name="Elipse 33">
                  <a:extLst>
                    <a:ext uri="{FF2B5EF4-FFF2-40B4-BE49-F238E27FC236}">
                      <a16:creationId xmlns="" xmlns:a16="http://schemas.microsoft.com/office/drawing/2014/main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8" name="Grupo 161">
                  <a:extLst>
                    <a:ext uri="{FF2B5EF4-FFF2-40B4-BE49-F238E27FC236}">
                      <a16:creationId xmlns="" xmlns:a16="http://schemas.microsoft.com/office/drawing/2014/main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9" name="Retângulo 1288">
                    <a:extLst>
                      <a:ext uri="{FF2B5EF4-FFF2-40B4-BE49-F238E27FC236}">
                        <a16:creationId xmlns="" xmlns:a16="http://schemas.microsoft.com/office/drawing/2014/main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Retângulo 1289">
                    <a:extLst>
                      <a:ext uri="{FF2B5EF4-FFF2-40B4-BE49-F238E27FC236}">
                        <a16:creationId xmlns="" xmlns:a16="http://schemas.microsoft.com/office/drawing/2014/main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Retângulo 1290">
                    <a:extLst>
                      <a:ext uri="{FF2B5EF4-FFF2-40B4-BE49-F238E27FC236}">
                        <a16:creationId xmlns="" xmlns:a16="http://schemas.microsoft.com/office/drawing/2014/main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4" name="Grupo 168">
              <a:extLst>
                <a:ext uri="{FF2B5EF4-FFF2-40B4-BE49-F238E27FC236}">
                  <a16:creationId xmlns="" xmlns:a16="http://schemas.microsoft.com/office/drawing/2014/main" id="{A9CCB15F-3340-493D-8C97-967000C2275C}"/>
                </a:ext>
              </a:extLst>
            </p:cNvPr>
            <p:cNvGrpSpPr/>
            <p:nvPr/>
          </p:nvGrpSpPr>
          <p:grpSpPr>
            <a:xfrm rot="19483562">
              <a:off x="5560045" y="5240788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271" name="Grupo 169">
                <a:extLst>
                  <a:ext uri="{FF2B5EF4-FFF2-40B4-BE49-F238E27FC236}">
                    <a16:creationId xmlns="" xmlns:a16="http://schemas.microsoft.com/office/drawing/2014/main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0" name="Elipse 33">
                  <a:extLst>
                    <a:ext uri="{FF2B5EF4-FFF2-40B4-BE49-F238E27FC236}">
                      <a16:creationId xmlns="" xmlns:a16="http://schemas.microsoft.com/office/drawing/2014/main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1" name="Grupo 179">
                  <a:extLst>
                    <a:ext uri="{FF2B5EF4-FFF2-40B4-BE49-F238E27FC236}">
                      <a16:creationId xmlns="" xmlns:a16="http://schemas.microsoft.com/office/drawing/2014/main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2" name="Retângulo 1281">
                    <a:extLst>
                      <a:ext uri="{FF2B5EF4-FFF2-40B4-BE49-F238E27FC236}">
                        <a16:creationId xmlns="" xmlns:a16="http://schemas.microsoft.com/office/drawing/2014/main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1282">
                    <a:extLst>
                      <a:ext uri="{FF2B5EF4-FFF2-40B4-BE49-F238E27FC236}">
                        <a16:creationId xmlns="" xmlns:a16="http://schemas.microsoft.com/office/drawing/2014/main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4" name="Retângulo 1283">
                    <a:extLst>
                      <a:ext uri="{FF2B5EF4-FFF2-40B4-BE49-F238E27FC236}">
                        <a16:creationId xmlns="" xmlns:a16="http://schemas.microsoft.com/office/drawing/2014/main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72" name="Grupo 170">
                <a:extLst>
                  <a:ext uri="{FF2B5EF4-FFF2-40B4-BE49-F238E27FC236}">
                    <a16:creationId xmlns="" xmlns:a16="http://schemas.microsoft.com/office/drawing/2014/main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7" name="Elipse 33">
                  <a:extLst>
                    <a:ext uri="{FF2B5EF4-FFF2-40B4-BE49-F238E27FC236}">
                      <a16:creationId xmlns="" xmlns:a16="http://schemas.microsoft.com/office/drawing/2014/main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8" name="Retângulo 1277">
                  <a:extLst>
                    <a:ext uri="{FF2B5EF4-FFF2-40B4-BE49-F238E27FC236}">
                      <a16:creationId xmlns="" xmlns:a16="http://schemas.microsoft.com/office/drawing/2014/main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9" name="Retângulo 1278">
                  <a:extLst>
                    <a:ext uri="{FF2B5EF4-FFF2-40B4-BE49-F238E27FC236}">
                      <a16:creationId xmlns="" xmlns:a16="http://schemas.microsoft.com/office/drawing/2014/main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73" name="Grupo 171">
                <a:extLst>
                  <a:ext uri="{FF2B5EF4-FFF2-40B4-BE49-F238E27FC236}">
                    <a16:creationId xmlns="" xmlns:a16="http://schemas.microsoft.com/office/drawing/2014/main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4" name="Elipse 33">
                  <a:extLst>
                    <a:ext uri="{FF2B5EF4-FFF2-40B4-BE49-F238E27FC236}">
                      <a16:creationId xmlns="" xmlns:a16="http://schemas.microsoft.com/office/drawing/2014/main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5" name="Retângulo 1274">
                  <a:extLst>
                    <a:ext uri="{FF2B5EF4-FFF2-40B4-BE49-F238E27FC236}">
                      <a16:creationId xmlns="" xmlns:a16="http://schemas.microsoft.com/office/drawing/2014/main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6" name="Retângulo 1275">
                  <a:extLst>
                    <a:ext uri="{FF2B5EF4-FFF2-40B4-BE49-F238E27FC236}">
                      <a16:creationId xmlns="" xmlns:a16="http://schemas.microsoft.com/office/drawing/2014/main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5" name="Grupo 183">
              <a:extLst>
                <a:ext uri="{FF2B5EF4-FFF2-40B4-BE49-F238E27FC236}">
                  <a16:creationId xmlns="" xmlns:a16="http://schemas.microsoft.com/office/drawing/2014/main" id="{2DC8F253-EDC2-4B94-8034-7082621E2F0C}"/>
                </a:ext>
              </a:extLst>
            </p:cNvPr>
            <p:cNvGrpSpPr/>
            <p:nvPr/>
          </p:nvGrpSpPr>
          <p:grpSpPr>
            <a:xfrm rot="683179">
              <a:off x="3490126" y="5277003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255" name="Grupo 184">
                <a:extLst>
                  <a:ext uri="{FF2B5EF4-FFF2-40B4-BE49-F238E27FC236}">
                    <a16:creationId xmlns="" xmlns:a16="http://schemas.microsoft.com/office/drawing/2014/main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68" name="Elipse 33">
                  <a:extLst>
                    <a:ext uri="{FF2B5EF4-FFF2-40B4-BE49-F238E27FC236}">
                      <a16:creationId xmlns="" xmlns:a16="http://schemas.microsoft.com/office/drawing/2014/main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9" name="Retângulo 1268">
                  <a:extLst>
                    <a:ext uri="{FF2B5EF4-FFF2-40B4-BE49-F238E27FC236}">
                      <a16:creationId xmlns="" xmlns:a16="http://schemas.microsoft.com/office/drawing/2014/main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0" name="Retângulo 1269">
                  <a:extLst>
                    <a:ext uri="{FF2B5EF4-FFF2-40B4-BE49-F238E27FC236}">
                      <a16:creationId xmlns="" xmlns:a16="http://schemas.microsoft.com/office/drawing/2014/main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6" name="Grupo 185">
                <a:extLst>
                  <a:ext uri="{FF2B5EF4-FFF2-40B4-BE49-F238E27FC236}">
                    <a16:creationId xmlns="" xmlns:a16="http://schemas.microsoft.com/office/drawing/2014/main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63" name="Elipse 33">
                  <a:extLst>
                    <a:ext uri="{FF2B5EF4-FFF2-40B4-BE49-F238E27FC236}">
                      <a16:creationId xmlns="" xmlns:a16="http://schemas.microsoft.com/office/drawing/2014/main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64" name="Grupo 193">
                  <a:extLst>
                    <a:ext uri="{FF2B5EF4-FFF2-40B4-BE49-F238E27FC236}">
                      <a16:creationId xmlns="" xmlns:a16="http://schemas.microsoft.com/office/drawing/2014/main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5" name="Retângulo 1264">
                    <a:extLst>
                      <a:ext uri="{FF2B5EF4-FFF2-40B4-BE49-F238E27FC236}">
                        <a16:creationId xmlns="" xmlns:a16="http://schemas.microsoft.com/office/drawing/2014/main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6" name="Retângulo 1265">
                    <a:extLst>
                      <a:ext uri="{FF2B5EF4-FFF2-40B4-BE49-F238E27FC236}">
                        <a16:creationId xmlns="" xmlns:a16="http://schemas.microsoft.com/office/drawing/2014/main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7" name="Retângulo 1266">
                    <a:extLst>
                      <a:ext uri="{FF2B5EF4-FFF2-40B4-BE49-F238E27FC236}">
                        <a16:creationId xmlns="" xmlns:a16="http://schemas.microsoft.com/office/drawing/2014/main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7" name="Grupo 186">
                <a:extLst>
                  <a:ext uri="{FF2B5EF4-FFF2-40B4-BE49-F238E27FC236}">
                    <a16:creationId xmlns="" xmlns:a16="http://schemas.microsoft.com/office/drawing/2014/main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58" name="Elipse 33">
                  <a:extLst>
                    <a:ext uri="{FF2B5EF4-FFF2-40B4-BE49-F238E27FC236}">
                      <a16:creationId xmlns="" xmlns:a16="http://schemas.microsoft.com/office/drawing/2014/main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59" name="Grupo 188">
                  <a:extLst>
                    <a:ext uri="{FF2B5EF4-FFF2-40B4-BE49-F238E27FC236}">
                      <a16:creationId xmlns="" xmlns:a16="http://schemas.microsoft.com/office/drawing/2014/main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0" name="Retângulo 1259">
                    <a:extLst>
                      <a:ext uri="{FF2B5EF4-FFF2-40B4-BE49-F238E27FC236}">
                        <a16:creationId xmlns="" xmlns:a16="http://schemas.microsoft.com/office/drawing/2014/main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Retângulo 1260">
                    <a:extLst>
                      <a:ext uri="{FF2B5EF4-FFF2-40B4-BE49-F238E27FC236}">
                        <a16:creationId xmlns="" xmlns:a16="http://schemas.microsoft.com/office/drawing/2014/main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Retângulo 1261">
                    <a:extLst>
                      <a:ext uri="{FF2B5EF4-FFF2-40B4-BE49-F238E27FC236}">
                        <a16:creationId xmlns="" xmlns:a16="http://schemas.microsoft.com/office/drawing/2014/main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6" name="Grupo 200">
              <a:extLst>
                <a:ext uri="{FF2B5EF4-FFF2-40B4-BE49-F238E27FC236}">
                  <a16:creationId xmlns="" xmlns:a16="http://schemas.microsoft.com/office/drawing/2014/main" id="{27ED7A53-B7F8-43C6-9262-2DF1977511AF}"/>
                </a:ext>
              </a:extLst>
            </p:cNvPr>
            <p:cNvGrpSpPr/>
            <p:nvPr/>
          </p:nvGrpSpPr>
          <p:grpSpPr>
            <a:xfrm rot="19506178">
              <a:off x="-45865" y="4299603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239" name="Grupo 201">
                <a:extLst>
                  <a:ext uri="{FF2B5EF4-FFF2-40B4-BE49-F238E27FC236}">
                    <a16:creationId xmlns="" xmlns:a16="http://schemas.microsoft.com/office/drawing/2014/main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52" name="Elipse 33">
                  <a:extLst>
                    <a:ext uri="{FF2B5EF4-FFF2-40B4-BE49-F238E27FC236}">
                      <a16:creationId xmlns="" xmlns:a16="http://schemas.microsoft.com/office/drawing/2014/main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3" name="Retângulo 1252">
                  <a:extLst>
                    <a:ext uri="{FF2B5EF4-FFF2-40B4-BE49-F238E27FC236}">
                      <a16:creationId xmlns="" xmlns:a16="http://schemas.microsoft.com/office/drawing/2014/main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4" name="Retângulo 1253">
                  <a:extLst>
                    <a:ext uri="{FF2B5EF4-FFF2-40B4-BE49-F238E27FC236}">
                      <a16:creationId xmlns="" xmlns:a16="http://schemas.microsoft.com/office/drawing/2014/main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0" name="Grupo 202">
                <a:extLst>
                  <a:ext uri="{FF2B5EF4-FFF2-40B4-BE49-F238E27FC236}">
                    <a16:creationId xmlns="" xmlns:a16="http://schemas.microsoft.com/office/drawing/2014/main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7" name="Elipse 33">
                  <a:extLst>
                    <a:ext uri="{FF2B5EF4-FFF2-40B4-BE49-F238E27FC236}">
                      <a16:creationId xmlns="" xmlns:a16="http://schemas.microsoft.com/office/drawing/2014/main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8" name="Grupo 210">
                  <a:extLst>
                    <a:ext uri="{FF2B5EF4-FFF2-40B4-BE49-F238E27FC236}">
                      <a16:creationId xmlns="" xmlns:a16="http://schemas.microsoft.com/office/drawing/2014/main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9" name="Retângulo 1248">
                    <a:extLst>
                      <a:ext uri="{FF2B5EF4-FFF2-40B4-BE49-F238E27FC236}">
                        <a16:creationId xmlns="" xmlns:a16="http://schemas.microsoft.com/office/drawing/2014/main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Retângulo 1249">
                    <a:extLst>
                      <a:ext uri="{FF2B5EF4-FFF2-40B4-BE49-F238E27FC236}">
                        <a16:creationId xmlns="" xmlns:a16="http://schemas.microsoft.com/office/drawing/2014/main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Retângulo 1250">
                    <a:extLst>
                      <a:ext uri="{FF2B5EF4-FFF2-40B4-BE49-F238E27FC236}">
                        <a16:creationId xmlns="" xmlns:a16="http://schemas.microsoft.com/office/drawing/2014/main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1" name="Grupo 203">
                <a:extLst>
                  <a:ext uri="{FF2B5EF4-FFF2-40B4-BE49-F238E27FC236}">
                    <a16:creationId xmlns="" xmlns:a16="http://schemas.microsoft.com/office/drawing/2014/main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2" name="Elipse 33">
                  <a:extLst>
                    <a:ext uri="{FF2B5EF4-FFF2-40B4-BE49-F238E27FC236}">
                      <a16:creationId xmlns="" xmlns:a16="http://schemas.microsoft.com/office/drawing/2014/main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3" name="Grupo 205">
                  <a:extLst>
                    <a:ext uri="{FF2B5EF4-FFF2-40B4-BE49-F238E27FC236}">
                      <a16:creationId xmlns="" xmlns:a16="http://schemas.microsoft.com/office/drawing/2014/main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4" name="Retângulo 1243">
                    <a:extLst>
                      <a:ext uri="{FF2B5EF4-FFF2-40B4-BE49-F238E27FC236}">
                        <a16:creationId xmlns="" xmlns:a16="http://schemas.microsoft.com/office/drawing/2014/main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Retângulo 1244">
                    <a:extLst>
                      <a:ext uri="{FF2B5EF4-FFF2-40B4-BE49-F238E27FC236}">
                        <a16:creationId xmlns="" xmlns:a16="http://schemas.microsoft.com/office/drawing/2014/main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Retângulo 1245">
                    <a:extLst>
                      <a:ext uri="{FF2B5EF4-FFF2-40B4-BE49-F238E27FC236}">
                        <a16:creationId xmlns="" xmlns:a16="http://schemas.microsoft.com/office/drawing/2014/main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7" name="Grupo 217">
              <a:extLst>
                <a:ext uri="{FF2B5EF4-FFF2-40B4-BE49-F238E27FC236}">
                  <a16:creationId xmlns="" xmlns:a16="http://schemas.microsoft.com/office/drawing/2014/main" id="{08E8388B-4457-4542-A9DA-810F2B166F14}"/>
                </a:ext>
              </a:extLst>
            </p:cNvPr>
            <p:cNvGrpSpPr/>
            <p:nvPr/>
          </p:nvGrpSpPr>
          <p:grpSpPr>
            <a:xfrm rot="19648751">
              <a:off x="4578298" y="5258329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227" name="Grupo 218">
                <a:extLst>
                  <a:ext uri="{FF2B5EF4-FFF2-40B4-BE49-F238E27FC236}">
                    <a16:creationId xmlns="" xmlns:a16="http://schemas.microsoft.com/office/drawing/2014/main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6" name="Elipse 33">
                  <a:extLst>
                    <a:ext uri="{FF2B5EF4-FFF2-40B4-BE49-F238E27FC236}">
                      <a16:creationId xmlns="" xmlns:a16="http://schemas.microsoft.com/office/drawing/2014/main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7" name="Retângulo 1236">
                  <a:extLst>
                    <a:ext uri="{FF2B5EF4-FFF2-40B4-BE49-F238E27FC236}">
                      <a16:creationId xmlns="" xmlns:a16="http://schemas.microsoft.com/office/drawing/2014/main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8" name="Retângulo 1237">
                  <a:extLst>
                    <a:ext uri="{FF2B5EF4-FFF2-40B4-BE49-F238E27FC236}">
                      <a16:creationId xmlns="" xmlns:a16="http://schemas.microsoft.com/office/drawing/2014/main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8" name="Grupo 219">
                <a:extLst>
                  <a:ext uri="{FF2B5EF4-FFF2-40B4-BE49-F238E27FC236}">
                    <a16:creationId xmlns="" xmlns:a16="http://schemas.microsoft.com/office/drawing/2014/main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3" name="Elipse 33">
                  <a:extLst>
                    <a:ext uri="{FF2B5EF4-FFF2-40B4-BE49-F238E27FC236}">
                      <a16:creationId xmlns="" xmlns:a16="http://schemas.microsoft.com/office/drawing/2014/main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4" name="Retângulo 1233">
                  <a:extLst>
                    <a:ext uri="{FF2B5EF4-FFF2-40B4-BE49-F238E27FC236}">
                      <a16:creationId xmlns="" xmlns:a16="http://schemas.microsoft.com/office/drawing/2014/main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5" name="Retângulo 1234">
                  <a:extLst>
                    <a:ext uri="{FF2B5EF4-FFF2-40B4-BE49-F238E27FC236}">
                      <a16:creationId xmlns="" xmlns:a16="http://schemas.microsoft.com/office/drawing/2014/main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9" name="Grupo 220">
                <a:extLst>
                  <a:ext uri="{FF2B5EF4-FFF2-40B4-BE49-F238E27FC236}">
                    <a16:creationId xmlns="" xmlns:a16="http://schemas.microsoft.com/office/drawing/2014/main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230" name="Retângulo 1229">
                  <a:extLst>
                    <a:ext uri="{FF2B5EF4-FFF2-40B4-BE49-F238E27FC236}">
                      <a16:creationId xmlns="" xmlns:a16="http://schemas.microsoft.com/office/drawing/2014/main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1" name="Retângulo 1230">
                  <a:extLst>
                    <a:ext uri="{FF2B5EF4-FFF2-40B4-BE49-F238E27FC236}">
                      <a16:creationId xmlns="" xmlns:a16="http://schemas.microsoft.com/office/drawing/2014/main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2" name="Retângulo 1231">
                  <a:extLst>
                    <a:ext uri="{FF2B5EF4-FFF2-40B4-BE49-F238E27FC236}">
                      <a16:creationId xmlns="" xmlns:a16="http://schemas.microsoft.com/office/drawing/2014/main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98" name="Elipse 33">
              <a:extLst>
                <a:ext uri="{FF2B5EF4-FFF2-40B4-BE49-F238E27FC236}">
                  <a16:creationId xmlns="" xmlns:a16="http://schemas.microsoft.com/office/drawing/2014/main" id="{A753BA50-261B-401C-A121-DC5D2FC56B2A}"/>
                </a:ext>
              </a:extLst>
            </p:cNvPr>
            <p:cNvSpPr/>
            <p:nvPr/>
          </p:nvSpPr>
          <p:spPr>
            <a:xfrm>
              <a:off x="1429928" y="4653311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9" name="Grupo 231">
              <a:extLst>
                <a:ext uri="{FF2B5EF4-FFF2-40B4-BE49-F238E27FC236}">
                  <a16:creationId xmlns="" xmlns:a16="http://schemas.microsoft.com/office/drawing/2014/main" id="{0AFEA62D-A570-43A6-A790-90CA5E8D60BE}"/>
                </a:ext>
              </a:extLst>
            </p:cNvPr>
            <p:cNvGrpSpPr/>
            <p:nvPr/>
          </p:nvGrpSpPr>
          <p:grpSpPr>
            <a:xfrm rot="19813159">
              <a:off x="-267864" y="4750837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210" name="Grupo 232">
                <a:extLst>
                  <a:ext uri="{FF2B5EF4-FFF2-40B4-BE49-F238E27FC236}">
                    <a16:creationId xmlns="" xmlns:a16="http://schemas.microsoft.com/office/drawing/2014/main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24" name="Elipse 33">
                  <a:extLst>
                    <a:ext uri="{FF2B5EF4-FFF2-40B4-BE49-F238E27FC236}">
                      <a16:creationId xmlns="" xmlns:a16="http://schemas.microsoft.com/office/drawing/2014/main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5" name="Retângulo 1224">
                  <a:extLst>
                    <a:ext uri="{FF2B5EF4-FFF2-40B4-BE49-F238E27FC236}">
                      <a16:creationId xmlns="" xmlns:a16="http://schemas.microsoft.com/office/drawing/2014/main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6" name="Retângulo 1225">
                  <a:extLst>
                    <a:ext uri="{FF2B5EF4-FFF2-40B4-BE49-F238E27FC236}">
                      <a16:creationId xmlns="" xmlns:a16="http://schemas.microsoft.com/office/drawing/2014/main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1" name="Grupo 233">
                <a:extLst>
                  <a:ext uri="{FF2B5EF4-FFF2-40B4-BE49-F238E27FC236}">
                    <a16:creationId xmlns="" xmlns:a16="http://schemas.microsoft.com/office/drawing/2014/main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9" name="Elipse 33">
                  <a:extLst>
                    <a:ext uri="{FF2B5EF4-FFF2-40B4-BE49-F238E27FC236}">
                      <a16:creationId xmlns="" xmlns:a16="http://schemas.microsoft.com/office/drawing/2014/main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20" name="Grupo 242">
                  <a:extLst>
                    <a:ext uri="{FF2B5EF4-FFF2-40B4-BE49-F238E27FC236}">
                      <a16:creationId xmlns="" xmlns:a16="http://schemas.microsoft.com/office/drawing/2014/main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21" name="Retângulo 1220">
                    <a:extLst>
                      <a:ext uri="{FF2B5EF4-FFF2-40B4-BE49-F238E27FC236}">
                        <a16:creationId xmlns="" xmlns:a16="http://schemas.microsoft.com/office/drawing/2014/main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Retângulo 1221">
                    <a:extLst>
                      <a:ext uri="{FF2B5EF4-FFF2-40B4-BE49-F238E27FC236}">
                        <a16:creationId xmlns="" xmlns:a16="http://schemas.microsoft.com/office/drawing/2014/main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Retângulo 1222">
                    <a:extLst>
                      <a:ext uri="{FF2B5EF4-FFF2-40B4-BE49-F238E27FC236}">
                        <a16:creationId xmlns="" xmlns:a16="http://schemas.microsoft.com/office/drawing/2014/main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12" name="Grupo 234">
                <a:extLst>
                  <a:ext uri="{FF2B5EF4-FFF2-40B4-BE49-F238E27FC236}">
                    <a16:creationId xmlns="" xmlns:a16="http://schemas.microsoft.com/office/drawing/2014/main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4" name="Elipse 33">
                  <a:extLst>
                    <a:ext uri="{FF2B5EF4-FFF2-40B4-BE49-F238E27FC236}">
                      <a16:creationId xmlns="" xmlns:a16="http://schemas.microsoft.com/office/drawing/2014/main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15" name="Grupo 237">
                  <a:extLst>
                    <a:ext uri="{FF2B5EF4-FFF2-40B4-BE49-F238E27FC236}">
                      <a16:creationId xmlns="" xmlns:a16="http://schemas.microsoft.com/office/drawing/2014/main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16" name="Retângulo 1215">
                    <a:extLst>
                      <a:ext uri="{FF2B5EF4-FFF2-40B4-BE49-F238E27FC236}">
                        <a16:creationId xmlns="" xmlns:a16="http://schemas.microsoft.com/office/drawing/2014/main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1216">
                    <a:extLst>
                      <a:ext uri="{FF2B5EF4-FFF2-40B4-BE49-F238E27FC236}">
                        <a16:creationId xmlns="" xmlns:a16="http://schemas.microsoft.com/office/drawing/2014/main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8" name="Retângulo 1217">
                    <a:extLst>
                      <a:ext uri="{FF2B5EF4-FFF2-40B4-BE49-F238E27FC236}">
                        <a16:creationId xmlns="" xmlns:a16="http://schemas.microsoft.com/office/drawing/2014/main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3" name="Retângulo 1212">
                <a:extLst>
                  <a:ext uri="{FF2B5EF4-FFF2-40B4-BE49-F238E27FC236}">
                    <a16:creationId xmlns="" xmlns:a16="http://schemas.microsoft.com/office/drawing/2014/main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0" name="Grupo 249">
              <a:extLst>
                <a:ext uri="{FF2B5EF4-FFF2-40B4-BE49-F238E27FC236}">
                  <a16:creationId xmlns="" xmlns:a16="http://schemas.microsoft.com/office/drawing/2014/main" id="{EDA7D84A-049B-4F59-882B-72D6D481829A}"/>
                </a:ext>
              </a:extLst>
            </p:cNvPr>
            <p:cNvGrpSpPr/>
            <p:nvPr/>
          </p:nvGrpSpPr>
          <p:grpSpPr>
            <a:xfrm rot="1311155">
              <a:off x="4844497" y="4341799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202" name="Retângulo 1201">
                <a:extLst>
                  <a:ext uri="{FF2B5EF4-FFF2-40B4-BE49-F238E27FC236}">
                    <a16:creationId xmlns="" xmlns:a16="http://schemas.microsoft.com/office/drawing/2014/main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3" name="Grupo 316">
                <a:extLst>
                  <a:ext uri="{FF2B5EF4-FFF2-40B4-BE49-F238E27FC236}">
                    <a16:creationId xmlns="" xmlns:a16="http://schemas.microsoft.com/office/drawing/2014/main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207" name="Retângulo 1206">
                  <a:extLst>
                    <a:ext uri="{FF2B5EF4-FFF2-40B4-BE49-F238E27FC236}">
                      <a16:creationId xmlns="" xmlns:a16="http://schemas.microsoft.com/office/drawing/2014/main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8" name="Retângulo 1207">
                  <a:extLst>
                    <a:ext uri="{FF2B5EF4-FFF2-40B4-BE49-F238E27FC236}">
                      <a16:creationId xmlns="" xmlns:a16="http://schemas.microsoft.com/office/drawing/2014/main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9" name="Retângulo 1208">
                  <a:extLst>
                    <a:ext uri="{FF2B5EF4-FFF2-40B4-BE49-F238E27FC236}">
                      <a16:creationId xmlns="" xmlns:a16="http://schemas.microsoft.com/office/drawing/2014/main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04" name="Retângulo 1203">
                <a:extLst>
                  <a:ext uri="{FF2B5EF4-FFF2-40B4-BE49-F238E27FC236}">
                    <a16:creationId xmlns="" xmlns:a16="http://schemas.microsoft.com/office/drawing/2014/main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5" name="Retângulo 1204">
                <a:extLst>
                  <a:ext uri="{FF2B5EF4-FFF2-40B4-BE49-F238E27FC236}">
                    <a16:creationId xmlns="" xmlns:a16="http://schemas.microsoft.com/office/drawing/2014/main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6" name="Fluxograma: Atraso 52">
                <a:extLst>
                  <a:ext uri="{FF2B5EF4-FFF2-40B4-BE49-F238E27FC236}">
                    <a16:creationId xmlns="" xmlns:a16="http://schemas.microsoft.com/office/drawing/2014/main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1" name="Grupo 323">
              <a:extLst>
                <a:ext uri="{FF2B5EF4-FFF2-40B4-BE49-F238E27FC236}">
                  <a16:creationId xmlns="" xmlns:a16="http://schemas.microsoft.com/office/drawing/2014/main" id="{8BE48256-B4CF-4A82-B9C1-6EE4D64AA5EB}"/>
                </a:ext>
              </a:extLst>
            </p:cNvPr>
            <p:cNvGrpSpPr/>
            <p:nvPr/>
          </p:nvGrpSpPr>
          <p:grpSpPr>
            <a:xfrm rot="19582740">
              <a:off x="2609577" y="5571528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198" name="Coração 55">
                <a:extLst>
                  <a:ext uri="{FF2B5EF4-FFF2-40B4-BE49-F238E27FC236}">
                    <a16:creationId xmlns="" xmlns:a16="http://schemas.microsoft.com/office/drawing/2014/main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99" name="Grupo 325">
                <a:extLst>
                  <a:ext uri="{FF2B5EF4-FFF2-40B4-BE49-F238E27FC236}">
                    <a16:creationId xmlns="" xmlns:a16="http://schemas.microsoft.com/office/drawing/2014/main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200" name="Rosca 326">
                  <a:extLst>
                    <a:ext uri="{FF2B5EF4-FFF2-40B4-BE49-F238E27FC236}">
                      <a16:creationId xmlns="" xmlns:a16="http://schemas.microsoft.com/office/drawing/2014/main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1" name="Rosca 327">
                  <a:extLst>
                    <a:ext uri="{FF2B5EF4-FFF2-40B4-BE49-F238E27FC236}">
                      <a16:creationId xmlns="" xmlns:a16="http://schemas.microsoft.com/office/drawing/2014/main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3" name="Grupo 113">
              <a:extLst>
                <a:ext uri="{FF2B5EF4-FFF2-40B4-BE49-F238E27FC236}">
                  <a16:creationId xmlns="" xmlns:a16="http://schemas.microsoft.com/office/drawing/2014/main" id="{3D89F614-E619-4BA8-83F8-DE0E8D18A898}"/>
                </a:ext>
              </a:extLst>
            </p:cNvPr>
            <p:cNvGrpSpPr/>
            <p:nvPr/>
          </p:nvGrpSpPr>
          <p:grpSpPr>
            <a:xfrm rot="20507114">
              <a:off x="6993498" y="4119134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190" name="Grupo 114">
                <a:extLst>
                  <a:ext uri="{FF2B5EF4-FFF2-40B4-BE49-F238E27FC236}">
                    <a16:creationId xmlns="" xmlns:a16="http://schemas.microsoft.com/office/drawing/2014/main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5" name="Elipse 33">
                  <a:extLst>
                    <a:ext uri="{FF2B5EF4-FFF2-40B4-BE49-F238E27FC236}">
                      <a16:creationId xmlns="" xmlns:a16="http://schemas.microsoft.com/office/drawing/2014/main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6" name="Retângulo 1195">
                  <a:extLst>
                    <a:ext uri="{FF2B5EF4-FFF2-40B4-BE49-F238E27FC236}">
                      <a16:creationId xmlns="" xmlns:a16="http://schemas.microsoft.com/office/drawing/2014/main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7" name="Retângulo 1196">
                  <a:extLst>
                    <a:ext uri="{FF2B5EF4-FFF2-40B4-BE49-F238E27FC236}">
                      <a16:creationId xmlns="" xmlns:a16="http://schemas.microsoft.com/office/drawing/2014/main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91" name="Grupo 115">
                <a:extLst>
                  <a:ext uri="{FF2B5EF4-FFF2-40B4-BE49-F238E27FC236}">
                    <a16:creationId xmlns="" xmlns:a16="http://schemas.microsoft.com/office/drawing/2014/main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2" name="Elipse 33">
                  <a:extLst>
                    <a:ext uri="{FF2B5EF4-FFF2-40B4-BE49-F238E27FC236}">
                      <a16:creationId xmlns="" xmlns:a16="http://schemas.microsoft.com/office/drawing/2014/main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3" name="Retângulo 1192">
                  <a:extLst>
                    <a:ext uri="{FF2B5EF4-FFF2-40B4-BE49-F238E27FC236}">
                      <a16:creationId xmlns="" xmlns:a16="http://schemas.microsoft.com/office/drawing/2014/main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4" name="Retângulo 1193">
                  <a:extLst>
                    <a:ext uri="{FF2B5EF4-FFF2-40B4-BE49-F238E27FC236}">
                      <a16:creationId xmlns="" xmlns:a16="http://schemas.microsoft.com/office/drawing/2014/main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4" name="Grupo 91">
              <a:extLst>
                <a:ext uri="{FF2B5EF4-FFF2-40B4-BE49-F238E27FC236}">
                  <a16:creationId xmlns="" xmlns:a16="http://schemas.microsoft.com/office/drawing/2014/main" id="{89324E3D-54FB-4BC2-B126-0C0E23777E64}"/>
                </a:ext>
              </a:extLst>
            </p:cNvPr>
            <p:cNvGrpSpPr/>
            <p:nvPr/>
          </p:nvGrpSpPr>
          <p:grpSpPr>
            <a:xfrm rot="957672">
              <a:off x="6597565" y="3493817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182" name="Grupo 92">
                <a:extLst>
                  <a:ext uri="{FF2B5EF4-FFF2-40B4-BE49-F238E27FC236}">
                    <a16:creationId xmlns="" xmlns:a16="http://schemas.microsoft.com/office/drawing/2014/main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7" name="Elipse 33">
                  <a:extLst>
                    <a:ext uri="{FF2B5EF4-FFF2-40B4-BE49-F238E27FC236}">
                      <a16:creationId xmlns="" xmlns:a16="http://schemas.microsoft.com/office/drawing/2014/main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8" name="Retângulo 1187">
                  <a:extLst>
                    <a:ext uri="{FF2B5EF4-FFF2-40B4-BE49-F238E27FC236}">
                      <a16:creationId xmlns="" xmlns:a16="http://schemas.microsoft.com/office/drawing/2014/main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9" name="Retângulo 1188">
                  <a:extLst>
                    <a:ext uri="{FF2B5EF4-FFF2-40B4-BE49-F238E27FC236}">
                      <a16:creationId xmlns="" xmlns:a16="http://schemas.microsoft.com/office/drawing/2014/main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93">
                <a:extLst>
                  <a:ext uri="{FF2B5EF4-FFF2-40B4-BE49-F238E27FC236}">
                    <a16:creationId xmlns="" xmlns:a16="http://schemas.microsoft.com/office/drawing/2014/main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4" name="Elipse 33">
                  <a:extLst>
                    <a:ext uri="{FF2B5EF4-FFF2-40B4-BE49-F238E27FC236}">
                      <a16:creationId xmlns="" xmlns:a16="http://schemas.microsoft.com/office/drawing/2014/main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5" name="Retângulo 1184">
                  <a:extLst>
                    <a:ext uri="{FF2B5EF4-FFF2-40B4-BE49-F238E27FC236}">
                      <a16:creationId xmlns="" xmlns:a16="http://schemas.microsoft.com/office/drawing/2014/main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6" name="Retângulo 1185">
                  <a:extLst>
                    <a:ext uri="{FF2B5EF4-FFF2-40B4-BE49-F238E27FC236}">
                      <a16:creationId xmlns="" xmlns:a16="http://schemas.microsoft.com/office/drawing/2014/main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5" name="Grupo 69">
              <a:extLst>
                <a:ext uri="{FF2B5EF4-FFF2-40B4-BE49-F238E27FC236}">
                  <a16:creationId xmlns="" xmlns:a16="http://schemas.microsoft.com/office/drawing/2014/main" id="{970182E6-5A6B-41AD-BB96-7AEA5B8CA2EE}"/>
                </a:ext>
              </a:extLst>
            </p:cNvPr>
            <p:cNvGrpSpPr/>
            <p:nvPr/>
          </p:nvGrpSpPr>
          <p:grpSpPr>
            <a:xfrm rot="259046">
              <a:off x="5812520" y="3443036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174" name="Grupo 70">
                <a:extLst>
                  <a:ext uri="{FF2B5EF4-FFF2-40B4-BE49-F238E27FC236}">
                    <a16:creationId xmlns="" xmlns:a16="http://schemas.microsoft.com/office/drawing/2014/main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9" name="Elipse 33">
                  <a:extLst>
                    <a:ext uri="{FF2B5EF4-FFF2-40B4-BE49-F238E27FC236}">
                      <a16:creationId xmlns="" xmlns:a16="http://schemas.microsoft.com/office/drawing/2014/main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0" name="Retângulo 1179">
                  <a:extLst>
                    <a:ext uri="{FF2B5EF4-FFF2-40B4-BE49-F238E27FC236}">
                      <a16:creationId xmlns="" xmlns:a16="http://schemas.microsoft.com/office/drawing/2014/main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1" name="Retângulo 1180">
                  <a:extLst>
                    <a:ext uri="{FF2B5EF4-FFF2-40B4-BE49-F238E27FC236}">
                      <a16:creationId xmlns="" xmlns:a16="http://schemas.microsoft.com/office/drawing/2014/main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75" name="Grupo 71">
                <a:extLst>
                  <a:ext uri="{FF2B5EF4-FFF2-40B4-BE49-F238E27FC236}">
                    <a16:creationId xmlns="" xmlns:a16="http://schemas.microsoft.com/office/drawing/2014/main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6" name="Elipse 33">
                  <a:extLst>
                    <a:ext uri="{FF2B5EF4-FFF2-40B4-BE49-F238E27FC236}">
                      <a16:creationId xmlns="" xmlns:a16="http://schemas.microsoft.com/office/drawing/2014/main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7" name="Retângulo 1176">
                  <a:extLst>
                    <a:ext uri="{FF2B5EF4-FFF2-40B4-BE49-F238E27FC236}">
                      <a16:creationId xmlns="" xmlns:a16="http://schemas.microsoft.com/office/drawing/2014/main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8" name="Retângulo 1177">
                  <a:extLst>
                    <a:ext uri="{FF2B5EF4-FFF2-40B4-BE49-F238E27FC236}">
                      <a16:creationId xmlns="" xmlns:a16="http://schemas.microsoft.com/office/drawing/2014/main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6" name="Grupo 78">
              <a:extLst>
                <a:ext uri="{FF2B5EF4-FFF2-40B4-BE49-F238E27FC236}">
                  <a16:creationId xmlns="" xmlns:a16="http://schemas.microsoft.com/office/drawing/2014/main" id="{4B628DEC-E05E-4CF8-AF44-F23E5562F6FB}"/>
                </a:ext>
              </a:extLst>
            </p:cNvPr>
            <p:cNvGrpSpPr/>
            <p:nvPr/>
          </p:nvGrpSpPr>
          <p:grpSpPr>
            <a:xfrm>
              <a:off x="8306286" y="4548095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162" name="Grupo 79">
                <a:extLst>
                  <a:ext uri="{FF2B5EF4-FFF2-40B4-BE49-F238E27FC236}">
                    <a16:creationId xmlns="" xmlns:a16="http://schemas.microsoft.com/office/drawing/2014/main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9" name="Elipse 33">
                  <a:extLst>
                    <a:ext uri="{FF2B5EF4-FFF2-40B4-BE49-F238E27FC236}">
                      <a16:creationId xmlns="" xmlns:a16="http://schemas.microsoft.com/office/drawing/2014/main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70" name="Grupo 87">
                  <a:extLst>
                    <a:ext uri="{FF2B5EF4-FFF2-40B4-BE49-F238E27FC236}">
                      <a16:creationId xmlns="" xmlns:a16="http://schemas.microsoft.com/office/drawing/2014/main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71" name="Retângulo 1170">
                    <a:extLst>
                      <a:ext uri="{FF2B5EF4-FFF2-40B4-BE49-F238E27FC236}">
                        <a16:creationId xmlns="" xmlns:a16="http://schemas.microsoft.com/office/drawing/2014/main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Retângulo 1171">
                    <a:extLst>
                      <a:ext uri="{FF2B5EF4-FFF2-40B4-BE49-F238E27FC236}">
                        <a16:creationId xmlns="" xmlns:a16="http://schemas.microsoft.com/office/drawing/2014/main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Retângulo 1172">
                    <a:extLst>
                      <a:ext uri="{FF2B5EF4-FFF2-40B4-BE49-F238E27FC236}">
                        <a16:creationId xmlns="" xmlns:a16="http://schemas.microsoft.com/office/drawing/2014/main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63" name="Grupo 80">
                <a:extLst>
                  <a:ext uri="{FF2B5EF4-FFF2-40B4-BE49-F238E27FC236}">
                    <a16:creationId xmlns="" xmlns:a16="http://schemas.microsoft.com/office/drawing/2014/main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4" name="Elipse 33">
                  <a:extLst>
                    <a:ext uri="{FF2B5EF4-FFF2-40B4-BE49-F238E27FC236}">
                      <a16:creationId xmlns="" xmlns:a16="http://schemas.microsoft.com/office/drawing/2014/main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65" name="Grupo 82">
                  <a:extLst>
                    <a:ext uri="{FF2B5EF4-FFF2-40B4-BE49-F238E27FC236}">
                      <a16:creationId xmlns="" xmlns:a16="http://schemas.microsoft.com/office/drawing/2014/main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66" name="Retângulo 1165">
                    <a:extLst>
                      <a:ext uri="{FF2B5EF4-FFF2-40B4-BE49-F238E27FC236}">
                        <a16:creationId xmlns="" xmlns:a16="http://schemas.microsoft.com/office/drawing/2014/main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Retângulo 1166">
                    <a:extLst>
                      <a:ext uri="{FF2B5EF4-FFF2-40B4-BE49-F238E27FC236}">
                        <a16:creationId xmlns="" xmlns:a16="http://schemas.microsoft.com/office/drawing/2014/main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8" name="Retângulo 1167">
                    <a:extLst>
                      <a:ext uri="{FF2B5EF4-FFF2-40B4-BE49-F238E27FC236}">
                        <a16:creationId xmlns="" xmlns:a16="http://schemas.microsoft.com/office/drawing/2014/main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7" name="Grupo 100">
              <a:extLst>
                <a:ext uri="{FF2B5EF4-FFF2-40B4-BE49-F238E27FC236}">
                  <a16:creationId xmlns="" xmlns:a16="http://schemas.microsoft.com/office/drawing/2014/main" id="{944DA45D-A155-4DD7-B72B-B198B813D486}"/>
                </a:ext>
              </a:extLst>
            </p:cNvPr>
            <p:cNvGrpSpPr/>
            <p:nvPr/>
          </p:nvGrpSpPr>
          <p:grpSpPr>
            <a:xfrm rot="1269465">
              <a:off x="7532983" y="4631672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150" name="Grupo 101">
                <a:extLst>
                  <a:ext uri="{FF2B5EF4-FFF2-40B4-BE49-F238E27FC236}">
                    <a16:creationId xmlns="" xmlns:a16="http://schemas.microsoft.com/office/drawing/2014/main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7" name="Elipse 33">
                  <a:extLst>
                    <a:ext uri="{FF2B5EF4-FFF2-40B4-BE49-F238E27FC236}">
                      <a16:creationId xmlns="" xmlns:a16="http://schemas.microsoft.com/office/drawing/2014/main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8" name="Grupo 109">
                  <a:extLst>
                    <a:ext uri="{FF2B5EF4-FFF2-40B4-BE49-F238E27FC236}">
                      <a16:creationId xmlns="" xmlns:a16="http://schemas.microsoft.com/office/drawing/2014/main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59" name="Retângulo 1158">
                    <a:extLst>
                      <a:ext uri="{FF2B5EF4-FFF2-40B4-BE49-F238E27FC236}">
                        <a16:creationId xmlns="" xmlns:a16="http://schemas.microsoft.com/office/drawing/2014/main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Retângulo 1159">
                    <a:extLst>
                      <a:ext uri="{FF2B5EF4-FFF2-40B4-BE49-F238E27FC236}">
                        <a16:creationId xmlns="" xmlns:a16="http://schemas.microsoft.com/office/drawing/2014/main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Retângulo 1160">
                    <a:extLst>
                      <a:ext uri="{FF2B5EF4-FFF2-40B4-BE49-F238E27FC236}">
                        <a16:creationId xmlns="" xmlns:a16="http://schemas.microsoft.com/office/drawing/2014/main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51" name="Grupo 102">
                <a:extLst>
                  <a:ext uri="{FF2B5EF4-FFF2-40B4-BE49-F238E27FC236}">
                    <a16:creationId xmlns="" xmlns:a16="http://schemas.microsoft.com/office/drawing/2014/main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2" name="Elipse 33">
                  <a:extLst>
                    <a:ext uri="{FF2B5EF4-FFF2-40B4-BE49-F238E27FC236}">
                      <a16:creationId xmlns="" xmlns:a16="http://schemas.microsoft.com/office/drawing/2014/main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3" name="Grupo 104">
                  <a:extLst>
                    <a:ext uri="{FF2B5EF4-FFF2-40B4-BE49-F238E27FC236}">
                      <a16:creationId xmlns="" xmlns:a16="http://schemas.microsoft.com/office/drawing/2014/main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54" name="Retângulo 1153">
                    <a:extLst>
                      <a:ext uri="{FF2B5EF4-FFF2-40B4-BE49-F238E27FC236}">
                        <a16:creationId xmlns="" xmlns:a16="http://schemas.microsoft.com/office/drawing/2014/main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5" name="Retângulo 1154">
                    <a:extLst>
                      <a:ext uri="{FF2B5EF4-FFF2-40B4-BE49-F238E27FC236}">
                        <a16:creationId xmlns="" xmlns:a16="http://schemas.microsoft.com/office/drawing/2014/main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1155">
                    <a:extLst>
                      <a:ext uri="{FF2B5EF4-FFF2-40B4-BE49-F238E27FC236}">
                        <a16:creationId xmlns="" xmlns:a16="http://schemas.microsoft.com/office/drawing/2014/main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8" name="Grupo 122">
              <a:extLst>
                <a:ext uri="{FF2B5EF4-FFF2-40B4-BE49-F238E27FC236}">
                  <a16:creationId xmlns="" xmlns:a16="http://schemas.microsoft.com/office/drawing/2014/main" id="{93133184-3089-4CF7-84F8-CEBFE7ABADD8}"/>
                </a:ext>
              </a:extLst>
            </p:cNvPr>
            <p:cNvGrpSpPr/>
            <p:nvPr/>
          </p:nvGrpSpPr>
          <p:grpSpPr>
            <a:xfrm>
              <a:off x="8158964" y="3844977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138" name="Grupo 123">
                <a:extLst>
                  <a:ext uri="{FF2B5EF4-FFF2-40B4-BE49-F238E27FC236}">
                    <a16:creationId xmlns="" xmlns:a16="http://schemas.microsoft.com/office/drawing/2014/main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5" name="Elipse 33">
                  <a:extLst>
                    <a:ext uri="{FF2B5EF4-FFF2-40B4-BE49-F238E27FC236}">
                      <a16:creationId xmlns="" xmlns:a16="http://schemas.microsoft.com/office/drawing/2014/main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6" name="Grupo 131">
                  <a:extLst>
                    <a:ext uri="{FF2B5EF4-FFF2-40B4-BE49-F238E27FC236}">
                      <a16:creationId xmlns="" xmlns:a16="http://schemas.microsoft.com/office/drawing/2014/main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7" name="Retângulo 1146">
                    <a:extLst>
                      <a:ext uri="{FF2B5EF4-FFF2-40B4-BE49-F238E27FC236}">
                        <a16:creationId xmlns="" xmlns:a16="http://schemas.microsoft.com/office/drawing/2014/main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8" name="Retângulo 1147">
                    <a:extLst>
                      <a:ext uri="{FF2B5EF4-FFF2-40B4-BE49-F238E27FC236}">
                        <a16:creationId xmlns="" xmlns:a16="http://schemas.microsoft.com/office/drawing/2014/main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9" name="Retângulo 1148">
                    <a:extLst>
                      <a:ext uri="{FF2B5EF4-FFF2-40B4-BE49-F238E27FC236}">
                        <a16:creationId xmlns="" xmlns:a16="http://schemas.microsoft.com/office/drawing/2014/main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39" name="Grupo 124">
                <a:extLst>
                  <a:ext uri="{FF2B5EF4-FFF2-40B4-BE49-F238E27FC236}">
                    <a16:creationId xmlns="" xmlns:a16="http://schemas.microsoft.com/office/drawing/2014/main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0" name="Elipse 33">
                  <a:extLst>
                    <a:ext uri="{FF2B5EF4-FFF2-40B4-BE49-F238E27FC236}">
                      <a16:creationId xmlns="" xmlns:a16="http://schemas.microsoft.com/office/drawing/2014/main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1" name="Grupo 126">
                  <a:extLst>
                    <a:ext uri="{FF2B5EF4-FFF2-40B4-BE49-F238E27FC236}">
                      <a16:creationId xmlns="" xmlns:a16="http://schemas.microsoft.com/office/drawing/2014/main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2" name="Retângulo 1141">
                    <a:extLst>
                      <a:ext uri="{FF2B5EF4-FFF2-40B4-BE49-F238E27FC236}">
                        <a16:creationId xmlns="" xmlns:a16="http://schemas.microsoft.com/office/drawing/2014/main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3" name="Retângulo 1142">
                    <a:extLst>
                      <a:ext uri="{FF2B5EF4-FFF2-40B4-BE49-F238E27FC236}">
                        <a16:creationId xmlns="" xmlns:a16="http://schemas.microsoft.com/office/drawing/2014/main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4" name="Retângulo 1143">
                    <a:extLst>
                      <a:ext uri="{FF2B5EF4-FFF2-40B4-BE49-F238E27FC236}">
                        <a16:creationId xmlns="" xmlns:a16="http://schemas.microsoft.com/office/drawing/2014/main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9" name="Grupo 135">
              <a:extLst>
                <a:ext uri="{FF2B5EF4-FFF2-40B4-BE49-F238E27FC236}">
                  <a16:creationId xmlns="" xmlns:a16="http://schemas.microsoft.com/office/drawing/2014/main" id="{57C66938-091C-449F-B5F0-8FDBAE4CB3CA}"/>
                </a:ext>
              </a:extLst>
            </p:cNvPr>
            <p:cNvGrpSpPr/>
            <p:nvPr/>
          </p:nvGrpSpPr>
          <p:grpSpPr>
            <a:xfrm rot="845969">
              <a:off x="3911556" y="4502446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128" name="Grupo 136">
                <a:extLst>
                  <a:ext uri="{FF2B5EF4-FFF2-40B4-BE49-F238E27FC236}">
                    <a16:creationId xmlns="" xmlns:a16="http://schemas.microsoft.com/office/drawing/2014/main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35" name="Elipse 33">
                  <a:extLst>
                    <a:ext uri="{FF2B5EF4-FFF2-40B4-BE49-F238E27FC236}">
                      <a16:creationId xmlns="" xmlns:a16="http://schemas.microsoft.com/office/drawing/2014/main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6" name="Retângulo 1135">
                  <a:extLst>
                    <a:ext uri="{FF2B5EF4-FFF2-40B4-BE49-F238E27FC236}">
                      <a16:creationId xmlns="" xmlns:a16="http://schemas.microsoft.com/office/drawing/2014/main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7" name="Retângulo 1136">
                  <a:extLst>
                    <a:ext uri="{FF2B5EF4-FFF2-40B4-BE49-F238E27FC236}">
                      <a16:creationId xmlns="" xmlns:a16="http://schemas.microsoft.com/office/drawing/2014/main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9" name="Grupo 137">
                <a:extLst>
                  <a:ext uri="{FF2B5EF4-FFF2-40B4-BE49-F238E27FC236}">
                    <a16:creationId xmlns="" xmlns:a16="http://schemas.microsoft.com/office/drawing/2014/main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30" name="Elipse 33">
                  <a:extLst>
                    <a:ext uri="{FF2B5EF4-FFF2-40B4-BE49-F238E27FC236}">
                      <a16:creationId xmlns="" xmlns:a16="http://schemas.microsoft.com/office/drawing/2014/main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31" name="Grupo 139">
                  <a:extLst>
                    <a:ext uri="{FF2B5EF4-FFF2-40B4-BE49-F238E27FC236}">
                      <a16:creationId xmlns="" xmlns:a16="http://schemas.microsoft.com/office/drawing/2014/main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32" name="Retângulo 1131">
                    <a:extLst>
                      <a:ext uri="{FF2B5EF4-FFF2-40B4-BE49-F238E27FC236}">
                        <a16:creationId xmlns="" xmlns:a16="http://schemas.microsoft.com/office/drawing/2014/main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Retângulo 1132">
                    <a:extLst>
                      <a:ext uri="{FF2B5EF4-FFF2-40B4-BE49-F238E27FC236}">
                        <a16:creationId xmlns="" xmlns:a16="http://schemas.microsoft.com/office/drawing/2014/main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Retângulo 1133">
                    <a:extLst>
                      <a:ext uri="{FF2B5EF4-FFF2-40B4-BE49-F238E27FC236}">
                        <a16:creationId xmlns="" xmlns:a16="http://schemas.microsoft.com/office/drawing/2014/main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0" name="Grupo 146">
              <a:extLst>
                <a:ext uri="{FF2B5EF4-FFF2-40B4-BE49-F238E27FC236}">
                  <a16:creationId xmlns="" xmlns:a16="http://schemas.microsoft.com/office/drawing/2014/main" id="{454ECBB3-80DA-4B7C-96BB-DCC040D5A314}"/>
                </a:ext>
              </a:extLst>
            </p:cNvPr>
            <p:cNvGrpSpPr/>
            <p:nvPr/>
          </p:nvGrpSpPr>
          <p:grpSpPr>
            <a:xfrm rot="20232769">
              <a:off x="1426289" y="368148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118" name="Grupo 147">
                <a:extLst>
                  <a:ext uri="{FF2B5EF4-FFF2-40B4-BE49-F238E27FC236}">
                    <a16:creationId xmlns="" xmlns:a16="http://schemas.microsoft.com/office/drawing/2014/main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25" name="Elipse 33">
                  <a:extLst>
                    <a:ext uri="{FF2B5EF4-FFF2-40B4-BE49-F238E27FC236}">
                      <a16:creationId xmlns="" xmlns:a16="http://schemas.microsoft.com/office/drawing/2014/main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6" name="Retângulo 1125">
                  <a:extLst>
                    <a:ext uri="{FF2B5EF4-FFF2-40B4-BE49-F238E27FC236}">
                      <a16:creationId xmlns="" xmlns:a16="http://schemas.microsoft.com/office/drawing/2014/main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7" name="Retângulo 1126">
                  <a:extLst>
                    <a:ext uri="{FF2B5EF4-FFF2-40B4-BE49-F238E27FC236}">
                      <a16:creationId xmlns="" xmlns:a16="http://schemas.microsoft.com/office/drawing/2014/main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19" name="Grupo 148">
                <a:extLst>
                  <a:ext uri="{FF2B5EF4-FFF2-40B4-BE49-F238E27FC236}">
                    <a16:creationId xmlns="" xmlns:a16="http://schemas.microsoft.com/office/drawing/2014/main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20" name="Elipse 33">
                  <a:extLst>
                    <a:ext uri="{FF2B5EF4-FFF2-40B4-BE49-F238E27FC236}">
                      <a16:creationId xmlns="" xmlns:a16="http://schemas.microsoft.com/office/drawing/2014/main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21" name="Grupo 150">
                  <a:extLst>
                    <a:ext uri="{FF2B5EF4-FFF2-40B4-BE49-F238E27FC236}">
                      <a16:creationId xmlns="" xmlns:a16="http://schemas.microsoft.com/office/drawing/2014/main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22" name="Retângulo 1121">
                    <a:extLst>
                      <a:ext uri="{FF2B5EF4-FFF2-40B4-BE49-F238E27FC236}">
                        <a16:creationId xmlns="" xmlns:a16="http://schemas.microsoft.com/office/drawing/2014/main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Retângulo 1122">
                    <a:extLst>
                      <a:ext uri="{FF2B5EF4-FFF2-40B4-BE49-F238E27FC236}">
                        <a16:creationId xmlns="" xmlns:a16="http://schemas.microsoft.com/office/drawing/2014/main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Retângulo 1123">
                    <a:extLst>
                      <a:ext uri="{FF2B5EF4-FFF2-40B4-BE49-F238E27FC236}">
                        <a16:creationId xmlns="" xmlns:a16="http://schemas.microsoft.com/office/drawing/2014/main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1" name="Grupo 157">
              <a:extLst>
                <a:ext uri="{FF2B5EF4-FFF2-40B4-BE49-F238E27FC236}">
                  <a16:creationId xmlns="" xmlns:a16="http://schemas.microsoft.com/office/drawing/2014/main" id="{67C1F938-2DB2-4D2F-8426-FF27CF385F4F}"/>
                </a:ext>
              </a:extLst>
            </p:cNvPr>
            <p:cNvGrpSpPr/>
            <p:nvPr/>
          </p:nvGrpSpPr>
          <p:grpSpPr>
            <a:xfrm rot="1462595">
              <a:off x="7441434" y="5372193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108" name="Grupo 158">
                <a:extLst>
                  <a:ext uri="{FF2B5EF4-FFF2-40B4-BE49-F238E27FC236}">
                    <a16:creationId xmlns="" xmlns:a16="http://schemas.microsoft.com/office/drawing/2014/main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15" name="Elipse 33">
                  <a:extLst>
                    <a:ext uri="{FF2B5EF4-FFF2-40B4-BE49-F238E27FC236}">
                      <a16:creationId xmlns="" xmlns:a16="http://schemas.microsoft.com/office/drawing/2014/main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6" name="Retângulo 1115">
                  <a:extLst>
                    <a:ext uri="{FF2B5EF4-FFF2-40B4-BE49-F238E27FC236}">
                      <a16:creationId xmlns="" xmlns:a16="http://schemas.microsoft.com/office/drawing/2014/main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7" name="Retângulo 1116">
                  <a:extLst>
                    <a:ext uri="{FF2B5EF4-FFF2-40B4-BE49-F238E27FC236}">
                      <a16:creationId xmlns="" xmlns:a16="http://schemas.microsoft.com/office/drawing/2014/main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09" name="Grupo 159">
                <a:extLst>
                  <a:ext uri="{FF2B5EF4-FFF2-40B4-BE49-F238E27FC236}">
                    <a16:creationId xmlns="" xmlns:a16="http://schemas.microsoft.com/office/drawing/2014/main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10" name="Elipse 33">
                  <a:extLst>
                    <a:ext uri="{FF2B5EF4-FFF2-40B4-BE49-F238E27FC236}">
                      <a16:creationId xmlns="" xmlns:a16="http://schemas.microsoft.com/office/drawing/2014/main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11" name="Grupo 161">
                  <a:extLst>
                    <a:ext uri="{FF2B5EF4-FFF2-40B4-BE49-F238E27FC236}">
                      <a16:creationId xmlns="" xmlns:a16="http://schemas.microsoft.com/office/drawing/2014/main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12" name="Retângulo 1111">
                    <a:extLst>
                      <a:ext uri="{FF2B5EF4-FFF2-40B4-BE49-F238E27FC236}">
                        <a16:creationId xmlns="" xmlns:a16="http://schemas.microsoft.com/office/drawing/2014/main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Retângulo 1112">
                    <a:extLst>
                      <a:ext uri="{FF2B5EF4-FFF2-40B4-BE49-F238E27FC236}">
                        <a16:creationId xmlns="" xmlns:a16="http://schemas.microsoft.com/office/drawing/2014/main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Retângulo 1113">
                    <a:extLst>
                      <a:ext uri="{FF2B5EF4-FFF2-40B4-BE49-F238E27FC236}">
                        <a16:creationId xmlns="" xmlns:a16="http://schemas.microsoft.com/office/drawing/2014/main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2" name="Grupo 168">
              <a:extLst>
                <a:ext uri="{FF2B5EF4-FFF2-40B4-BE49-F238E27FC236}">
                  <a16:creationId xmlns="" xmlns:a16="http://schemas.microsoft.com/office/drawing/2014/main" id="{A9CCB15F-3340-493D-8C97-967000C2275C}"/>
                </a:ext>
              </a:extLst>
            </p:cNvPr>
            <p:cNvGrpSpPr/>
            <p:nvPr/>
          </p:nvGrpSpPr>
          <p:grpSpPr>
            <a:xfrm rot="19483562">
              <a:off x="2852418" y="4718631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094" name="Grupo 169">
                <a:extLst>
                  <a:ext uri="{FF2B5EF4-FFF2-40B4-BE49-F238E27FC236}">
                    <a16:creationId xmlns="" xmlns:a16="http://schemas.microsoft.com/office/drawing/2014/main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03" name="Elipse 33">
                  <a:extLst>
                    <a:ext uri="{FF2B5EF4-FFF2-40B4-BE49-F238E27FC236}">
                      <a16:creationId xmlns="" xmlns:a16="http://schemas.microsoft.com/office/drawing/2014/main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4" name="Grupo 179">
                  <a:extLst>
                    <a:ext uri="{FF2B5EF4-FFF2-40B4-BE49-F238E27FC236}">
                      <a16:creationId xmlns="" xmlns:a16="http://schemas.microsoft.com/office/drawing/2014/main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05" name="Retângulo 1104">
                    <a:extLst>
                      <a:ext uri="{FF2B5EF4-FFF2-40B4-BE49-F238E27FC236}">
                        <a16:creationId xmlns="" xmlns:a16="http://schemas.microsoft.com/office/drawing/2014/main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Retângulo 1105">
                    <a:extLst>
                      <a:ext uri="{FF2B5EF4-FFF2-40B4-BE49-F238E27FC236}">
                        <a16:creationId xmlns="" xmlns:a16="http://schemas.microsoft.com/office/drawing/2014/main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Retângulo 1106">
                    <a:extLst>
                      <a:ext uri="{FF2B5EF4-FFF2-40B4-BE49-F238E27FC236}">
                        <a16:creationId xmlns="" xmlns:a16="http://schemas.microsoft.com/office/drawing/2014/main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95" name="Grupo 170">
                <a:extLst>
                  <a:ext uri="{FF2B5EF4-FFF2-40B4-BE49-F238E27FC236}">
                    <a16:creationId xmlns="" xmlns:a16="http://schemas.microsoft.com/office/drawing/2014/main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00" name="Elipse 33">
                  <a:extLst>
                    <a:ext uri="{FF2B5EF4-FFF2-40B4-BE49-F238E27FC236}">
                      <a16:creationId xmlns="" xmlns:a16="http://schemas.microsoft.com/office/drawing/2014/main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1" name="Retângulo 1100">
                  <a:extLst>
                    <a:ext uri="{FF2B5EF4-FFF2-40B4-BE49-F238E27FC236}">
                      <a16:creationId xmlns="" xmlns:a16="http://schemas.microsoft.com/office/drawing/2014/main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2" name="Retângulo 1101">
                  <a:extLst>
                    <a:ext uri="{FF2B5EF4-FFF2-40B4-BE49-F238E27FC236}">
                      <a16:creationId xmlns="" xmlns:a16="http://schemas.microsoft.com/office/drawing/2014/main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96" name="Grupo 171">
                <a:extLst>
                  <a:ext uri="{FF2B5EF4-FFF2-40B4-BE49-F238E27FC236}">
                    <a16:creationId xmlns="" xmlns:a16="http://schemas.microsoft.com/office/drawing/2014/main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7" name="Elipse 33">
                  <a:extLst>
                    <a:ext uri="{FF2B5EF4-FFF2-40B4-BE49-F238E27FC236}">
                      <a16:creationId xmlns="" xmlns:a16="http://schemas.microsoft.com/office/drawing/2014/main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8" name="Retângulo 1097">
                  <a:extLst>
                    <a:ext uri="{FF2B5EF4-FFF2-40B4-BE49-F238E27FC236}">
                      <a16:creationId xmlns="" xmlns:a16="http://schemas.microsoft.com/office/drawing/2014/main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9" name="Retângulo 1098">
                  <a:extLst>
                    <a:ext uri="{FF2B5EF4-FFF2-40B4-BE49-F238E27FC236}">
                      <a16:creationId xmlns="" xmlns:a16="http://schemas.microsoft.com/office/drawing/2014/main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3" name="Grupo 183">
              <a:extLst>
                <a:ext uri="{FF2B5EF4-FFF2-40B4-BE49-F238E27FC236}">
                  <a16:creationId xmlns="" xmlns:a16="http://schemas.microsoft.com/office/drawing/2014/main" id="{2DC8F253-EDC2-4B94-8034-7082621E2F0C}"/>
                </a:ext>
              </a:extLst>
            </p:cNvPr>
            <p:cNvGrpSpPr/>
            <p:nvPr/>
          </p:nvGrpSpPr>
          <p:grpSpPr>
            <a:xfrm rot="683179">
              <a:off x="6229033" y="5231008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078" name="Grupo 184">
                <a:extLst>
                  <a:ext uri="{FF2B5EF4-FFF2-40B4-BE49-F238E27FC236}">
                    <a16:creationId xmlns="" xmlns:a16="http://schemas.microsoft.com/office/drawing/2014/main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1" name="Elipse 33">
                  <a:extLst>
                    <a:ext uri="{FF2B5EF4-FFF2-40B4-BE49-F238E27FC236}">
                      <a16:creationId xmlns="" xmlns:a16="http://schemas.microsoft.com/office/drawing/2014/main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2" name="Retângulo 1091">
                  <a:extLst>
                    <a:ext uri="{FF2B5EF4-FFF2-40B4-BE49-F238E27FC236}">
                      <a16:creationId xmlns="" xmlns:a16="http://schemas.microsoft.com/office/drawing/2014/main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3" name="Retângulo 1092">
                  <a:extLst>
                    <a:ext uri="{FF2B5EF4-FFF2-40B4-BE49-F238E27FC236}">
                      <a16:creationId xmlns="" xmlns:a16="http://schemas.microsoft.com/office/drawing/2014/main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9" name="Grupo 185">
                <a:extLst>
                  <a:ext uri="{FF2B5EF4-FFF2-40B4-BE49-F238E27FC236}">
                    <a16:creationId xmlns="" xmlns:a16="http://schemas.microsoft.com/office/drawing/2014/main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6" name="Elipse 33">
                  <a:extLst>
                    <a:ext uri="{FF2B5EF4-FFF2-40B4-BE49-F238E27FC236}">
                      <a16:creationId xmlns="" xmlns:a16="http://schemas.microsoft.com/office/drawing/2014/main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7" name="Grupo 193">
                  <a:extLst>
                    <a:ext uri="{FF2B5EF4-FFF2-40B4-BE49-F238E27FC236}">
                      <a16:creationId xmlns="" xmlns:a16="http://schemas.microsoft.com/office/drawing/2014/main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8" name="Retângulo 1087">
                    <a:extLst>
                      <a:ext uri="{FF2B5EF4-FFF2-40B4-BE49-F238E27FC236}">
                        <a16:creationId xmlns="" xmlns:a16="http://schemas.microsoft.com/office/drawing/2014/main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9" name="Retângulo 1088">
                    <a:extLst>
                      <a:ext uri="{FF2B5EF4-FFF2-40B4-BE49-F238E27FC236}">
                        <a16:creationId xmlns="" xmlns:a16="http://schemas.microsoft.com/office/drawing/2014/main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0" name="Retângulo 1089">
                    <a:extLst>
                      <a:ext uri="{FF2B5EF4-FFF2-40B4-BE49-F238E27FC236}">
                        <a16:creationId xmlns="" xmlns:a16="http://schemas.microsoft.com/office/drawing/2014/main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80" name="Grupo 186">
                <a:extLst>
                  <a:ext uri="{FF2B5EF4-FFF2-40B4-BE49-F238E27FC236}">
                    <a16:creationId xmlns="" xmlns:a16="http://schemas.microsoft.com/office/drawing/2014/main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1" name="Elipse 33">
                  <a:extLst>
                    <a:ext uri="{FF2B5EF4-FFF2-40B4-BE49-F238E27FC236}">
                      <a16:creationId xmlns="" xmlns:a16="http://schemas.microsoft.com/office/drawing/2014/main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2" name="Grupo 188">
                  <a:extLst>
                    <a:ext uri="{FF2B5EF4-FFF2-40B4-BE49-F238E27FC236}">
                      <a16:creationId xmlns="" xmlns:a16="http://schemas.microsoft.com/office/drawing/2014/main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3" name="Retângulo 1082">
                    <a:extLst>
                      <a:ext uri="{FF2B5EF4-FFF2-40B4-BE49-F238E27FC236}">
                        <a16:creationId xmlns="" xmlns:a16="http://schemas.microsoft.com/office/drawing/2014/main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4" name="Retângulo 1083">
                    <a:extLst>
                      <a:ext uri="{FF2B5EF4-FFF2-40B4-BE49-F238E27FC236}">
                        <a16:creationId xmlns="" xmlns:a16="http://schemas.microsoft.com/office/drawing/2014/main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5" name="Retângulo 1084">
                    <a:extLst>
                      <a:ext uri="{FF2B5EF4-FFF2-40B4-BE49-F238E27FC236}">
                        <a16:creationId xmlns="" xmlns:a16="http://schemas.microsoft.com/office/drawing/2014/main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4" name="Grupo 200">
              <a:extLst>
                <a:ext uri="{FF2B5EF4-FFF2-40B4-BE49-F238E27FC236}">
                  <a16:creationId xmlns="" xmlns:a16="http://schemas.microsoft.com/office/drawing/2014/main" id="{27ED7A53-B7F8-43C6-9262-2DF1977511AF}"/>
                </a:ext>
              </a:extLst>
            </p:cNvPr>
            <p:cNvGrpSpPr/>
            <p:nvPr/>
          </p:nvGrpSpPr>
          <p:grpSpPr>
            <a:xfrm rot="19506178">
              <a:off x="6399026" y="4545220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062" name="Grupo 201">
                <a:extLst>
                  <a:ext uri="{FF2B5EF4-FFF2-40B4-BE49-F238E27FC236}">
                    <a16:creationId xmlns="" xmlns:a16="http://schemas.microsoft.com/office/drawing/2014/main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75" name="Elipse 33">
                  <a:extLst>
                    <a:ext uri="{FF2B5EF4-FFF2-40B4-BE49-F238E27FC236}">
                      <a16:creationId xmlns="" xmlns:a16="http://schemas.microsoft.com/office/drawing/2014/main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6" name="Retângulo 1075">
                  <a:extLst>
                    <a:ext uri="{FF2B5EF4-FFF2-40B4-BE49-F238E27FC236}">
                      <a16:creationId xmlns="" xmlns:a16="http://schemas.microsoft.com/office/drawing/2014/main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7" name="Retângulo 1076">
                  <a:extLst>
                    <a:ext uri="{FF2B5EF4-FFF2-40B4-BE49-F238E27FC236}">
                      <a16:creationId xmlns="" xmlns:a16="http://schemas.microsoft.com/office/drawing/2014/main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3" name="Grupo 202">
                <a:extLst>
                  <a:ext uri="{FF2B5EF4-FFF2-40B4-BE49-F238E27FC236}">
                    <a16:creationId xmlns="" xmlns:a16="http://schemas.microsoft.com/office/drawing/2014/main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70" name="Elipse 33">
                  <a:extLst>
                    <a:ext uri="{FF2B5EF4-FFF2-40B4-BE49-F238E27FC236}">
                      <a16:creationId xmlns="" xmlns:a16="http://schemas.microsoft.com/office/drawing/2014/main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71" name="Grupo 210">
                  <a:extLst>
                    <a:ext uri="{FF2B5EF4-FFF2-40B4-BE49-F238E27FC236}">
                      <a16:creationId xmlns="" xmlns:a16="http://schemas.microsoft.com/office/drawing/2014/main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72" name="Retângulo 1071">
                    <a:extLst>
                      <a:ext uri="{FF2B5EF4-FFF2-40B4-BE49-F238E27FC236}">
                        <a16:creationId xmlns="" xmlns:a16="http://schemas.microsoft.com/office/drawing/2014/main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Retângulo 1072">
                    <a:extLst>
                      <a:ext uri="{FF2B5EF4-FFF2-40B4-BE49-F238E27FC236}">
                        <a16:creationId xmlns="" xmlns:a16="http://schemas.microsoft.com/office/drawing/2014/main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Retângulo 1073">
                    <a:extLst>
                      <a:ext uri="{FF2B5EF4-FFF2-40B4-BE49-F238E27FC236}">
                        <a16:creationId xmlns="" xmlns:a16="http://schemas.microsoft.com/office/drawing/2014/main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64" name="Grupo 203">
                <a:extLst>
                  <a:ext uri="{FF2B5EF4-FFF2-40B4-BE49-F238E27FC236}">
                    <a16:creationId xmlns="" xmlns:a16="http://schemas.microsoft.com/office/drawing/2014/main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65" name="Elipse 33">
                  <a:extLst>
                    <a:ext uri="{FF2B5EF4-FFF2-40B4-BE49-F238E27FC236}">
                      <a16:creationId xmlns="" xmlns:a16="http://schemas.microsoft.com/office/drawing/2014/main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66" name="Grupo 205">
                  <a:extLst>
                    <a:ext uri="{FF2B5EF4-FFF2-40B4-BE49-F238E27FC236}">
                      <a16:creationId xmlns="" xmlns:a16="http://schemas.microsoft.com/office/drawing/2014/main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7" name="Retângulo 1066">
                    <a:extLst>
                      <a:ext uri="{FF2B5EF4-FFF2-40B4-BE49-F238E27FC236}">
                        <a16:creationId xmlns="" xmlns:a16="http://schemas.microsoft.com/office/drawing/2014/main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Retângulo 1067">
                    <a:extLst>
                      <a:ext uri="{FF2B5EF4-FFF2-40B4-BE49-F238E27FC236}">
                        <a16:creationId xmlns="" xmlns:a16="http://schemas.microsoft.com/office/drawing/2014/main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Retângulo 1068">
                    <a:extLst>
                      <a:ext uri="{FF2B5EF4-FFF2-40B4-BE49-F238E27FC236}">
                        <a16:creationId xmlns="" xmlns:a16="http://schemas.microsoft.com/office/drawing/2014/main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5" name="Grupo 217">
              <a:extLst>
                <a:ext uri="{FF2B5EF4-FFF2-40B4-BE49-F238E27FC236}">
                  <a16:creationId xmlns="" xmlns:a16="http://schemas.microsoft.com/office/drawing/2014/main" id="{08E8388B-4457-4542-A9DA-810F2B166F14}"/>
                </a:ext>
              </a:extLst>
            </p:cNvPr>
            <p:cNvGrpSpPr/>
            <p:nvPr/>
          </p:nvGrpSpPr>
          <p:grpSpPr>
            <a:xfrm rot="19648751">
              <a:off x="-593793" y="5324475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050" name="Grupo 218">
                <a:extLst>
                  <a:ext uri="{FF2B5EF4-FFF2-40B4-BE49-F238E27FC236}">
                    <a16:creationId xmlns="" xmlns:a16="http://schemas.microsoft.com/office/drawing/2014/main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9" name="Elipse 33">
                  <a:extLst>
                    <a:ext uri="{FF2B5EF4-FFF2-40B4-BE49-F238E27FC236}">
                      <a16:creationId xmlns="" xmlns:a16="http://schemas.microsoft.com/office/drawing/2014/main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0" name="Retângulo 1059">
                  <a:extLst>
                    <a:ext uri="{FF2B5EF4-FFF2-40B4-BE49-F238E27FC236}">
                      <a16:creationId xmlns="" xmlns:a16="http://schemas.microsoft.com/office/drawing/2014/main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1" name="Retângulo 1060">
                  <a:extLst>
                    <a:ext uri="{FF2B5EF4-FFF2-40B4-BE49-F238E27FC236}">
                      <a16:creationId xmlns="" xmlns:a16="http://schemas.microsoft.com/office/drawing/2014/main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1" name="Grupo 219">
                <a:extLst>
                  <a:ext uri="{FF2B5EF4-FFF2-40B4-BE49-F238E27FC236}">
                    <a16:creationId xmlns="" xmlns:a16="http://schemas.microsoft.com/office/drawing/2014/main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6" name="Elipse 33">
                  <a:extLst>
                    <a:ext uri="{FF2B5EF4-FFF2-40B4-BE49-F238E27FC236}">
                      <a16:creationId xmlns="" xmlns:a16="http://schemas.microsoft.com/office/drawing/2014/main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7" name="Retângulo 1056">
                  <a:extLst>
                    <a:ext uri="{FF2B5EF4-FFF2-40B4-BE49-F238E27FC236}">
                      <a16:creationId xmlns="" xmlns:a16="http://schemas.microsoft.com/office/drawing/2014/main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8" name="Retângulo 1057">
                  <a:extLst>
                    <a:ext uri="{FF2B5EF4-FFF2-40B4-BE49-F238E27FC236}">
                      <a16:creationId xmlns="" xmlns:a16="http://schemas.microsoft.com/office/drawing/2014/main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2" name="Grupo 220">
                <a:extLst>
                  <a:ext uri="{FF2B5EF4-FFF2-40B4-BE49-F238E27FC236}">
                    <a16:creationId xmlns="" xmlns:a16="http://schemas.microsoft.com/office/drawing/2014/main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53" name="Retângulo 1052">
                  <a:extLst>
                    <a:ext uri="{FF2B5EF4-FFF2-40B4-BE49-F238E27FC236}">
                      <a16:creationId xmlns="" xmlns:a16="http://schemas.microsoft.com/office/drawing/2014/main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4" name="Retângulo 1053">
                  <a:extLst>
                    <a:ext uri="{FF2B5EF4-FFF2-40B4-BE49-F238E27FC236}">
                      <a16:creationId xmlns="" xmlns:a16="http://schemas.microsoft.com/office/drawing/2014/main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5" name="Retângulo 1054">
                  <a:extLst>
                    <a:ext uri="{FF2B5EF4-FFF2-40B4-BE49-F238E27FC236}">
                      <a16:creationId xmlns="" xmlns:a16="http://schemas.microsoft.com/office/drawing/2014/main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16" name="Elipse 33">
              <a:extLst>
                <a:ext uri="{FF2B5EF4-FFF2-40B4-BE49-F238E27FC236}">
                  <a16:creationId xmlns="" xmlns:a16="http://schemas.microsoft.com/office/drawing/2014/main" id="{A753BA50-261B-401C-A121-DC5D2FC56B2A}"/>
                </a:ext>
              </a:extLst>
            </p:cNvPr>
            <p:cNvSpPr/>
            <p:nvPr/>
          </p:nvSpPr>
          <p:spPr>
            <a:xfrm>
              <a:off x="7507356" y="3653439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17" name="Grupo 231">
              <a:extLst>
                <a:ext uri="{FF2B5EF4-FFF2-40B4-BE49-F238E27FC236}">
                  <a16:creationId xmlns="" xmlns:a16="http://schemas.microsoft.com/office/drawing/2014/main" id="{0AFEA62D-A570-43A6-A790-90CA5E8D60BE}"/>
                </a:ext>
              </a:extLst>
            </p:cNvPr>
            <p:cNvGrpSpPr/>
            <p:nvPr/>
          </p:nvGrpSpPr>
          <p:grpSpPr>
            <a:xfrm rot="19813159">
              <a:off x="5652945" y="4188850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033" name="Grupo 232">
                <a:extLst>
                  <a:ext uri="{FF2B5EF4-FFF2-40B4-BE49-F238E27FC236}">
                    <a16:creationId xmlns="" xmlns:a16="http://schemas.microsoft.com/office/drawing/2014/main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47" name="Elipse 33">
                  <a:extLst>
                    <a:ext uri="{FF2B5EF4-FFF2-40B4-BE49-F238E27FC236}">
                      <a16:creationId xmlns="" xmlns:a16="http://schemas.microsoft.com/office/drawing/2014/main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8" name="Retângulo 1047">
                  <a:extLst>
                    <a:ext uri="{FF2B5EF4-FFF2-40B4-BE49-F238E27FC236}">
                      <a16:creationId xmlns="" xmlns:a16="http://schemas.microsoft.com/office/drawing/2014/main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9" name="Retângulo 1048">
                  <a:extLst>
                    <a:ext uri="{FF2B5EF4-FFF2-40B4-BE49-F238E27FC236}">
                      <a16:creationId xmlns="" xmlns:a16="http://schemas.microsoft.com/office/drawing/2014/main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4" name="Grupo 233">
                <a:extLst>
                  <a:ext uri="{FF2B5EF4-FFF2-40B4-BE49-F238E27FC236}">
                    <a16:creationId xmlns="" xmlns:a16="http://schemas.microsoft.com/office/drawing/2014/main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42" name="Elipse 33">
                  <a:extLst>
                    <a:ext uri="{FF2B5EF4-FFF2-40B4-BE49-F238E27FC236}">
                      <a16:creationId xmlns="" xmlns:a16="http://schemas.microsoft.com/office/drawing/2014/main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3" name="Grupo 242">
                  <a:extLst>
                    <a:ext uri="{FF2B5EF4-FFF2-40B4-BE49-F238E27FC236}">
                      <a16:creationId xmlns="" xmlns:a16="http://schemas.microsoft.com/office/drawing/2014/main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44" name="Retângulo 1043">
                    <a:extLst>
                      <a:ext uri="{FF2B5EF4-FFF2-40B4-BE49-F238E27FC236}">
                        <a16:creationId xmlns="" xmlns:a16="http://schemas.microsoft.com/office/drawing/2014/main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Retângulo 1044">
                    <a:extLst>
                      <a:ext uri="{FF2B5EF4-FFF2-40B4-BE49-F238E27FC236}">
                        <a16:creationId xmlns="" xmlns:a16="http://schemas.microsoft.com/office/drawing/2014/main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Retângulo 1045">
                    <a:extLst>
                      <a:ext uri="{FF2B5EF4-FFF2-40B4-BE49-F238E27FC236}">
                        <a16:creationId xmlns="" xmlns:a16="http://schemas.microsoft.com/office/drawing/2014/main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5" name="Grupo 234">
                <a:extLst>
                  <a:ext uri="{FF2B5EF4-FFF2-40B4-BE49-F238E27FC236}">
                    <a16:creationId xmlns="" xmlns:a16="http://schemas.microsoft.com/office/drawing/2014/main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37" name="Elipse 33">
                  <a:extLst>
                    <a:ext uri="{FF2B5EF4-FFF2-40B4-BE49-F238E27FC236}">
                      <a16:creationId xmlns="" xmlns:a16="http://schemas.microsoft.com/office/drawing/2014/main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38" name="Grupo 237">
                  <a:extLst>
                    <a:ext uri="{FF2B5EF4-FFF2-40B4-BE49-F238E27FC236}">
                      <a16:creationId xmlns="" xmlns:a16="http://schemas.microsoft.com/office/drawing/2014/main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39" name="Retângulo 1038">
                    <a:extLst>
                      <a:ext uri="{FF2B5EF4-FFF2-40B4-BE49-F238E27FC236}">
                        <a16:creationId xmlns="" xmlns:a16="http://schemas.microsoft.com/office/drawing/2014/main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Retângulo 1039">
                    <a:extLst>
                      <a:ext uri="{FF2B5EF4-FFF2-40B4-BE49-F238E27FC236}">
                        <a16:creationId xmlns="" xmlns:a16="http://schemas.microsoft.com/office/drawing/2014/main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Retângulo 1040">
                    <a:extLst>
                      <a:ext uri="{FF2B5EF4-FFF2-40B4-BE49-F238E27FC236}">
                        <a16:creationId xmlns="" xmlns:a16="http://schemas.microsoft.com/office/drawing/2014/main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6" name="Retângulo 1035">
                <a:extLst>
                  <a:ext uri="{FF2B5EF4-FFF2-40B4-BE49-F238E27FC236}">
                    <a16:creationId xmlns="" xmlns:a16="http://schemas.microsoft.com/office/drawing/2014/main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8" name="Grupo 249">
              <a:extLst>
                <a:ext uri="{FF2B5EF4-FFF2-40B4-BE49-F238E27FC236}">
                  <a16:creationId xmlns="" xmlns:a16="http://schemas.microsoft.com/office/drawing/2014/main" id="{EDA7D84A-049B-4F59-882B-72D6D481829A}"/>
                </a:ext>
              </a:extLst>
            </p:cNvPr>
            <p:cNvGrpSpPr/>
            <p:nvPr/>
          </p:nvGrpSpPr>
          <p:grpSpPr>
            <a:xfrm rot="1311155">
              <a:off x="696762" y="4360187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025" name="Retângulo 1024">
                <a:extLst>
                  <a:ext uri="{FF2B5EF4-FFF2-40B4-BE49-F238E27FC236}">
                    <a16:creationId xmlns="" xmlns:a16="http://schemas.microsoft.com/office/drawing/2014/main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6" name="Grupo 316">
                <a:extLst>
                  <a:ext uri="{FF2B5EF4-FFF2-40B4-BE49-F238E27FC236}">
                    <a16:creationId xmlns="" xmlns:a16="http://schemas.microsoft.com/office/drawing/2014/main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030" name="Retângulo 1029">
                  <a:extLst>
                    <a:ext uri="{FF2B5EF4-FFF2-40B4-BE49-F238E27FC236}">
                      <a16:creationId xmlns="" xmlns:a16="http://schemas.microsoft.com/office/drawing/2014/main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1" name="Retângulo 1030">
                  <a:extLst>
                    <a:ext uri="{FF2B5EF4-FFF2-40B4-BE49-F238E27FC236}">
                      <a16:creationId xmlns="" xmlns:a16="http://schemas.microsoft.com/office/drawing/2014/main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2" name="Retângulo 1031">
                  <a:extLst>
                    <a:ext uri="{FF2B5EF4-FFF2-40B4-BE49-F238E27FC236}">
                      <a16:creationId xmlns="" xmlns:a16="http://schemas.microsoft.com/office/drawing/2014/main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7" name="Retângulo 1026">
                <a:extLst>
                  <a:ext uri="{FF2B5EF4-FFF2-40B4-BE49-F238E27FC236}">
                    <a16:creationId xmlns="" xmlns:a16="http://schemas.microsoft.com/office/drawing/2014/main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8" name="Retângulo 1027">
                <a:extLst>
                  <a:ext uri="{FF2B5EF4-FFF2-40B4-BE49-F238E27FC236}">
                    <a16:creationId xmlns="" xmlns:a16="http://schemas.microsoft.com/office/drawing/2014/main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Fluxograma: Atraso 52">
                <a:extLst>
                  <a:ext uri="{FF2B5EF4-FFF2-40B4-BE49-F238E27FC236}">
                    <a16:creationId xmlns="" xmlns:a16="http://schemas.microsoft.com/office/drawing/2014/main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9" name="Grupo 323">
              <a:extLst>
                <a:ext uri="{FF2B5EF4-FFF2-40B4-BE49-F238E27FC236}">
                  <a16:creationId xmlns="" xmlns:a16="http://schemas.microsoft.com/office/drawing/2014/main" id="{8BE48256-B4CF-4A82-B9C1-6EE4D64AA5EB}"/>
                </a:ext>
              </a:extLst>
            </p:cNvPr>
            <p:cNvGrpSpPr/>
            <p:nvPr/>
          </p:nvGrpSpPr>
          <p:grpSpPr>
            <a:xfrm rot="19582740">
              <a:off x="8168202" y="5483862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021" name="Coração 55">
                <a:extLst>
                  <a:ext uri="{FF2B5EF4-FFF2-40B4-BE49-F238E27FC236}">
                    <a16:creationId xmlns="" xmlns:a16="http://schemas.microsoft.com/office/drawing/2014/main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2" name="Grupo 325">
                <a:extLst>
                  <a:ext uri="{FF2B5EF4-FFF2-40B4-BE49-F238E27FC236}">
                    <a16:creationId xmlns="" xmlns:a16="http://schemas.microsoft.com/office/drawing/2014/main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023" name="Rosca 326">
                  <a:extLst>
                    <a:ext uri="{FF2B5EF4-FFF2-40B4-BE49-F238E27FC236}">
                      <a16:creationId xmlns="" xmlns:a16="http://schemas.microsoft.com/office/drawing/2014/main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4" name="Rosca 327">
                  <a:extLst>
                    <a:ext uri="{FF2B5EF4-FFF2-40B4-BE49-F238E27FC236}">
                      <a16:creationId xmlns="" xmlns:a16="http://schemas.microsoft.com/office/drawing/2014/main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tângulo 1"/>
          <p:cNvSpPr/>
          <p:nvPr/>
        </p:nvSpPr>
        <p:spPr>
          <a:xfrm>
            <a:off x="3676530" y="3244334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(24, 220, 255)</a:t>
            </a:r>
          </a:p>
        </p:txBody>
      </p:sp>
    </p:spTree>
    <p:extLst>
      <p:ext uri="{BB962C8B-B14F-4D97-AF65-F5344CB8AC3E}">
        <p14:creationId xmlns:p14="http://schemas.microsoft.com/office/powerpoint/2010/main" val="37168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48048" y="791481"/>
            <a:ext cx="4534878" cy="572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520240" y="385689"/>
            <a:ext cx="453832" cy="382477"/>
            <a:chOff x="8559314" y="349206"/>
            <a:chExt cx="453832" cy="38247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8559314" y="3492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de cantos arredondados 331"/>
            <p:cNvSpPr/>
            <p:nvPr/>
          </p:nvSpPr>
          <p:spPr>
            <a:xfrm>
              <a:off x="8559314" y="491968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8559314" y="6397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68117" y="34200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12526" y="4156523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0" name="Agrupar 329">
            <a:extLst>
              <a:ext uri="{FF2B5EF4-FFF2-40B4-BE49-F238E27FC236}">
                <a16:creationId xmlns="" xmlns:a16="http://schemas.microsoft.com/office/drawing/2014/main" id="{36870139-E17D-4BE8-ADB1-3C9623D933B2}"/>
              </a:ext>
            </a:extLst>
          </p:cNvPr>
          <p:cNvGrpSpPr/>
          <p:nvPr/>
        </p:nvGrpSpPr>
        <p:grpSpPr>
          <a:xfrm>
            <a:off x="4830297" y="115403"/>
            <a:ext cx="2750250" cy="968836"/>
            <a:chOff x="1023513" y="568099"/>
            <a:chExt cx="2750250" cy="968836"/>
          </a:xfrm>
        </p:grpSpPr>
        <p:sp>
          <p:nvSpPr>
            <p:cNvPr id="331" name="CaixaDeTexto 330">
              <a:extLst>
                <a:ext uri="{FF2B5EF4-FFF2-40B4-BE49-F238E27FC236}">
                  <a16:creationId xmlns="" xmlns:a16="http://schemas.microsoft.com/office/drawing/2014/main" id="{7D628B74-FC37-40A5-96BC-84A35102FEFF}"/>
                </a:ext>
              </a:extLst>
            </p:cNvPr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334" name="Balão de Pensamento: Nuvem 16">
              <a:extLst>
                <a:ext uri="{FF2B5EF4-FFF2-40B4-BE49-F238E27FC236}">
                  <a16:creationId xmlns="" xmlns:a16="http://schemas.microsoft.com/office/drawing/2014/main" id="{42D1F90F-5ACF-4134-A269-26B34205F99B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5" name="Grupo 253">
              <a:extLst>
                <a:ext uri="{FF2B5EF4-FFF2-40B4-BE49-F238E27FC236}">
                  <a16:creationId xmlns="" xmlns:a16="http://schemas.microsoft.com/office/drawing/2014/main" id="{0547245D-30CF-4290-AE2E-6895D4AFE74D}"/>
                </a:ext>
              </a:extLst>
            </p:cNvPr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336" name="Agrupar 15">
                <a:extLst>
                  <a:ext uri="{FF2B5EF4-FFF2-40B4-BE49-F238E27FC236}">
                    <a16:creationId xmlns="" xmlns:a16="http://schemas.microsoft.com/office/drawing/2014/main" id="{F0960F03-4731-4937-A9D4-247C6088FB8E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375" name="Retângulo 374">
                  <a:extLst>
                    <a:ext uri="{FF2B5EF4-FFF2-40B4-BE49-F238E27FC236}">
                      <a16:creationId xmlns="" xmlns:a16="http://schemas.microsoft.com/office/drawing/2014/main" id="{2B7AF6C2-70B1-4314-92C5-EDD1E0D02490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76" name="Grupo 294">
                  <a:extLst>
                    <a:ext uri="{FF2B5EF4-FFF2-40B4-BE49-F238E27FC236}">
                      <a16:creationId xmlns="" xmlns:a16="http://schemas.microsoft.com/office/drawing/2014/main" id="{1842FADE-50CF-47FB-92C9-1AC9928F77D9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="" xmlns:a16="http://schemas.microsoft.com/office/drawing/2014/main" id="{D09ED1BE-DF17-48D9-BFFF-F09387F795D0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="" xmlns:a16="http://schemas.microsoft.com/office/drawing/2014/main" id="{B8F22848-EAF9-4F20-A858-B2CB010351F3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="" xmlns:a16="http://schemas.microsoft.com/office/drawing/2014/main" id="{F2AB4CB9-055F-42F7-8CF8-C299653C960D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="" xmlns:a16="http://schemas.microsoft.com/office/drawing/2014/main" id="{AD905013-4F21-443D-B502-050BA06794D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Triângulo isósceles 391">
                    <a:extLst>
                      <a:ext uri="{FF2B5EF4-FFF2-40B4-BE49-F238E27FC236}">
                        <a16:creationId xmlns="" xmlns:a16="http://schemas.microsoft.com/office/drawing/2014/main" id="{6A7E8B84-2D5D-48D2-961E-529886FE0CE4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="" xmlns:a16="http://schemas.microsoft.com/office/drawing/2014/main" id="{073F6783-070D-4115-A91C-112C0DBE3E7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="" xmlns:a16="http://schemas.microsoft.com/office/drawing/2014/main" id="{6963F81C-7EC9-4880-B911-95984796B1D6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="" xmlns:a16="http://schemas.microsoft.com/office/drawing/2014/main" id="{7B90D1BA-FB60-46D4-976C-BD3BC53A8EA1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Triângulo isósceles 395">
                    <a:extLst>
                      <a:ext uri="{FF2B5EF4-FFF2-40B4-BE49-F238E27FC236}">
                        <a16:creationId xmlns="" xmlns:a16="http://schemas.microsoft.com/office/drawing/2014/main" id="{9E99A37F-E3C8-4C4F-AD24-E0757B2A706F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="" xmlns:a16="http://schemas.microsoft.com/office/drawing/2014/main" id="{F3842785-0C5B-4BBF-A813-3E3EEBAF0EDB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77" name="Grupo 295">
                  <a:extLst>
                    <a:ext uri="{FF2B5EF4-FFF2-40B4-BE49-F238E27FC236}">
                      <a16:creationId xmlns="" xmlns:a16="http://schemas.microsoft.com/office/drawing/2014/main" id="{96B9B004-A86F-4E8E-ABFB-28D9D6A119C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8" name="Triângulo isósceles 377">
                    <a:extLst>
                      <a:ext uri="{FF2B5EF4-FFF2-40B4-BE49-F238E27FC236}">
                        <a16:creationId xmlns="" xmlns:a16="http://schemas.microsoft.com/office/drawing/2014/main" id="{E1690A72-5EA4-49FD-84C9-7C3E4D472FE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>
                    <a:extLst>
                      <a:ext uri="{FF2B5EF4-FFF2-40B4-BE49-F238E27FC236}">
                        <a16:creationId xmlns="" xmlns:a16="http://schemas.microsoft.com/office/drawing/2014/main" id="{BE35B3A9-0291-4523-BC6B-DF9A2B95BE4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>
                    <a:extLst>
                      <a:ext uri="{FF2B5EF4-FFF2-40B4-BE49-F238E27FC236}">
                        <a16:creationId xmlns="" xmlns:a16="http://schemas.microsoft.com/office/drawing/2014/main" id="{047653E2-465E-4A80-8D64-CD9083E1BA10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>
                    <a:extLst>
                      <a:ext uri="{FF2B5EF4-FFF2-40B4-BE49-F238E27FC236}">
                        <a16:creationId xmlns="" xmlns:a16="http://schemas.microsoft.com/office/drawing/2014/main" id="{84C5E897-DC3D-4A6E-AF24-9F992F8B4A13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2" name="Triângulo isósceles 381">
                    <a:extLst>
                      <a:ext uri="{FF2B5EF4-FFF2-40B4-BE49-F238E27FC236}">
                        <a16:creationId xmlns="" xmlns:a16="http://schemas.microsoft.com/office/drawing/2014/main" id="{5F9DF9CF-8256-49E9-9439-AF198E6F1BA8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3" name="Triângulo isósceles 382">
                    <a:extLst>
                      <a:ext uri="{FF2B5EF4-FFF2-40B4-BE49-F238E27FC236}">
                        <a16:creationId xmlns="" xmlns:a16="http://schemas.microsoft.com/office/drawing/2014/main" id="{D83FC3EE-7785-4E80-B5DA-2DDADC88F5E1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Triângulo isósceles 383">
                    <a:extLst>
                      <a:ext uri="{FF2B5EF4-FFF2-40B4-BE49-F238E27FC236}">
                        <a16:creationId xmlns="" xmlns:a16="http://schemas.microsoft.com/office/drawing/2014/main" id="{A867A07F-477B-4DC2-BDFA-FB44E96A1FF4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5" name="Triângulo isósceles 384">
                    <a:extLst>
                      <a:ext uri="{FF2B5EF4-FFF2-40B4-BE49-F238E27FC236}">
                        <a16:creationId xmlns="" xmlns:a16="http://schemas.microsoft.com/office/drawing/2014/main" id="{A8B82D78-8D07-496A-BE2E-D7BEB75D73E8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6" name="Triângulo isósceles 385">
                    <a:extLst>
                      <a:ext uri="{FF2B5EF4-FFF2-40B4-BE49-F238E27FC236}">
                        <a16:creationId xmlns="" xmlns:a16="http://schemas.microsoft.com/office/drawing/2014/main" id="{38F0B751-7EDD-4C2B-93A1-3DB2B13BE472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Triângulo isósceles 386">
                    <a:extLst>
                      <a:ext uri="{FF2B5EF4-FFF2-40B4-BE49-F238E27FC236}">
                        <a16:creationId xmlns="" xmlns:a16="http://schemas.microsoft.com/office/drawing/2014/main" id="{F0383DE2-8C78-4303-8F9D-2BC99CA061AE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7" name="Agrupar 15">
                <a:extLst>
                  <a:ext uri="{FF2B5EF4-FFF2-40B4-BE49-F238E27FC236}">
                    <a16:creationId xmlns="" xmlns:a16="http://schemas.microsoft.com/office/drawing/2014/main" id="{D4CBCF90-768B-4212-BAA4-D3E65EF4EECB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352" name="Retângulo 351">
                  <a:extLst>
                    <a:ext uri="{FF2B5EF4-FFF2-40B4-BE49-F238E27FC236}">
                      <a16:creationId xmlns="" xmlns:a16="http://schemas.microsoft.com/office/drawing/2014/main" id="{0864A174-B3AF-49D1-9777-DAD5FFC68A97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53" name="Grupo 271">
                  <a:extLst>
                    <a:ext uri="{FF2B5EF4-FFF2-40B4-BE49-F238E27FC236}">
                      <a16:creationId xmlns="" xmlns:a16="http://schemas.microsoft.com/office/drawing/2014/main" id="{74ADE9F0-5442-44EE-8315-59E6B0DD0F52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5" name="Triângulo isósceles 364">
                    <a:extLst>
                      <a:ext uri="{FF2B5EF4-FFF2-40B4-BE49-F238E27FC236}">
                        <a16:creationId xmlns="" xmlns:a16="http://schemas.microsoft.com/office/drawing/2014/main" id="{5C1367F9-D184-42BC-922B-EC32A143629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="" xmlns:a16="http://schemas.microsoft.com/office/drawing/2014/main" id="{2F658D07-FE54-42B7-BCE3-64B226FD7DC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="" xmlns:a16="http://schemas.microsoft.com/office/drawing/2014/main" id="{6805106D-4D3C-4414-BE57-AF32D675638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>
                    <a:extLst>
                      <a:ext uri="{FF2B5EF4-FFF2-40B4-BE49-F238E27FC236}">
                        <a16:creationId xmlns="" xmlns:a16="http://schemas.microsoft.com/office/drawing/2014/main" id="{0D8E1BE5-4674-4D69-B728-05D5FACB8F88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="" xmlns:a16="http://schemas.microsoft.com/office/drawing/2014/main" id="{6174E7E3-2CBA-411A-9AA3-1F1F298AD65A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="" xmlns:a16="http://schemas.microsoft.com/office/drawing/2014/main" id="{7E75AA6A-00A1-479E-BA4A-55276BCD65DE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="" xmlns:a16="http://schemas.microsoft.com/office/drawing/2014/main" id="{91E9C50D-0566-4E2A-91DB-3BE93AC6C595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Triângulo isósceles 371">
                    <a:extLst>
                      <a:ext uri="{FF2B5EF4-FFF2-40B4-BE49-F238E27FC236}">
                        <a16:creationId xmlns="" xmlns:a16="http://schemas.microsoft.com/office/drawing/2014/main" id="{4D109A08-5253-46C8-B75D-050538FE587E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="" xmlns:a16="http://schemas.microsoft.com/office/drawing/2014/main" id="{7BE4FC93-6858-45AA-8DC4-EF46E68E3C53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="" xmlns:a16="http://schemas.microsoft.com/office/drawing/2014/main" id="{6016613A-1256-461F-8922-18E83BFA7916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54" name="Grupo 272">
                  <a:extLst>
                    <a:ext uri="{FF2B5EF4-FFF2-40B4-BE49-F238E27FC236}">
                      <a16:creationId xmlns="" xmlns:a16="http://schemas.microsoft.com/office/drawing/2014/main" id="{0DE91147-CAB0-4DE5-9419-BEB83181DED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55" name="Triângulo isósceles 354">
                    <a:extLst>
                      <a:ext uri="{FF2B5EF4-FFF2-40B4-BE49-F238E27FC236}">
                        <a16:creationId xmlns="" xmlns:a16="http://schemas.microsoft.com/office/drawing/2014/main" id="{F282E94D-C333-481F-B406-4A5D0464AE28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>
                    <a:extLst>
                      <a:ext uri="{FF2B5EF4-FFF2-40B4-BE49-F238E27FC236}">
                        <a16:creationId xmlns="" xmlns:a16="http://schemas.microsoft.com/office/drawing/2014/main" id="{F7B689DA-B2CD-4262-A8F2-D93F9A1C5E64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="" xmlns:a16="http://schemas.microsoft.com/office/drawing/2014/main" id="{A74CE4B5-5A35-444A-BE4B-405339B1D97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="" xmlns:a16="http://schemas.microsoft.com/office/drawing/2014/main" id="{78F1773D-5E95-4B77-B28D-C9145AC3EE5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="" xmlns:a16="http://schemas.microsoft.com/office/drawing/2014/main" id="{9F4FBBE5-B3CB-4052-B5CA-23B362F1DAD5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Triângulo isósceles 359">
                    <a:extLst>
                      <a:ext uri="{FF2B5EF4-FFF2-40B4-BE49-F238E27FC236}">
                        <a16:creationId xmlns="" xmlns:a16="http://schemas.microsoft.com/office/drawing/2014/main" id="{7F1E7121-0A35-48EE-B90B-89B17171D21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="" xmlns:a16="http://schemas.microsoft.com/office/drawing/2014/main" id="{3EEF6174-D6C3-43E9-BBC1-518AD5F0EEEF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="" xmlns:a16="http://schemas.microsoft.com/office/drawing/2014/main" id="{FC558F78-3C83-4F84-BD5D-9BC25892470C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="" xmlns:a16="http://schemas.microsoft.com/office/drawing/2014/main" id="{37C4DFD5-8B43-457F-9183-7F7CCBBACC1B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>
                    <a:extLst>
                      <a:ext uri="{FF2B5EF4-FFF2-40B4-BE49-F238E27FC236}">
                        <a16:creationId xmlns="" xmlns:a16="http://schemas.microsoft.com/office/drawing/2014/main" id="{FECDAB48-AFF6-4360-B4C7-9CD568C8A24F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38" name="Retângulo de cantos arredondados 256">
                <a:extLst>
                  <a:ext uri="{FF2B5EF4-FFF2-40B4-BE49-F238E27FC236}">
                    <a16:creationId xmlns="" xmlns:a16="http://schemas.microsoft.com/office/drawing/2014/main" id="{C49FB0BC-732D-4457-B341-2215CE56E088}"/>
                  </a:ext>
                </a:extLst>
              </p:cNvPr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="" xmlns:a16="http://schemas.microsoft.com/office/drawing/2014/main" id="{7CB07525-C9FA-49BA-B036-2BAF83FDA2D7}"/>
                  </a:ext>
                </a:extLst>
              </p:cNvPr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Grupo 258">
                <a:extLst>
                  <a:ext uri="{FF2B5EF4-FFF2-40B4-BE49-F238E27FC236}">
                    <a16:creationId xmlns="" xmlns:a16="http://schemas.microsoft.com/office/drawing/2014/main" id="{C4DA1282-3CBA-4F05-8DF7-FA0A89491A23}"/>
                  </a:ext>
                </a:extLst>
              </p:cNvPr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341" name="Grupo 259">
                  <a:extLst>
                    <a:ext uri="{FF2B5EF4-FFF2-40B4-BE49-F238E27FC236}">
                      <a16:creationId xmlns="" xmlns:a16="http://schemas.microsoft.com/office/drawing/2014/main" id="{2F7FB1C2-BBB9-4C64-8389-327AEFCE29D4}"/>
                    </a:ext>
                  </a:extLst>
                </p:cNvPr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43" name="Grupo 261">
                    <a:extLst>
                      <a:ext uri="{FF2B5EF4-FFF2-40B4-BE49-F238E27FC236}">
                        <a16:creationId xmlns="" xmlns:a16="http://schemas.microsoft.com/office/drawing/2014/main" id="{6233BFBB-72A7-47DF-8C9A-DC2B69F44D2E}"/>
                      </a:ext>
                    </a:extLst>
                  </p:cNvPr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49" name="Retângulo de cantos arredondados 18">
                      <a:extLst>
                        <a:ext uri="{FF2B5EF4-FFF2-40B4-BE49-F238E27FC236}">
                          <a16:creationId xmlns="" xmlns:a16="http://schemas.microsoft.com/office/drawing/2014/main" id="{F921CE60-91CB-46E8-919D-C7331C0B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Retângulo de cantos arredondados 18">
                      <a:extLst>
                        <a:ext uri="{FF2B5EF4-FFF2-40B4-BE49-F238E27FC236}">
                          <a16:creationId xmlns="" xmlns:a16="http://schemas.microsoft.com/office/drawing/2014/main" id="{16A07EE1-E98D-438E-84FC-9DB776A4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de cantos arredondados 269">
                      <a:extLst>
                        <a:ext uri="{FF2B5EF4-FFF2-40B4-BE49-F238E27FC236}">
                          <a16:creationId xmlns="" xmlns:a16="http://schemas.microsoft.com/office/drawing/2014/main" id="{F8477439-40B8-467A-9ADA-744CFE41E79E}"/>
                        </a:ext>
                      </a:extLst>
                    </p:cNvPr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4" name="Lua 343">
                    <a:extLst>
                      <a:ext uri="{FF2B5EF4-FFF2-40B4-BE49-F238E27FC236}">
                        <a16:creationId xmlns="" xmlns:a16="http://schemas.microsoft.com/office/drawing/2014/main" id="{C0B3829F-2CE3-4824-B091-891BC321D4CD}"/>
                      </a:ext>
                    </a:extLst>
                  </p:cNvPr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45" name="Lua 344">
                    <a:extLst>
                      <a:ext uri="{FF2B5EF4-FFF2-40B4-BE49-F238E27FC236}">
                        <a16:creationId xmlns="" xmlns:a16="http://schemas.microsoft.com/office/drawing/2014/main" id="{D88D18BF-1D72-4B16-85EF-20AE19F25EE9}"/>
                      </a:ext>
                    </a:extLst>
                  </p:cNvPr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Grupo 264">
                    <a:extLst>
                      <a:ext uri="{FF2B5EF4-FFF2-40B4-BE49-F238E27FC236}">
                        <a16:creationId xmlns="" xmlns:a16="http://schemas.microsoft.com/office/drawing/2014/main" id="{17EBC2C7-6AF3-4A8C-8ED0-33FB8904627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47" name="Retângulo de cantos arredondados 18">
                      <a:extLst>
                        <a:ext uri="{FF2B5EF4-FFF2-40B4-BE49-F238E27FC236}">
                          <a16:creationId xmlns="" xmlns:a16="http://schemas.microsoft.com/office/drawing/2014/main" id="{037B3AFE-EEDC-487E-8426-1161159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Retângulo de cantos arredondados 18">
                      <a:extLst>
                        <a:ext uri="{FF2B5EF4-FFF2-40B4-BE49-F238E27FC236}">
                          <a16:creationId xmlns="" xmlns:a16="http://schemas.microsoft.com/office/drawing/2014/main" id="{E6BEACB8-C51E-4531-9A30-010C18040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2" name="Retângulo de cantos arredondados 260">
                  <a:extLst>
                    <a:ext uri="{FF2B5EF4-FFF2-40B4-BE49-F238E27FC236}">
                      <a16:creationId xmlns="" xmlns:a16="http://schemas.microsoft.com/office/drawing/2014/main" id="{0BC57659-183F-4E11-BCD1-18910EDD4D09}"/>
                    </a:ext>
                  </a:extLst>
                </p:cNvPr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bg1">
                <a:lumMod val="85000"/>
              </a:schemeClr>
            </a:gs>
            <a:gs pos="29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  <a:gs pos="100000">
              <a:schemeClr val="bg1"/>
            </a:gs>
            <a:gs pos="84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0" y="6237311"/>
            <a:ext cx="9168408" cy="632301"/>
          </a:xfrm>
          <a:prstGeom prst="rect">
            <a:avLst/>
          </a:prstGeom>
          <a:solidFill>
            <a:srgbClr val="452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6383425" y="3640625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6141075" y="4584011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13799" y="548680"/>
            <a:ext cx="5220072" cy="3955523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1096320" y="4132017"/>
            <a:ext cx="4843832" cy="15240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563" y="715163"/>
            <a:ext cx="4896544" cy="3456695"/>
          </a:xfrm>
          <a:prstGeom prst="rect">
            <a:avLst/>
          </a:prstGeom>
          <a:solidFill>
            <a:srgbClr val="002E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199997" y="4504203"/>
            <a:ext cx="2647675" cy="22235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915814" y="4683765"/>
            <a:ext cx="3216042" cy="128701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344744" y="533800"/>
            <a:ext cx="5476011" cy="5597169"/>
            <a:chOff x="2344744" y="533800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Agrupar 36">
              <a:extLst>
                <a:ext uri="{FF2B5EF4-FFF2-40B4-BE49-F238E27FC236}">
                  <a16:creationId xmlns="" xmlns:a16="http://schemas.microsoft.com/office/drawing/2014/main" id="{E549C062-7711-41AB-ABF2-AB4E91EA62FE}"/>
                </a:ext>
              </a:extLst>
            </p:cNvPr>
            <p:cNvGrpSpPr/>
            <p:nvPr/>
          </p:nvGrpSpPr>
          <p:grpSpPr>
            <a:xfrm>
              <a:off x="3325378" y="1442932"/>
              <a:ext cx="1749313" cy="1749312"/>
              <a:chOff x="6639314" y="1981172"/>
              <a:chExt cx="1749313" cy="1749312"/>
            </a:xfrm>
          </p:grpSpPr>
          <p:sp>
            <p:nvSpPr>
              <p:cNvPr id="9" name="Forma Livre: Forma 27">
                <a:extLst>
                  <a:ext uri="{FF2B5EF4-FFF2-40B4-BE49-F238E27FC236}">
                    <a16:creationId xmlns="" xmlns:a16="http://schemas.microsoft.com/office/drawing/2014/main" id="{BF0A1B5E-6E58-4A70-97B5-2DCC1B239780}"/>
                  </a:ext>
                </a:extLst>
              </p:cNvPr>
              <p:cNvSpPr/>
              <p:nvPr/>
            </p:nvSpPr>
            <p:spPr>
              <a:xfrm>
                <a:off x="6639314" y="1981172"/>
                <a:ext cx="1749313" cy="1749312"/>
              </a:xfrm>
              <a:custGeom>
                <a:avLst/>
                <a:gdLst>
                  <a:gd name="connsiteX0" fmla="*/ 833615 w 1749313"/>
                  <a:gd name="connsiteY0" fmla="*/ 973 h 1749312"/>
                  <a:gd name="connsiteX1" fmla="*/ 1212890 w 1749313"/>
                  <a:gd name="connsiteY1" fmla="*/ 68065 h 1749312"/>
                  <a:gd name="connsiteX2" fmla="*/ 1749301 w 1749313"/>
                  <a:gd name="connsiteY2" fmla="*/ 879264 h 1749312"/>
                  <a:gd name="connsiteX3" fmla="*/ 1623221 w 1749313"/>
                  <a:gd name="connsiteY3" fmla="*/ 878602 h 1749312"/>
                  <a:gd name="connsiteX4" fmla="*/ 1623417 w 1749313"/>
                  <a:gd name="connsiteY4" fmla="*/ 874669 h 1749312"/>
                  <a:gd name="connsiteX5" fmla="*/ 874669 w 1749313"/>
                  <a:gd name="connsiteY5" fmla="*/ 116715 h 1749312"/>
                  <a:gd name="connsiteX6" fmla="*/ 125921 w 1749313"/>
                  <a:gd name="connsiteY6" fmla="*/ 874669 h 1749312"/>
                  <a:gd name="connsiteX7" fmla="*/ 798114 w 1749313"/>
                  <a:gd name="connsiteY7" fmla="*/ 1628710 h 1749312"/>
                  <a:gd name="connsiteX8" fmla="*/ 873441 w 1749313"/>
                  <a:gd name="connsiteY8" fmla="*/ 1632560 h 1749312"/>
                  <a:gd name="connsiteX9" fmla="*/ 873251 w 1749313"/>
                  <a:gd name="connsiteY9" fmla="*/ 1749312 h 1749312"/>
                  <a:gd name="connsiteX10" fmla="*/ 65760 w 1749313"/>
                  <a:gd name="connsiteY10" fmla="*/ 1207335 h 1749312"/>
                  <a:gd name="connsiteX11" fmla="*/ 258333 w 1749313"/>
                  <a:gd name="connsiteY11" fmla="*/ 254079 h 1749312"/>
                  <a:gd name="connsiteX12" fmla="*/ 833615 w 1749313"/>
                  <a:gd name="connsiteY12" fmla="*/ 973 h 174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49313" h="1749312">
                    <a:moveTo>
                      <a:pt x="833615" y="973"/>
                    </a:moveTo>
                    <a:cubicBezTo>
                      <a:pt x="960932" y="-5037"/>
                      <a:pt x="1090450" y="16724"/>
                      <a:pt x="1212890" y="68065"/>
                    </a:cubicBezTo>
                    <a:cubicBezTo>
                      <a:pt x="1539397" y="204974"/>
                      <a:pt x="1751162" y="525219"/>
                      <a:pt x="1749301" y="879264"/>
                    </a:cubicBezTo>
                    <a:lnTo>
                      <a:pt x="1623221" y="878602"/>
                    </a:lnTo>
                    <a:lnTo>
                      <a:pt x="1623417" y="874669"/>
                    </a:lnTo>
                    <a:cubicBezTo>
                      <a:pt x="1623417" y="456063"/>
                      <a:pt x="1288191" y="116715"/>
                      <a:pt x="874669" y="116715"/>
                    </a:cubicBezTo>
                    <a:cubicBezTo>
                      <a:pt x="461147" y="116715"/>
                      <a:pt x="125921" y="456063"/>
                      <a:pt x="125921" y="874669"/>
                    </a:cubicBezTo>
                    <a:cubicBezTo>
                      <a:pt x="125921" y="1267112"/>
                      <a:pt x="420554" y="1589895"/>
                      <a:pt x="798114" y="1628710"/>
                    </a:cubicBezTo>
                    <a:lnTo>
                      <a:pt x="873441" y="1632560"/>
                    </a:lnTo>
                    <a:lnTo>
                      <a:pt x="873251" y="1749312"/>
                    </a:lnTo>
                    <a:cubicBezTo>
                      <a:pt x="519202" y="1748738"/>
                      <a:pt x="200421" y="1534776"/>
                      <a:pt x="65760" y="1207335"/>
                    </a:cubicBezTo>
                    <a:cubicBezTo>
                      <a:pt x="-68901" y="879894"/>
                      <a:pt x="7123" y="503568"/>
                      <a:pt x="258333" y="254079"/>
                    </a:cubicBezTo>
                    <a:cubicBezTo>
                      <a:pt x="415340" y="98148"/>
                      <a:pt x="621420" y="10989"/>
                      <a:pt x="833615" y="973"/>
                    </a:cubicBezTo>
                    <a:close/>
                  </a:path>
                </a:pathLst>
              </a:cu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orma Livre: Forma 30">
                <a:extLst>
                  <a:ext uri="{FF2B5EF4-FFF2-40B4-BE49-F238E27FC236}">
                    <a16:creationId xmlns="" xmlns:a16="http://schemas.microsoft.com/office/drawing/2014/main" id="{6FF9B9D0-C367-45F8-9B44-FCCBA75DBB3F}"/>
                  </a:ext>
                </a:extLst>
              </p:cNvPr>
              <p:cNvSpPr/>
              <p:nvPr/>
            </p:nvSpPr>
            <p:spPr>
              <a:xfrm>
                <a:off x="6810310" y="2138297"/>
                <a:ext cx="1269272" cy="1424040"/>
              </a:xfrm>
              <a:custGeom>
                <a:avLst/>
                <a:gdLst>
                  <a:gd name="connsiteX0" fmla="*/ 646902 w 1269272"/>
                  <a:gd name="connsiteY0" fmla="*/ 2043 h 1424040"/>
                  <a:gd name="connsiteX1" fmla="*/ 1269272 w 1269272"/>
                  <a:gd name="connsiteY1" fmla="*/ 297414 h 1424040"/>
                  <a:gd name="connsiteX2" fmla="*/ 1203168 w 1269272"/>
                  <a:gd name="connsiteY2" fmla="*/ 345576 h 1424040"/>
                  <a:gd name="connsiteX3" fmla="*/ 1144335 w 1269272"/>
                  <a:gd name="connsiteY3" fmla="*/ 274270 h 1424040"/>
                  <a:gd name="connsiteX4" fmla="*/ 706547 w 1269272"/>
                  <a:gd name="connsiteY4" fmla="*/ 92932 h 1424040"/>
                  <a:gd name="connsiteX5" fmla="*/ 87422 w 1269272"/>
                  <a:gd name="connsiteY5" fmla="*/ 712057 h 1424040"/>
                  <a:gd name="connsiteX6" fmla="*/ 581772 w 1269272"/>
                  <a:gd name="connsiteY6" fmla="*/ 1318604 h 1424040"/>
                  <a:gd name="connsiteX7" fmla="*/ 696804 w 1269272"/>
                  <a:gd name="connsiteY7" fmla="*/ 1330200 h 1424040"/>
                  <a:gd name="connsiteX8" fmla="*/ 696295 w 1269272"/>
                  <a:gd name="connsiteY8" fmla="*/ 1424040 h 1424040"/>
                  <a:gd name="connsiteX9" fmla="*/ 14428 w 1269272"/>
                  <a:gd name="connsiteY9" fmla="*/ 855542 h 1424040"/>
                  <a:gd name="connsiteX10" fmla="*/ 411972 w 1269272"/>
                  <a:gd name="connsiteY10" fmla="*/ 63182 h 1424040"/>
                  <a:gd name="connsiteX11" fmla="*/ 646902 w 1269272"/>
                  <a:gd name="connsiteY11" fmla="*/ 2043 h 142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9272" h="1424040">
                    <a:moveTo>
                      <a:pt x="646902" y="2043"/>
                    </a:moveTo>
                    <a:cubicBezTo>
                      <a:pt x="885236" y="-16390"/>
                      <a:pt x="1123511" y="90487"/>
                      <a:pt x="1269272" y="297414"/>
                    </a:cubicBezTo>
                    <a:lnTo>
                      <a:pt x="1203168" y="345576"/>
                    </a:lnTo>
                    <a:lnTo>
                      <a:pt x="1144335" y="274270"/>
                    </a:lnTo>
                    <a:cubicBezTo>
                      <a:pt x="1032295" y="162230"/>
                      <a:pt x="877514" y="92932"/>
                      <a:pt x="706547" y="92932"/>
                    </a:cubicBezTo>
                    <a:cubicBezTo>
                      <a:pt x="364614" y="92932"/>
                      <a:pt x="87422" y="370124"/>
                      <a:pt x="87422" y="712057"/>
                    </a:cubicBezTo>
                    <a:cubicBezTo>
                      <a:pt x="87422" y="1011248"/>
                      <a:pt x="299647" y="1260873"/>
                      <a:pt x="581772" y="1318604"/>
                    </a:cubicBezTo>
                    <a:lnTo>
                      <a:pt x="696804" y="1330200"/>
                    </a:lnTo>
                    <a:lnTo>
                      <a:pt x="696295" y="1424040"/>
                    </a:lnTo>
                    <a:cubicBezTo>
                      <a:pt x="365481" y="1422186"/>
                      <a:pt x="81096" y="1185084"/>
                      <a:pt x="14428" y="855542"/>
                    </a:cubicBezTo>
                    <a:cubicBezTo>
                      <a:pt x="-51558" y="529374"/>
                      <a:pt x="113567" y="200257"/>
                      <a:pt x="411972" y="63182"/>
                    </a:cubicBezTo>
                    <a:cubicBezTo>
                      <a:pt x="488006" y="28255"/>
                      <a:pt x="567457" y="8188"/>
                      <a:pt x="646902" y="2043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orma Livre: Forma 35">
                <a:extLst>
                  <a:ext uri="{FF2B5EF4-FFF2-40B4-BE49-F238E27FC236}">
                    <a16:creationId xmlns="" xmlns:a16="http://schemas.microsoft.com/office/drawing/2014/main" id="{3D672EEE-75CC-4107-A84F-8A3C90295A3A}"/>
                  </a:ext>
                </a:extLst>
              </p:cNvPr>
              <p:cNvSpPr/>
              <p:nvPr/>
            </p:nvSpPr>
            <p:spPr>
              <a:xfrm>
                <a:off x="6948746" y="2285094"/>
                <a:ext cx="565223" cy="1130372"/>
              </a:xfrm>
              <a:custGeom>
                <a:avLst/>
                <a:gdLst>
                  <a:gd name="connsiteX0" fmla="*/ 565223 w 565223"/>
                  <a:gd name="connsiteY0" fmla="*/ 0 h 1130372"/>
                  <a:gd name="connsiteX1" fmla="*/ 565223 w 565223"/>
                  <a:gd name="connsiteY1" fmla="*/ 74353 h 1130372"/>
                  <a:gd name="connsiteX2" fmla="*/ 465326 w 565223"/>
                  <a:gd name="connsiteY2" fmla="*/ 84423 h 1130372"/>
                  <a:gd name="connsiteX3" fmla="*/ 68959 w 565223"/>
                  <a:gd name="connsiteY3" fmla="*/ 570749 h 1130372"/>
                  <a:gd name="connsiteX4" fmla="*/ 465326 w 565223"/>
                  <a:gd name="connsiteY4" fmla="*/ 1057075 h 1130372"/>
                  <a:gd name="connsiteX5" fmla="*/ 557152 w 565223"/>
                  <a:gd name="connsiteY5" fmla="*/ 1066332 h 1130372"/>
                  <a:gd name="connsiteX6" fmla="*/ 556120 w 565223"/>
                  <a:gd name="connsiteY6" fmla="*/ 1130372 h 1130372"/>
                  <a:gd name="connsiteX7" fmla="*/ 18 w 565223"/>
                  <a:gd name="connsiteY7" fmla="*/ 560671 h 1130372"/>
                  <a:gd name="connsiteX8" fmla="*/ 565223 w 565223"/>
                  <a:gd name="connsiteY8" fmla="*/ 0 h 113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5223" h="1130372">
                    <a:moveTo>
                      <a:pt x="565223" y="0"/>
                    </a:moveTo>
                    <a:lnTo>
                      <a:pt x="565223" y="74353"/>
                    </a:lnTo>
                    <a:lnTo>
                      <a:pt x="465326" y="84423"/>
                    </a:lnTo>
                    <a:cubicBezTo>
                      <a:pt x="239120" y="130712"/>
                      <a:pt x="68959" y="330859"/>
                      <a:pt x="68959" y="570749"/>
                    </a:cubicBezTo>
                    <a:cubicBezTo>
                      <a:pt x="68959" y="810639"/>
                      <a:pt x="239120" y="1010786"/>
                      <a:pt x="465326" y="1057075"/>
                    </a:cubicBezTo>
                    <a:lnTo>
                      <a:pt x="557152" y="1066332"/>
                    </a:lnTo>
                    <a:lnTo>
                      <a:pt x="556120" y="1130372"/>
                    </a:lnTo>
                    <a:cubicBezTo>
                      <a:pt x="245772" y="1125373"/>
                      <a:pt x="-2481" y="871049"/>
                      <a:pt x="18" y="560671"/>
                    </a:cubicBezTo>
                    <a:cubicBezTo>
                      <a:pt x="2518" y="250293"/>
                      <a:pt x="254835" y="0"/>
                      <a:pt x="565223" y="0"/>
                    </a:cubicBezTo>
                    <a:close/>
                  </a:path>
                </a:pathLst>
              </a:cu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Agrupar 52">
              <a:extLst>
                <a:ext uri="{FF2B5EF4-FFF2-40B4-BE49-F238E27FC236}">
                  <a16:creationId xmlns="" xmlns:a16="http://schemas.microsoft.com/office/drawing/2014/main" id="{CED2FBEA-A000-4639-9C71-CB2D033ECC53}"/>
                </a:ext>
              </a:extLst>
            </p:cNvPr>
            <p:cNvGrpSpPr/>
            <p:nvPr/>
          </p:nvGrpSpPr>
          <p:grpSpPr>
            <a:xfrm rot="1367751">
              <a:off x="5712618" y="2637141"/>
              <a:ext cx="1934096" cy="1183007"/>
              <a:chOff x="5346622" y="4798692"/>
              <a:chExt cx="1934096" cy="1183007"/>
            </a:xfrm>
          </p:grpSpPr>
          <p:sp>
            <p:nvSpPr>
              <p:cNvPr id="13" name="Retângulo: Cantos Arredondados 43">
                <a:extLst>
                  <a:ext uri="{FF2B5EF4-FFF2-40B4-BE49-F238E27FC236}">
                    <a16:creationId xmlns="" xmlns:a16="http://schemas.microsoft.com/office/drawing/2014/main" id="{935E1078-7E4F-4D81-A29C-06AE0B308F99}"/>
                  </a:ext>
                </a:extLst>
              </p:cNvPr>
              <p:cNvSpPr/>
              <p:nvPr/>
            </p:nvSpPr>
            <p:spPr>
              <a:xfrm rot="16200000" flipV="1">
                <a:off x="4777979" y="5367335"/>
                <a:ext cx="1183005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44">
                <a:extLst>
                  <a:ext uri="{FF2B5EF4-FFF2-40B4-BE49-F238E27FC236}">
                    <a16:creationId xmlns="" xmlns:a16="http://schemas.microsoft.com/office/drawing/2014/main" id="{362AA42A-C925-499C-8A2A-00D8CFAA8EC3}"/>
                  </a:ext>
                </a:extLst>
              </p:cNvPr>
              <p:cNvSpPr/>
              <p:nvPr/>
            </p:nvSpPr>
            <p:spPr>
              <a:xfrm>
                <a:off x="5386432" y="5935980"/>
                <a:ext cx="1894286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="" xmlns:a16="http://schemas.microsoft.com/office/drawing/2014/main" id="{AB9F52CB-BAD1-4109-8FB0-B4B761B0A458}"/>
                  </a:ext>
                </a:extLst>
              </p:cNvPr>
              <p:cNvSpPr/>
              <p:nvPr/>
            </p:nvSpPr>
            <p:spPr>
              <a:xfrm>
                <a:off x="5514861" y="5343525"/>
                <a:ext cx="298525" cy="459802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="" xmlns:a16="http://schemas.microsoft.com/office/drawing/2014/main" id="{50836BD2-34DC-4080-9DED-7E87AE1B68FC}"/>
                  </a:ext>
                </a:extLst>
              </p:cNvPr>
              <p:cNvSpPr/>
              <p:nvPr/>
            </p:nvSpPr>
            <p:spPr>
              <a:xfrm>
                <a:off x="5813386" y="5465444"/>
                <a:ext cx="298525" cy="337883"/>
              </a:xfrm>
              <a:prstGeom prst="rect">
                <a:avLst/>
              </a:prstGeom>
              <a:solidFill>
                <a:srgbClr val="C19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="" xmlns:a16="http://schemas.microsoft.com/office/drawing/2014/main" id="{012E5920-ED13-449A-8146-547EA4F7B84D}"/>
                  </a:ext>
                </a:extLst>
              </p:cNvPr>
              <p:cNvSpPr/>
              <p:nvPr/>
            </p:nvSpPr>
            <p:spPr>
              <a:xfrm>
                <a:off x="6111910" y="4930138"/>
                <a:ext cx="298525" cy="87319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="" xmlns:a16="http://schemas.microsoft.com/office/drawing/2014/main" id="{0CB2364E-131E-4BF1-8595-5EECBF6E212A}"/>
                  </a:ext>
                </a:extLst>
              </p:cNvPr>
              <p:cNvSpPr/>
              <p:nvPr/>
            </p:nvSpPr>
            <p:spPr>
              <a:xfrm>
                <a:off x="6410435" y="4838696"/>
                <a:ext cx="298525" cy="964629"/>
              </a:xfrm>
              <a:prstGeom prst="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="" xmlns:a16="http://schemas.microsoft.com/office/drawing/2014/main" id="{E0F8B7C4-A7C9-4D59-8E09-7EA6624828AF}"/>
                  </a:ext>
                </a:extLst>
              </p:cNvPr>
              <p:cNvSpPr/>
              <p:nvPr/>
            </p:nvSpPr>
            <p:spPr>
              <a:xfrm>
                <a:off x="6708961" y="4975856"/>
                <a:ext cx="298525" cy="827469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3529356" y="3691296"/>
              <a:ext cx="1749287" cy="1749290"/>
              <a:chOff x="3742945" y="3459969"/>
              <a:chExt cx="1749287" cy="1749290"/>
            </a:xfrm>
          </p:grpSpPr>
          <p:sp>
            <p:nvSpPr>
              <p:cNvPr id="5" name="Elipse 4">
                <a:extLst>
                  <a:ext uri="{FF2B5EF4-FFF2-40B4-BE49-F238E27FC236}">
                    <a16:creationId xmlns="" xmlns:a16="http://schemas.microsoft.com/office/drawing/2014/main" id="{97BAADA3-8958-4B81-A9AD-4BD804FFCDF5}"/>
                  </a:ext>
                </a:extLst>
              </p:cNvPr>
              <p:cNvSpPr/>
              <p:nvPr/>
            </p:nvSpPr>
            <p:spPr>
              <a:xfrm>
                <a:off x="3742945" y="3459972"/>
                <a:ext cx="1749287" cy="1749287"/>
              </a:xfrm>
              <a:prstGeom prst="ellipse">
                <a:avLst/>
              </a:pr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Pizza 28"/>
              <p:cNvSpPr/>
              <p:nvPr/>
            </p:nvSpPr>
            <p:spPr>
              <a:xfrm>
                <a:off x="3742945" y="3459971"/>
                <a:ext cx="1749287" cy="1749287"/>
              </a:xfrm>
              <a:prstGeom prst="pie">
                <a:avLst>
                  <a:gd name="adj1" fmla="val 8138422"/>
                  <a:gd name="adj2" fmla="val 16200000"/>
                </a:avLst>
              </a:prstGeom>
              <a:solidFill>
                <a:srgbClr val="934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izza 29"/>
              <p:cNvSpPr/>
              <p:nvPr/>
            </p:nvSpPr>
            <p:spPr>
              <a:xfrm>
                <a:off x="3742945" y="3459972"/>
                <a:ext cx="1749287" cy="1749287"/>
              </a:xfrm>
              <a:prstGeom prst="pie">
                <a:avLst>
                  <a:gd name="adj1" fmla="val 11284478"/>
                  <a:gd name="adj2" fmla="val 16200000"/>
                </a:avLst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zza 30"/>
              <p:cNvSpPr/>
              <p:nvPr/>
            </p:nvSpPr>
            <p:spPr>
              <a:xfrm>
                <a:off x="3742945" y="3459970"/>
                <a:ext cx="1749287" cy="1749287"/>
              </a:xfrm>
              <a:prstGeom prst="pie">
                <a:avLst>
                  <a:gd name="adj1" fmla="val 13090784"/>
                  <a:gd name="adj2" fmla="val 16200000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izza 31"/>
              <p:cNvSpPr/>
              <p:nvPr/>
            </p:nvSpPr>
            <p:spPr>
              <a:xfrm>
                <a:off x="3742945" y="3459969"/>
                <a:ext cx="1749287" cy="1749287"/>
              </a:xfrm>
              <a:prstGeom prst="pie">
                <a:avLst>
                  <a:gd name="adj1" fmla="val 14324800"/>
                  <a:gd name="adj2" fmla="val 16200000"/>
                </a:avLst>
              </a:prstGeom>
              <a:solidFill>
                <a:srgbClr val="CBA9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/>
          <p:cNvGrpSpPr/>
          <p:nvPr/>
        </p:nvGrpSpPr>
        <p:grpSpPr>
          <a:xfrm>
            <a:off x="1735003" y="564557"/>
            <a:ext cx="5553900" cy="5603466"/>
            <a:chOff x="1826412" y="561838"/>
            <a:chExt cx="5553900" cy="5603466"/>
          </a:xfrm>
        </p:grpSpPr>
        <p:grpSp>
          <p:nvGrpSpPr>
            <p:cNvPr id="2" name="Grupo 1"/>
            <p:cNvGrpSpPr/>
            <p:nvPr/>
          </p:nvGrpSpPr>
          <p:grpSpPr>
            <a:xfrm>
              <a:off x="1826412" y="561838"/>
              <a:ext cx="5553900" cy="5603466"/>
              <a:chOff x="1826412" y="561838"/>
              <a:chExt cx="5553900" cy="5603466"/>
            </a:xfrm>
          </p:grpSpPr>
          <p:sp>
            <p:nvSpPr>
              <p:cNvPr id="24" name="Elipse 23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1920417" y="705409"/>
                <a:ext cx="5459895" cy="5459895"/>
              </a:xfrm>
              <a:prstGeom prst="ellipse">
                <a:avLst/>
              </a:prstGeom>
              <a:solidFill>
                <a:srgbClr val="E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1826412" y="561838"/>
                <a:ext cx="5459895" cy="5459895"/>
              </a:xfrm>
              <a:prstGeom prst="ellipse">
                <a:avLst/>
              </a:prstGeom>
              <a:solidFill>
                <a:srgbClr val="F16B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" name="Agrupar 6">
              <a:extLst>
                <a:ext uri="{FF2B5EF4-FFF2-40B4-BE49-F238E27FC236}">
                  <a16:creationId xmlns="" xmlns:a16="http://schemas.microsoft.com/office/drawing/2014/main" id="{E976DEB7-185B-4375-9DBA-5D78AF26D6D7}"/>
                </a:ext>
              </a:extLst>
            </p:cNvPr>
            <p:cNvGrpSpPr/>
            <p:nvPr/>
          </p:nvGrpSpPr>
          <p:grpSpPr>
            <a:xfrm rot="3216273">
              <a:off x="4374125" y="2296528"/>
              <a:ext cx="1392490" cy="1243089"/>
              <a:chOff x="4018280" y="1646015"/>
              <a:chExt cx="1180858" cy="988639"/>
            </a:xfrm>
          </p:grpSpPr>
          <p:sp>
            <p:nvSpPr>
              <p:cNvPr id="22" name="Elipse 21">
                <a:extLst>
                  <a:ext uri="{FF2B5EF4-FFF2-40B4-BE49-F238E27FC236}">
                    <a16:creationId xmlns="" xmlns:a16="http://schemas.microsoft.com/office/drawing/2014/main" id="{8DA61EDA-D65F-407B-82BD-B427144766D3}"/>
                  </a:ext>
                </a:extLst>
              </p:cNvPr>
              <p:cNvSpPr/>
              <p:nvPr/>
            </p:nvSpPr>
            <p:spPr>
              <a:xfrm>
                <a:off x="4091699" y="1698550"/>
                <a:ext cx="1107439" cy="936104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="" xmlns:a16="http://schemas.microsoft.com/office/drawing/2014/main" id="{A6965E2E-3446-4C27-9E1F-A31F25446713}"/>
                  </a:ext>
                </a:extLst>
              </p:cNvPr>
              <p:cNvSpPr/>
              <p:nvPr/>
            </p:nvSpPr>
            <p:spPr>
              <a:xfrm>
                <a:off x="4018280" y="1646015"/>
                <a:ext cx="1107439" cy="9361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40" name="Grupo 39"/>
            <p:cNvGrpSpPr/>
            <p:nvPr/>
          </p:nvGrpSpPr>
          <p:grpSpPr>
            <a:xfrm rot="20939842">
              <a:off x="3527262" y="3615529"/>
              <a:ext cx="2896657" cy="959610"/>
              <a:chOff x="3155680" y="2960252"/>
              <a:chExt cx="3605346" cy="1194386"/>
            </a:xfrm>
          </p:grpSpPr>
          <p:grpSp>
            <p:nvGrpSpPr>
              <p:cNvPr id="14" name="Grupo 13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10" name="Retângulo de cantos arredondados 9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de cantos arredondados 10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11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" name="Retângulo de cantos arredondados 3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 de cantos arredondados 4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Retângulo 7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Retângulo: Cantos Arredondados 8">
                <a:extLst>
                  <a:ext uri="{FF2B5EF4-FFF2-40B4-BE49-F238E27FC236}">
                    <a16:creationId xmlns="" xmlns:a16="http://schemas.microsoft.com/office/drawing/2014/main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30" name="Conector reto 29"/>
            <p:cNvCxnSpPr>
              <a:stCxn id="6" idx="0"/>
              <a:endCxn id="6" idx="4"/>
            </p:cNvCxnSpPr>
            <p:nvPr/>
          </p:nvCxnSpPr>
          <p:spPr>
            <a:xfrm flipH="1">
              <a:off x="4597550" y="2514432"/>
              <a:ext cx="947442" cy="698398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upo 14"/>
            <p:cNvGrpSpPr/>
            <p:nvPr/>
          </p:nvGrpSpPr>
          <p:grpSpPr>
            <a:xfrm rot="1538825" flipH="1">
              <a:off x="3339908" y="1373413"/>
              <a:ext cx="899253" cy="3139410"/>
              <a:chOff x="4623674" y="1297992"/>
              <a:chExt cx="668407" cy="2017638"/>
            </a:xfrm>
            <a:solidFill>
              <a:schemeClr val="bg1"/>
            </a:solidFill>
          </p:grpSpPr>
          <p:sp>
            <p:nvSpPr>
              <p:cNvPr id="16" name="Retângulo de cantos arredondados 15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>
                <a:off x="4623674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2987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44</Words>
  <Application>Microsoft Office PowerPoint</Application>
  <PresentationFormat>Apresentação na tela (4:3)</PresentationFormat>
  <Paragraphs>15</Paragraphs>
  <Slides>14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GUSTAVO FERREIRA GITZEL</cp:lastModifiedBy>
  <cp:revision>89</cp:revision>
  <dcterms:created xsi:type="dcterms:W3CDTF">2019-02-15T13:24:10Z</dcterms:created>
  <dcterms:modified xsi:type="dcterms:W3CDTF">2019-04-03T14:59:31Z</dcterms:modified>
</cp:coreProperties>
</file>