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4C41"/>
    <a:srgbClr val="513931"/>
    <a:srgbClr val="C96009"/>
    <a:srgbClr val="E23C2A"/>
    <a:srgbClr val="E96A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24" y="-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13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42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90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57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30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73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69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81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2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62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A3928-CD8C-4FF1-B681-57F85D420AA4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86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A3928-CD8C-4FF1-B681-57F85D420AA4}" type="datetimeFigureOut">
              <a:rPr lang="pt-BR" smtClean="0"/>
              <a:t>08/03/2019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CB528-3482-451A-8497-DF12339966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89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-436494"/>
            <a:ext cx="5040560" cy="3362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upo 29"/>
          <p:cNvGrpSpPr/>
          <p:nvPr/>
        </p:nvGrpSpPr>
        <p:grpSpPr>
          <a:xfrm>
            <a:off x="-2841857" y="667107"/>
            <a:ext cx="3779912" cy="3779912"/>
            <a:chOff x="-297876" y="1196752"/>
            <a:chExt cx="5112568" cy="5112568"/>
          </a:xfrm>
        </p:grpSpPr>
        <p:sp>
          <p:nvSpPr>
            <p:cNvPr id="29" name="Elipse 28"/>
            <p:cNvSpPr/>
            <p:nvPr/>
          </p:nvSpPr>
          <p:spPr>
            <a:xfrm>
              <a:off x="-297876" y="1196752"/>
              <a:ext cx="5112568" cy="51125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8" name="Grupo 27"/>
            <p:cNvGrpSpPr/>
            <p:nvPr/>
          </p:nvGrpSpPr>
          <p:grpSpPr>
            <a:xfrm>
              <a:off x="570449" y="2472515"/>
              <a:ext cx="3375917" cy="2561041"/>
              <a:chOff x="827584" y="2204860"/>
              <a:chExt cx="5143146" cy="3168346"/>
            </a:xfrm>
          </p:grpSpPr>
          <p:sp>
            <p:nvSpPr>
              <p:cNvPr id="27" name="Retângulo de cantos arredondados 26"/>
              <p:cNvSpPr/>
              <p:nvPr/>
            </p:nvSpPr>
            <p:spPr>
              <a:xfrm>
                <a:off x="1167637" y="2204860"/>
                <a:ext cx="4466481" cy="1544420"/>
              </a:xfrm>
              <a:prstGeom prst="roundRect">
                <a:avLst/>
              </a:prstGeom>
              <a:solidFill>
                <a:srgbClr val="6D4C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1167639" y="2348876"/>
                <a:ext cx="4466480" cy="1400404"/>
              </a:xfrm>
              <a:prstGeom prst="roundRect">
                <a:avLst/>
              </a:prstGeom>
              <a:solidFill>
                <a:srgbClr val="5139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3417894" y="2975569"/>
                <a:ext cx="1946194" cy="100811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>
                <a:off x="1437668" y="2967061"/>
                <a:ext cx="1946194" cy="100811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2" name="Grupo 21"/>
              <p:cNvGrpSpPr/>
              <p:nvPr/>
            </p:nvGrpSpPr>
            <p:grpSpPr>
              <a:xfrm>
                <a:off x="1077628" y="3562849"/>
                <a:ext cx="4628497" cy="1018271"/>
                <a:chOff x="1077628" y="3356992"/>
                <a:chExt cx="4628498" cy="1018273"/>
              </a:xfrm>
            </p:grpSpPr>
            <p:sp>
              <p:nvSpPr>
                <p:cNvPr id="21" name="Retângulo de cantos arredondados 20"/>
                <p:cNvSpPr/>
                <p:nvPr/>
              </p:nvSpPr>
              <p:spPr>
                <a:xfrm>
                  <a:off x="1077628" y="3356992"/>
                  <a:ext cx="4628498" cy="1018273"/>
                </a:xfrm>
                <a:prstGeom prst="roundRect">
                  <a:avLst/>
                </a:prstGeom>
                <a:solidFill>
                  <a:srgbClr val="C960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19"/>
                <p:cNvSpPr/>
                <p:nvPr/>
              </p:nvSpPr>
              <p:spPr>
                <a:xfrm>
                  <a:off x="1167638" y="3511169"/>
                  <a:ext cx="4466480" cy="864096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" name="Retângulo 6"/>
              <p:cNvSpPr/>
              <p:nvPr/>
            </p:nvSpPr>
            <p:spPr>
              <a:xfrm>
                <a:off x="1077628" y="4941159"/>
                <a:ext cx="360040" cy="432047"/>
              </a:xfrm>
              <a:prstGeom prst="rect">
                <a:avLst/>
              </a:prstGeom>
              <a:solidFill>
                <a:srgbClr val="6D4C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5364087" y="4941159"/>
                <a:ext cx="360040" cy="432047"/>
              </a:xfrm>
              <a:prstGeom prst="rect">
                <a:avLst/>
              </a:prstGeom>
              <a:solidFill>
                <a:srgbClr val="6D4C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de cantos arredondados 7"/>
              <p:cNvSpPr/>
              <p:nvPr/>
            </p:nvSpPr>
            <p:spPr>
              <a:xfrm>
                <a:off x="827584" y="4147238"/>
                <a:ext cx="5139704" cy="914398"/>
              </a:xfrm>
              <a:prstGeom prst="roundRect">
                <a:avLst/>
              </a:prstGeom>
              <a:solidFill>
                <a:srgbClr val="6D4C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1077629" y="5061636"/>
                <a:ext cx="360040" cy="95547"/>
              </a:xfrm>
              <a:prstGeom prst="rect">
                <a:avLst/>
              </a:prstGeom>
              <a:solidFill>
                <a:srgbClr val="5139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5362463" y="5061636"/>
                <a:ext cx="360040" cy="95547"/>
              </a:xfrm>
              <a:prstGeom prst="rect">
                <a:avLst/>
              </a:prstGeom>
              <a:solidFill>
                <a:srgbClr val="5139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1077629" y="4941160"/>
                <a:ext cx="4646500" cy="120476"/>
              </a:xfrm>
              <a:prstGeom prst="rect">
                <a:avLst/>
              </a:prstGeom>
              <a:solidFill>
                <a:srgbClr val="5139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>
                <a:off x="831026" y="4893393"/>
                <a:ext cx="5139704" cy="168250"/>
              </a:xfrm>
              <a:prstGeom prst="roundRect">
                <a:avLst/>
              </a:prstGeom>
              <a:solidFill>
                <a:srgbClr val="5139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024" name="Elipse 1023"/>
          <p:cNvSpPr/>
          <p:nvPr/>
        </p:nvSpPr>
        <p:spPr>
          <a:xfrm>
            <a:off x="2807804" y="2279663"/>
            <a:ext cx="1224136" cy="12241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5" name="Retângulo de cantos arredondados 1024"/>
          <p:cNvSpPr/>
          <p:nvPr/>
        </p:nvSpPr>
        <p:spPr>
          <a:xfrm>
            <a:off x="2195736" y="3591721"/>
            <a:ext cx="2448272" cy="10297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de cantos arredondados 35"/>
          <p:cNvSpPr/>
          <p:nvPr/>
        </p:nvSpPr>
        <p:spPr>
          <a:xfrm rot="3600000">
            <a:off x="3510247" y="4446378"/>
            <a:ext cx="2448272" cy="70981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de cantos arredondados 37"/>
          <p:cNvSpPr/>
          <p:nvPr/>
        </p:nvSpPr>
        <p:spPr>
          <a:xfrm rot="18000000" flipH="1">
            <a:off x="882915" y="4446378"/>
            <a:ext cx="2448272" cy="70981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7" name="Elipse 1026"/>
          <p:cNvSpPr/>
          <p:nvPr/>
        </p:nvSpPr>
        <p:spPr>
          <a:xfrm>
            <a:off x="2735796" y="4194169"/>
            <a:ext cx="1368152" cy="12142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0" name="Elipse 1029"/>
          <p:cNvSpPr/>
          <p:nvPr/>
        </p:nvSpPr>
        <p:spPr>
          <a:xfrm>
            <a:off x="5669755" y="3740491"/>
            <a:ext cx="2121586" cy="2121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32" name="Conector reto 1031"/>
          <p:cNvCxnSpPr>
            <a:stCxn id="1030" idx="2"/>
            <a:endCxn id="1030" idx="6"/>
          </p:cNvCxnSpPr>
          <p:nvPr/>
        </p:nvCxnSpPr>
        <p:spPr>
          <a:xfrm>
            <a:off x="5669755" y="4801284"/>
            <a:ext cx="2121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tângulo 1033"/>
          <p:cNvSpPr/>
          <p:nvPr/>
        </p:nvSpPr>
        <p:spPr>
          <a:xfrm>
            <a:off x="5508104" y="4801284"/>
            <a:ext cx="2664296" cy="1364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18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71600" y="620688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B</a:t>
            </a:r>
            <a:endParaRPr lang="pt-BR" sz="3600" dirty="0"/>
          </a:p>
        </p:txBody>
      </p:sp>
      <p:grpSp>
        <p:nvGrpSpPr>
          <p:cNvPr id="1030" name="Grupo 1029"/>
          <p:cNvGrpSpPr/>
          <p:nvPr/>
        </p:nvGrpSpPr>
        <p:grpSpPr>
          <a:xfrm>
            <a:off x="3541651" y="2735095"/>
            <a:ext cx="3584204" cy="2016224"/>
            <a:chOff x="3541651" y="2735095"/>
            <a:chExt cx="3584204" cy="2016224"/>
          </a:xfrm>
        </p:grpSpPr>
        <p:grpSp>
          <p:nvGrpSpPr>
            <p:cNvPr id="8" name="Grupo 7"/>
            <p:cNvGrpSpPr/>
            <p:nvPr/>
          </p:nvGrpSpPr>
          <p:grpSpPr>
            <a:xfrm rot="2693523">
              <a:off x="3541651" y="2735095"/>
              <a:ext cx="504056" cy="2016224"/>
              <a:chOff x="5769128" y="2999779"/>
              <a:chExt cx="504056" cy="2016224"/>
            </a:xfrm>
          </p:grpSpPr>
          <p:sp>
            <p:nvSpPr>
              <p:cNvPr id="6" name="Retângulo de cantos arredondados 5"/>
              <p:cNvSpPr/>
              <p:nvPr/>
            </p:nvSpPr>
            <p:spPr>
              <a:xfrm>
                <a:off x="5769128" y="2999779"/>
                <a:ext cx="504056" cy="201622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Retângulo de cantos arredondados 2"/>
              <p:cNvSpPr/>
              <p:nvPr/>
            </p:nvSpPr>
            <p:spPr>
              <a:xfrm>
                <a:off x="5841136" y="3731925"/>
                <a:ext cx="360040" cy="1224136"/>
              </a:xfrm>
              <a:prstGeom prst="roundRect">
                <a:avLst/>
              </a:prstGeom>
              <a:solidFill>
                <a:srgbClr val="E23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de cantos arredondados 8"/>
              <p:cNvSpPr/>
              <p:nvPr/>
            </p:nvSpPr>
            <p:spPr>
              <a:xfrm>
                <a:off x="5841136" y="4059615"/>
                <a:ext cx="360040" cy="896447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896447">
                    <a:moveTo>
                      <a:pt x="0" y="0"/>
                    </a:moveTo>
                    <a:lnTo>
                      <a:pt x="360040" y="273996"/>
                    </a:lnTo>
                    <a:lnTo>
                      <a:pt x="360040" y="836439"/>
                    </a:lnTo>
                    <a:cubicBezTo>
                      <a:pt x="360040" y="869581"/>
                      <a:pt x="333174" y="896447"/>
                      <a:pt x="300032" y="896447"/>
                    </a:cubicBezTo>
                    <a:lnTo>
                      <a:pt x="60008" y="896447"/>
                    </a:lnTo>
                    <a:cubicBezTo>
                      <a:pt x="26866" y="896447"/>
                      <a:pt x="0" y="869581"/>
                      <a:pt x="0" y="836439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29" name="Elipse 1028"/>
            <p:cNvSpPr/>
            <p:nvPr/>
          </p:nvSpPr>
          <p:spPr>
            <a:xfrm>
              <a:off x="4031189" y="4418563"/>
              <a:ext cx="428991" cy="142770"/>
            </a:xfrm>
            <a:prstGeom prst="ellipse">
              <a:avLst/>
            </a:prstGeom>
            <a:solidFill>
              <a:srgbClr val="E23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>
              <a:off x="4311629" y="4469291"/>
              <a:ext cx="428991" cy="142770"/>
            </a:xfrm>
            <a:prstGeom prst="ellipse">
              <a:avLst/>
            </a:prstGeom>
            <a:solidFill>
              <a:srgbClr val="E23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4072209" y="4540676"/>
              <a:ext cx="428991" cy="142770"/>
            </a:xfrm>
            <a:prstGeom prst="ellipse">
              <a:avLst/>
            </a:prstGeom>
            <a:solidFill>
              <a:srgbClr val="E23C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28" name="Grupo 1027"/>
            <p:cNvGrpSpPr/>
            <p:nvPr/>
          </p:nvGrpSpPr>
          <p:grpSpPr>
            <a:xfrm rot="2940489">
              <a:off x="4960605" y="1884567"/>
              <a:ext cx="1137982" cy="3192518"/>
              <a:chOff x="6497111" y="2061748"/>
              <a:chExt cx="1235506" cy="3466114"/>
            </a:xfrm>
          </p:grpSpPr>
          <p:sp>
            <p:nvSpPr>
              <p:cNvPr id="1024" name="Retângulo 1023"/>
              <p:cNvSpPr/>
              <p:nvPr/>
            </p:nvSpPr>
            <p:spPr>
              <a:xfrm>
                <a:off x="7088047" y="4786915"/>
                <a:ext cx="45719" cy="4422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Retângulo de cantos arredondados 30"/>
              <p:cNvSpPr/>
              <p:nvPr/>
            </p:nvSpPr>
            <p:spPr>
              <a:xfrm>
                <a:off x="7025568" y="4736073"/>
                <a:ext cx="178675" cy="95631"/>
              </a:xfrm>
              <a:prstGeom prst="roundRect">
                <a:avLst/>
              </a:prstGeom>
              <a:solidFill>
                <a:srgbClr val="6D4C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 de cantos arredondados 29"/>
              <p:cNvSpPr/>
              <p:nvPr/>
            </p:nvSpPr>
            <p:spPr>
              <a:xfrm>
                <a:off x="6963132" y="4575678"/>
                <a:ext cx="303548" cy="19126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>
                <a:off x="6690400" y="2949654"/>
                <a:ext cx="848927" cy="166994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6690485" y="3633999"/>
                <a:ext cx="848842" cy="169309"/>
              </a:xfrm>
              <a:prstGeom prst="rect">
                <a:avLst/>
              </a:prstGeom>
              <a:solidFill>
                <a:srgbClr val="E96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>
                <a:off x="6690485" y="3647709"/>
                <a:ext cx="848842" cy="971891"/>
              </a:xfrm>
              <a:prstGeom prst="roundRect">
                <a:avLst>
                  <a:gd name="adj" fmla="val 11537"/>
                </a:avLst>
              </a:prstGeom>
              <a:solidFill>
                <a:srgbClr val="E96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3" name="Grupo 12"/>
              <p:cNvGrpSpPr/>
              <p:nvPr/>
            </p:nvGrpSpPr>
            <p:grpSpPr>
              <a:xfrm>
                <a:off x="6497111" y="2061748"/>
                <a:ext cx="1235506" cy="1008112"/>
                <a:chOff x="5666983" y="1501572"/>
                <a:chExt cx="1656184" cy="1351364"/>
              </a:xfrm>
            </p:grpSpPr>
            <p:sp>
              <p:nvSpPr>
                <p:cNvPr id="11" name="Retângulo de cantos arredondados 10"/>
                <p:cNvSpPr/>
                <p:nvPr/>
              </p:nvSpPr>
              <p:spPr>
                <a:xfrm>
                  <a:off x="6099031" y="1537596"/>
                  <a:ext cx="792088" cy="102696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Retângulo de cantos arredondados 9"/>
                <p:cNvSpPr/>
                <p:nvPr/>
              </p:nvSpPr>
              <p:spPr>
                <a:xfrm>
                  <a:off x="5883007" y="1501572"/>
                  <a:ext cx="1224136" cy="7200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Retângulo de cantos arredondados 13"/>
                <p:cNvSpPr/>
                <p:nvPr/>
              </p:nvSpPr>
              <p:spPr>
                <a:xfrm rot="5400000">
                  <a:off x="5883007" y="2088684"/>
                  <a:ext cx="1224136" cy="7200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 de cantos arredondados 11"/>
                <p:cNvSpPr/>
                <p:nvPr/>
              </p:nvSpPr>
              <p:spPr>
                <a:xfrm>
                  <a:off x="5666983" y="2564564"/>
                  <a:ext cx="1656184" cy="28837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6" name="Retângulo de cantos arredondados 15"/>
              <p:cNvSpPr/>
              <p:nvPr/>
            </p:nvSpPr>
            <p:spPr>
              <a:xfrm>
                <a:off x="6690485" y="314096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>
                <a:off x="6690485" y="327617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>
                <a:off x="6690485" y="341138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>
                <a:off x="6690485" y="354659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>
                <a:off x="6690485" y="381701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de cantos arredondados 23"/>
              <p:cNvSpPr/>
              <p:nvPr/>
            </p:nvSpPr>
            <p:spPr>
              <a:xfrm>
                <a:off x="6688936" y="368180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6689157" y="395222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6690262" y="408743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6688715" y="422264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6688715" y="4357855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25" name="Triângulo retângulo 1024"/>
              <p:cNvSpPr/>
              <p:nvPr/>
            </p:nvSpPr>
            <p:spPr>
              <a:xfrm rot="10800000">
                <a:off x="7088005" y="5229200"/>
                <a:ext cx="45719" cy="29866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169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2842028" y="2111869"/>
            <a:ext cx="3672340" cy="2649159"/>
            <a:chOff x="4726488" y="1544913"/>
            <a:chExt cx="3672340" cy="2649159"/>
          </a:xfrm>
        </p:grpSpPr>
        <p:grpSp>
          <p:nvGrpSpPr>
            <p:cNvPr id="16" name="Grupo 15"/>
            <p:cNvGrpSpPr/>
            <p:nvPr/>
          </p:nvGrpSpPr>
          <p:grpSpPr>
            <a:xfrm>
              <a:off x="4726488" y="1544913"/>
              <a:ext cx="3672340" cy="2649159"/>
              <a:chOff x="4805387" y="1987971"/>
              <a:chExt cx="3672340" cy="2649159"/>
            </a:xfrm>
          </p:grpSpPr>
          <p:sp>
            <p:nvSpPr>
              <p:cNvPr id="15" name="Retângulo de cantos arredondados 14"/>
              <p:cNvSpPr/>
              <p:nvPr/>
            </p:nvSpPr>
            <p:spPr>
              <a:xfrm>
                <a:off x="5844290" y="1987971"/>
                <a:ext cx="1592722" cy="249859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4"/>
              <p:cNvSpPr/>
              <p:nvPr/>
            </p:nvSpPr>
            <p:spPr>
              <a:xfrm rot="18835685">
                <a:off x="5805202" y="2826732"/>
                <a:ext cx="2241493" cy="1379303"/>
              </a:xfrm>
              <a:custGeom>
                <a:avLst/>
                <a:gdLst/>
                <a:ahLst/>
                <a:cxnLst/>
                <a:rect l="l" t="t" r="r" b="b"/>
                <a:pathLst>
                  <a:path w="2241493" h="1379303">
                    <a:moveTo>
                      <a:pt x="2241493" y="0"/>
                    </a:moveTo>
                    <a:cubicBezTo>
                      <a:pt x="2232791" y="193394"/>
                      <a:pt x="2151674" y="383150"/>
                      <a:pt x="2001264" y="528034"/>
                    </a:cubicBezTo>
                    <a:lnTo>
                      <a:pt x="1348842" y="1156490"/>
                    </a:lnTo>
                    <a:cubicBezTo>
                      <a:pt x="1032080" y="1461616"/>
                      <a:pt x="527941" y="1452183"/>
                      <a:pt x="222815" y="1135421"/>
                    </a:cubicBezTo>
                    <a:cubicBezTo>
                      <a:pt x="-82311" y="818659"/>
                      <a:pt x="-72879" y="314520"/>
                      <a:pt x="243883" y="9394"/>
                    </a:cubicBezTo>
                    <a:lnTo>
                      <a:pt x="253636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Elipse 2"/>
              <p:cNvSpPr/>
              <p:nvPr/>
            </p:nvSpPr>
            <p:spPr>
              <a:xfrm>
                <a:off x="4805387" y="3791255"/>
                <a:ext cx="1076491" cy="788142"/>
              </a:xfrm>
              <a:custGeom>
                <a:avLst/>
                <a:gdLst/>
                <a:ahLst/>
                <a:cxnLst/>
                <a:rect l="l" t="t" r="r" b="b"/>
                <a:pathLst>
                  <a:path w="1076491" h="559106">
                    <a:moveTo>
                      <a:pt x="1920" y="521014"/>
                    </a:moveTo>
                    <a:lnTo>
                      <a:pt x="1920" y="559106"/>
                    </a:lnTo>
                    <a:cubicBezTo>
                      <a:pt x="111" y="552821"/>
                      <a:pt x="0" y="546454"/>
                      <a:pt x="0" y="540060"/>
                    </a:cubicBezTo>
                    <a:close/>
                    <a:moveTo>
                      <a:pt x="540060" y="0"/>
                    </a:moveTo>
                    <a:cubicBezTo>
                      <a:pt x="826174" y="0"/>
                      <a:pt x="1060323" y="222491"/>
                      <a:pt x="1076491" y="504056"/>
                    </a:cubicBezTo>
                    <a:lnTo>
                      <a:pt x="3630" y="504056"/>
                    </a:lnTo>
                    <a:cubicBezTo>
                      <a:pt x="19798" y="222491"/>
                      <a:pt x="253946" y="0"/>
                      <a:pt x="540060" y="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5343633" y="3592621"/>
                <a:ext cx="1080120" cy="913553"/>
              </a:xfrm>
              <a:custGeom>
                <a:avLst/>
                <a:gdLst/>
                <a:ahLst/>
                <a:cxnLst/>
                <a:rect l="l" t="t" r="r" b="b"/>
                <a:pathLst>
                  <a:path w="1080120" h="648072">
                    <a:moveTo>
                      <a:pt x="540060" y="0"/>
                    </a:moveTo>
                    <a:cubicBezTo>
                      <a:pt x="838327" y="0"/>
                      <a:pt x="1080120" y="241793"/>
                      <a:pt x="1080120" y="540060"/>
                    </a:cubicBezTo>
                    <a:lnTo>
                      <a:pt x="1069232" y="648072"/>
                    </a:lnTo>
                    <a:lnTo>
                      <a:pt x="10889" y="648072"/>
                    </a:lnTo>
                    <a:cubicBezTo>
                      <a:pt x="3720" y="613184"/>
                      <a:pt x="0" y="577056"/>
                      <a:pt x="0" y="540060"/>
                    </a:cubicBezTo>
                    <a:cubicBezTo>
                      <a:pt x="0" y="241793"/>
                      <a:pt x="241793" y="0"/>
                      <a:pt x="540060" y="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6089186" y="3808528"/>
                <a:ext cx="1071017" cy="697646"/>
              </a:xfrm>
              <a:custGeom>
                <a:avLst/>
                <a:gdLst/>
                <a:ahLst/>
                <a:cxnLst/>
                <a:rect l="l" t="t" r="r" b="b"/>
                <a:pathLst>
                  <a:path w="1071017" h="494908">
                    <a:moveTo>
                      <a:pt x="535508" y="0"/>
                    </a:moveTo>
                    <a:cubicBezTo>
                      <a:pt x="818494" y="0"/>
                      <a:pt x="1050644" y="217652"/>
                      <a:pt x="1071017" y="494908"/>
                    </a:cubicBezTo>
                    <a:lnTo>
                      <a:pt x="0" y="494908"/>
                    </a:lnTo>
                    <a:cubicBezTo>
                      <a:pt x="20372" y="217652"/>
                      <a:pt x="252523" y="0"/>
                      <a:pt x="535508" y="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6925949" y="3612226"/>
                <a:ext cx="1080120" cy="893395"/>
              </a:xfrm>
              <a:custGeom>
                <a:avLst/>
                <a:gdLst/>
                <a:ahLst/>
                <a:cxnLst/>
                <a:rect l="l" t="t" r="r" b="b"/>
                <a:pathLst>
                  <a:path w="1080120" h="633772">
                    <a:moveTo>
                      <a:pt x="540060" y="0"/>
                    </a:moveTo>
                    <a:cubicBezTo>
                      <a:pt x="838327" y="0"/>
                      <a:pt x="1080120" y="241793"/>
                      <a:pt x="1080120" y="540060"/>
                    </a:cubicBezTo>
                    <a:lnTo>
                      <a:pt x="1070673" y="633772"/>
                    </a:lnTo>
                    <a:lnTo>
                      <a:pt x="9447" y="633772"/>
                    </a:lnTo>
                    <a:cubicBezTo>
                      <a:pt x="2791" y="603492"/>
                      <a:pt x="0" y="572102"/>
                      <a:pt x="0" y="540060"/>
                    </a:cubicBezTo>
                    <a:cubicBezTo>
                      <a:pt x="0" y="241793"/>
                      <a:pt x="241793" y="0"/>
                      <a:pt x="540060" y="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7468947" y="4010463"/>
                <a:ext cx="1008780" cy="495711"/>
              </a:xfrm>
              <a:custGeom>
                <a:avLst/>
                <a:gdLst/>
                <a:ahLst/>
                <a:cxnLst/>
                <a:rect l="l" t="t" r="r" b="b"/>
                <a:pathLst>
                  <a:path w="1008780" h="351656">
                    <a:moveTo>
                      <a:pt x="504390" y="0"/>
                    </a:moveTo>
                    <a:cubicBezTo>
                      <a:pt x="736157" y="0"/>
                      <a:pt x="933824" y="145994"/>
                      <a:pt x="1008780" y="351656"/>
                    </a:cubicBezTo>
                    <a:lnTo>
                      <a:pt x="0" y="351656"/>
                    </a:lnTo>
                    <a:cubicBezTo>
                      <a:pt x="74956" y="145994"/>
                      <a:pt x="272624" y="0"/>
                      <a:pt x="504390" y="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/>
              </a:p>
            </p:txBody>
          </p:sp>
          <p:sp>
            <p:nvSpPr>
              <p:cNvPr id="14" name="Retângulo de cantos arredondados 13"/>
              <p:cNvSpPr/>
              <p:nvPr/>
            </p:nvSpPr>
            <p:spPr>
              <a:xfrm>
                <a:off x="6030743" y="2132036"/>
                <a:ext cx="497395" cy="576884"/>
              </a:xfrm>
              <a:custGeom>
                <a:avLst/>
                <a:gdLst/>
                <a:ahLst/>
                <a:cxnLst/>
                <a:rect l="l" t="t" r="r" b="b"/>
                <a:pathLst>
                  <a:path w="497395" h="576884">
                    <a:moveTo>
                      <a:pt x="154889" y="0"/>
                    </a:moveTo>
                    <a:lnTo>
                      <a:pt x="235166" y="111232"/>
                    </a:lnTo>
                    <a:lnTo>
                      <a:pt x="180860" y="132745"/>
                    </a:lnTo>
                    <a:lnTo>
                      <a:pt x="346689" y="289062"/>
                    </a:lnTo>
                    <a:lnTo>
                      <a:pt x="292382" y="315165"/>
                    </a:lnTo>
                    <a:lnTo>
                      <a:pt x="497395" y="576884"/>
                    </a:lnTo>
                    <a:lnTo>
                      <a:pt x="149717" y="376312"/>
                    </a:lnTo>
                    <a:lnTo>
                      <a:pt x="216024" y="348469"/>
                    </a:lnTo>
                    <a:lnTo>
                      <a:pt x="0" y="219994"/>
                    </a:lnTo>
                    <a:lnTo>
                      <a:pt x="77409" y="180300"/>
                    </a:lnTo>
                    <a:lnTo>
                      <a:pt x="6291" y="138277"/>
                    </a:lnTo>
                    <a:cubicBezTo>
                      <a:pt x="47718" y="84200"/>
                      <a:pt x="98362" y="38150"/>
                      <a:pt x="154889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" name="CaixaDeTexto 10"/>
            <p:cNvSpPr txBox="1"/>
            <p:nvPr/>
          </p:nvSpPr>
          <p:spPr>
            <a:xfrm>
              <a:off x="6123971" y="2092524"/>
              <a:ext cx="8755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 smtClean="0">
                  <a:latin typeface="Agency FB" panose="020B0503020202020204" pitchFamily="34" charset="0"/>
                </a:rPr>
                <a:t>RIP</a:t>
              </a:r>
              <a:endParaRPr lang="pt-BR" sz="2000" b="1" dirty="0"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661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71600" y="620688"/>
            <a:ext cx="1140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D – 2</a:t>
            </a:r>
          </a:p>
          <a:p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428625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4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19" r="70440" b="48421"/>
          <a:stretch/>
        </p:blipFill>
        <p:spPr bwMode="auto">
          <a:xfrm>
            <a:off x="683568" y="3185692"/>
            <a:ext cx="3024336" cy="2881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28" b="39871"/>
          <a:stretch/>
        </p:blipFill>
        <p:spPr bwMode="auto">
          <a:xfrm>
            <a:off x="4427984" y="3185692"/>
            <a:ext cx="1565785" cy="2470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732384" y="606675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E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89162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79485"/>
            <a:ext cx="4464496" cy="481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043608" y="548680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F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765921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15616" y="794279"/>
            <a:ext cx="7052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G – muitas camisinhas, pode ser só a</a:t>
            </a:r>
          </a:p>
          <a:p>
            <a:r>
              <a:rPr lang="pt-BR" sz="3600" dirty="0" smtClean="0"/>
              <a:t> embalagem ou aberta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0248040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21</Words>
  <Application>Microsoft Office PowerPoint</Application>
  <PresentationFormat>Apresentação na tela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GUSTAVO FERREIRA GITZEL</cp:lastModifiedBy>
  <cp:revision>12</cp:revision>
  <dcterms:created xsi:type="dcterms:W3CDTF">2019-03-01T18:01:03Z</dcterms:created>
  <dcterms:modified xsi:type="dcterms:W3CDTF">2019-03-08T12:01:52Z</dcterms:modified>
</cp:coreProperties>
</file>