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230"/>
    <a:srgbClr val="492303"/>
    <a:srgbClr val="6C3304"/>
    <a:srgbClr val="AE5206"/>
    <a:srgbClr val="853F05"/>
    <a:srgbClr val="61B6CD"/>
    <a:srgbClr val="FCCFAA"/>
    <a:srgbClr val="FBB67D"/>
    <a:srgbClr val="2CB4F8"/>
    <a:srgbClr val="8DC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3237" autoAdjust="0"/>
  </p:normalViewPr>
  <p:slideViewPr>
    <p:cSldViewPr>
      <p:cViewPr>
        <p:scale>
          <a:sx n="75" d="100"/>
          <a:sy n="75" d="100"/>
        </p:scale>
        <p:origin x="-205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1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0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D722-0ECC-47B2-8D91-7862732E38C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upo 431"/>
          <p:cNvGrpSpPr/>
          <p:nvPr/>
        </p:nvGrpSpPr>
        <p:grpSpPr>
          <a:xfrm>
            <a:off x="-475321" y="1773900"/>
            <a:ext cx="9957472" cy="2790946"/>
            <a:chOff x="-396552" y="1470821"/>
            <a:chExt cx="9957472" cy="279094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396552" y="1480628"/>
              <a:ext cx="9957472" cy="2781139"/>
            </a:xfrm>
            <a:prstGeom prst="rect">
              <a:avLst/>
            </a:prstGeom>
            <a:solidFill>
              <a:srgbClr val="43A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6" name="Grupo 395"/>
            <p:cNvGrpSpPr/>
            <p:nvPr/>
          </p:nvGrpSpPr>
          <p:grpSpPr>
            <a:xfrm rot="18303924">
              <a:off x="294309" y="2516610"/>
              <a:ext cx="762468" cy="1728460"/>
              <a:chOff x="3223644" y="3168627"/>
              <a:chExt cx="1060324" cy="2286954"/>
            </a:xfrm>
          </p:grpSpPr>
          <p:sp>
            <p:nvSpPr>
              <p:cNvPr id="397" name="Retângulo de cantos arredondados 396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rgbClr val="6B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8" name="Retângulo de cantos arredondados 397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9" name="Elipse 398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0" name="Elipse 399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1" name="Elipse 400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2" name="Elipse 401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3" name="Elipse 402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04" name="Elipse 403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5" name="Elipse 404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6" name="Elipse 405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7" name="Grupo 406"/>
            <p:cNvGrpSpPr/>
            <p:nvPr/>
          </p:nvGrpSpPr>
          <p:grpSpPr>
            <a:xfrm>
              <a:off x="7557235" y="3104383"/>
              <a:ext cx="964538" cy="892146"/>
              <a:chOff x="3840283" y="4485000"/>
              <a:chExt cx="636754" cy="695571"/>
            </a:xfrm>
            <a:solidFill>
              <a:srgbClr val="8DCF90"/>
            </a:solidFill>
          </p:grpSpPr>
          <p:grpSp>
            <p:nvGrpSpPr>
              <p:cNvPr id="408" name="Grupo 407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  <a:grpFill/>
            </p:grpSpPr>
            <p:sp>
              <p:nvSpPr>
                <p:cNvPr id="410" name="Lágrima 409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Lágrima 410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9" name="Lágrima 408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2" name="Grupo 411"/>
            <p:cNvGrpSpPr/>
            <p:nvPr/>
          </p:nvGrpSpPr>
          <p:grpSpPr>
            <a:xfrm rot="2593293">
              <a:off x="7799895" y="1823541"/>
              <a:ext cx="1705784" cy="1083935"/>
              <a:chOff x="3420796" y="3459514"/>
              <a:chExt cx="1288780" cy="818951"/>
            </a:xfrm>
          </p:grpSpPr>
          <p:grpSp>
            <p:nvGrpSpPr>
              <p:cNvPr id="413" name="Grupo 412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417" name="Quadro 416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rgbClr val="54B8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8" name="Retângulo 417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rgbClr val="54B8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14" name="Grupo 413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15" name="Retângulo 414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8DCF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6" name="Retângulo 415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8DCF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431" name="Grupo 430"/>
            <p:cNvGrpSpPr/>
            <p:nvPr/>
          </p:nvGrpSpPr>
          <p:grpSpPr>
            <a:xfrm rot="1379575">
              <a:off x="513607" y="1470821"/>
              <a:ext cx="1859690" cy="1510947"/>
              <a:chOff x="3400755" y="917621"/>
              <a:chExt cx="2413842" cy="1961180"/>
            </a:xfrm>
          </p:grpSpPr>
          <p:sp>
            <p:nvSpPr>
              <p:cNvPr id="419" name="Semicírculos 418"/>
              <p:cNvSpPr/>
              <p:nvPr/>
            </p:nvSpPr>
            <p:spPr>
              <a:xfrm rot="18915691">
                <a:off x="3509516" y="1070272"/>
                <a:ext cx="1341369" cy="1721712"/>
              </a:xfrm>
              <a:prstGeom prst="blockArc">
                <a:avLst>
                  <a:gd name="adj1" fmla="val 19524072"/>
                  <a:gd name="adj2" fmla="val 21488549"/>
                  <a:gd name="adj3" fmla="val 8780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tângulo 419"/>
              <p:cNvSpPr/>
              <p:nvPr/>
            </p:nvSpPr>
            <p:spPr>
              <a:xfrm rot="18915691">
                <a:off x="5279761" y="1001065"/>
                <a:ext cx="123479" cy="679521"/>
              </a:xfrm>
              <a:prstGeom prst="rect">
                <a:avLst/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1" name="Semicírculos 420"/>
              <p:cNvSpPr/>
              <p:nvPr/>
            </p:nvSpPr>
            <p:spPr>
              <a:xfrm rot="8115691">
                <a:off x="4417904" y="1157089"/>
                <a:ext cx="1396693" cy="1721712"/>
              </a:xfrm>
              <a:prstGeom prst="blockArc">
                <a:avLst>
                  <a:gd name="adj1" fmla="val 10800000"/>
                  <a:gd name="adj2" fmla="val 21488549"/>
                  <a:gd name="adj3" fmla="val 8780"/>
                </a:avLst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Elipse 421"/>
              <p:cNvSpPr/>
              <p:nvPr/>
            </p:nvSpPr>
            <p:spPr>
              <a:xfrm rot="13515691">
                <a:off x="4900705" y="914043"/>
                <a:ext cx="464326" cy="471482"/>
              </a:xfrm>
              <a:prstGeom prst="ellipse">
                <a:avLst/>
              </a:prstGeom>
              <a:solidFill>
                <a:srgbClr val="54B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3" name="Elipse 422"/>
              <p:cNvSpPr/>
              <p:nvPr/>
            </p:nvSpPr>
            <p:spPr>
              <a:xfrm rot="13515691">
                <a:off x="4979842" y="994401"/>
                <a:ext cx="306051" cy="310768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4" name="Elipse 423"/>
              <p:cNvSpPr/>
              <p:nvPr/>
            </p:nvSpPr>
            <p:spPr>
              <a:xfrm rot="18915691">
                <a:off x="4208963" y="1172579"/>
                <a:ext cx="198042" cy="198042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5" name="Semicírculos 424"/>
              <p:cNvSpPr/>
              <p:nvPr/>
            </p:nvSpPr>
            <p:spPr>
              <a:xfrm rot="18915691" flipH="1">
                <a:off x="3489759" y="1127913"/>
                <a:ext cx="1341369" cy="1721712"/>
              </a:xfrm>
              <a:prstGeom prst="blockArc">
                <a:avLst>
                  <a:gd name="adj1" fmla="val 19524072"/>
                  <a:gd name="adj2" fmla="val 21488549"/>
                  <a:gd name="adj3" fmla="val 8780"/>
                </a:avLst>
              </a:prstGeom>
              <a:solidFill>
                <a:srgbClr val="48A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Elipse 425"/>
              <p:cNvSpPr/>
              <p:nvPr/>
            </p:nvSpPr>
            <p:spPr>
              <a:xfrm rot="18915691" flipH="1">
                <a:off x="3400755" y="2011506"/>
                <a:ext cx="198042" cy="198042"/>
              </a:xfrm>
              <a:prstGeom prst="ellipse">
                <a:avLst/>
              </a:prstGeom>
              <a:solidFill>
                <a:srgbClr val="275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7" name="Semicírculos 426"/>
              <p:cNvSpPr/>
              <p:nvPr/>
            </p:nvSpPr>
            <p:spPr>
              <a:xfrm rot="8115691">
                <a:off x="3436334" y="1062615"/>
                <a:ext cx="1396692" cy="1721712"/>
              </a:xfrm>
              <a:prstGeom prst="blockArc">
                <a:avLst>
                  <a:gd name="adj1" fmla="val 10800000"/>
                  <a:gd name="adj2" fmla="val 21488549"/>
                  <a:gd name="adj3" fmla="val 8780"/>
                </a:avLst>
              </a:prstGeom>
              <a:solidFill>
                <a:srgbClr val="347C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8" name="Grupo 427"/>
              <p:cNvGrpSpPr/>
              <p:nvPr/>
            </p:nvGrpSpPr>
            <p:grpSpPr>
              <a:xfrm>
                <a:off x="5024202" y="1045634"/>
                <a:ext cx="217329" cy="208300"/>
                <a:chOff x="6834207" y="1101009"/>
                <a:chExt cx="1094714" cy="1049232"/>
              </a:xfrm>
            </p:grpSpPr>
            <p:sp>
              <p:nvSpPr>
                <p:cNvPr id="429" name="Elipse 428"/>
                <p:cNvSpPr/>
                <p:nvPr/>
              </p:nvSpPr>
              <p:spPr>
                <a:xfrm rot="13515691">
                  <a:off x="6871603" y="1092922"/>
                  <a:ext cx="1049232" cy="1065405"/>
                </a:xfrm>
                <a:prstGeom prst="ellipse">
                  <a:avLst/>
                </a:prstGeom>
                <a:solidFill>
                  <a:srgbClr val="46A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Elipse 82"/>
                <p:cNvSpPr/>
                <p:nvPr/>
              </p:nvSpPr>
              <p:spPr>
                <a:xfrm rot="13515691">
                  <a:off x="6836547" y="1177015"/>
                  <a:ext cx="899666" cy="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66" h="904345">
                      <a:moveTo>
                        <a:pt x="750101" y="904345"/>
                      </a:moveTo>
                      <a:lnTo>
                        <a:pt x="0" y="161060"/>
                      </a:lnTo>
                      <a:cubicBezTo>
                        <a:pt x="94853" y="61539"/>
                        <a:pt x="227874" y="0"/>
                        <a:pt x="375050" y="0"/>
                      </a:cubicBezTo>
                      <a:cubicBezTo>
                        <a:pt x="664787" y="0"/>
                        <a:pt x="899666" y="238499"/>
                        <a:pt x="899666" y="532703"/>
                      </a:cubicBezTo>
                      <a:cubicBezTo>
                        <a:pt x="899666" y="677462"/>
                        <a:pt x="842802" y="808735"/>
                        <a:pt x="750101" y="904345"/>
                      </a:cubicBezTo>
                      <a:close/>
                    </a:path>
                  </a:pathLst>
                </a:custGeom>
                <a:solidFill>
                  <a:srgbClr val="6CC2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721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9</a:t>
            </a:r>
            <a:endParaRPr lang="pt-BR" dirty="0"/>
          </a:p>
        </p:txBody>
      </p:sp>
      <p:grpSp>
        <p:nvGrpSpPr>
          <p:cNvPr id="1027" name="Grupo 1026"/>
          <p:cNvGrpSpPr/>
          <p:nvPr/>
        </p:nvGrpSpPr>
        <p:grpSpPr>
          <a:xfrm>
            <a:off x="3193978" y="1780381"/>
            <a:ext cx="2684109" cy="4312714"/>
            <a:chOff x="3193978" y="1780381"/>
            <a:chExt cx="2684109" cy="4312714"/>
          </a:xfrm>
        </p:grpSpPr>
        <p:sp>
          <p:nvSpPr>
            <p:cNvPr id="131" name="Pizza 130"/>
            <p:cNvSpPr/>
            <p:nvPr/>
          </p:nvSpPr>
          <p:spPr>
            <a:xfrm rot="5400000">
              <a:off x="2628987" y="2843995"/>
              <a:ext cx="4304531" cy="2193669"/>
            </a:xfrm>
            <a:prstGeom prst="pie">
              <a:avLst>
                <a:gd name="adj1" fmla="val 5319688"/>
                <a:gd name="adj2" fmla="val 16065271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025" name="Grupo 1024"/>
            <p:cNvGrpSpPr/>
            <p:nvPr/>
          </p:nvGrpSpPr>
          <p:grpSpPr>
            <a:xfrm>
              <a:off x="3193978" y="1780381"/>
              <a:ext cx="2608057" cy="3981429"/>
              <a:chOff x="3840632" y="830350"/>
              <a:chExt cx="2608057" cy="3981429"/>
            </a:xfrm>
          </p:grpSpPr>
          <p:sp>
            <p:nvSpPr>
              <p:cNvPr id="10" name="Arredondar Retângulo no Mesmo Canto Lateral 2064"/>
              <p:cNvSpPr/>
              <p:nvPr/>
            </p:nvSpPr>
            <p:spPr>
              <a:xfrm rot="19993298" flipH="1">
                <a:off x="5854765" y="2766322"/>
                <a:ext cx="332498" cy="81028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 rot="5400000">
                <a:off x="4859739" y="2640495"/>
                <a:ext cx="325599" cy="853052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4951375" y="2829740"/>
                <a:ext cx="1016182" cy="1360395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apezoide 20"/>
              <p:cNvSpPr/>
              <p:nvPr/>
            </p:nvSpPr>
            <p:spPr>
              <a:xfrm>
                <a:off x="5298713" y="2445514"/>
                <a:ext cx="350078" cy="465604"/>
              </a:xfrm>
              <a:prstGeom prst="trapezoid">
                <a:avLst>
                  <a:gd name="adj" fmla="val 4062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724055" y="924349"/>
                <a:ext cx="1469835" cy="17148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Pizza 22"/>
              <p:cNvSpPr/>
              <p:nvPr/>
            </p:nvSpPr>
            <p:spPr>
              <a:xfrm rot="5400000">
                <a:off x="4654151" y="889095"/>
                <a:ext cx="1578161" cy="1460671"/>
              </a:xfrm>
              <a:prstGeom prst="pie">
                <a:avLst>
                  <a:gd name="adj1" fmla="val 5319688"/>
                  <a:gd name="adj2" fmla="val 160652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orma livre 36"/>
              <p:cNvSpPr/>
              <p:nvPr/>
            </p:nvSpPr>
            <p:spPr>
              <a:xfrm>
                <a:off x="4948845" y="1776271"/>
                <a:ext cx="436248" cy="2677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055759" y="1798940"/>
                <a:ext cx="222419" cy="22241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5111609" y="1854790"/>
                <a:ext cx="110719" cy="110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179395" y="1866267"/>
                <a:ext cx="20365" cy="2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 flipH="1">
                <a:off x="5524288" y="1776270"/>
                <a:ext cx="436248" cy="2677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 flipH="1">
                <a:off x="5631203" y="1798939"/>
                <a:ext cx="222419" cy="22241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 flipH="1">
                <a:off x="5687053" y="1854789"/>
                <a:ext cx="110719" cy="110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H="1">
                <a:off x="5709621" y="1866266"/>
                <a:ext cx="20365" cy="2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5395459" y="2083102"/>
                <a:ext cx="127023" cy="84873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5298961" y="2333043"/>
                <a:ext cx="320514" cy="193379"/>
              </a:xfrm>
              <a:custGeom>
                <a:avLst/>
                <a:gdLst>
                  <a:gd name="connsiteX0" fmla="*/ 5288 w 576822"/>
                  <a:gd name="connsiteY0" fmla="*/ 34655 h 348019"/>
                  <a:gd name="connsiteX1" fmla="*/ 105300 w 576822"/>
                  <a:gd name="connsiteY1" fmla="*/ 17986 h 348019"/>
                  <a:gd name="connsiteX2" fmla="*/ 207694 w 576822"/>
                  <a:gd name="connsiteY2" fmla="*/ 1318 h 348019"/>
                  <a:gd name="connsiteX3" fmla="*/ 286275 w 576822"/>
                  <a:gd name="connsiteY3" fmla="*/ 34655 h 348019"/>
                  <a:gd name="connsiteX4" fmla="*/ 352950 w 576822"/>
                  <a:gd name="connsiteY4" fmla="*/ 1318 h 348019"/>
                  <a:gd name="connsiteX5" fmla="*/ 429150 w 576822"/>
                  <a:gd name="connsiteY5" fmla="*/ 8461 h 348019"/>
                  <a:gd name="connsiteX6" fmla="*/ 491063 w 576822"/>
                  <a:gd name="connsiteY6" fmla="*/ 25130 h 348019"/>
                  <a:gd name="connsiteX7" fmla="*/ 572025 w 576822"/>
                  <a:gd name="connsiteY7" fmla="*/ 32274 h 348019"/>
                  <a:gd name="connsiteX8" fmla="*/ 564881 w 576822"/>
                  <a:gd name="connsiteY8" fmla="*/ 70374 h 348019"/>
                  <a:gd name="connsiteX9" fmla="*/ 543450 w 576822"/>
                  <a:gd name="connsiteY9" fmla="*/ 156099 h 348019"/>
                  <a:gd name="connsiteX10" fmla="*/ 472013 w 576822"/>
                  <a:gd name="connsiteY10" fmla="*/ 265636 h 348019"/>
                  <a:gd name="connsiteX11" fmla="*/ 372000 w 576822"/>
                  <a:gd name="connsiteY11" fmla="*/ 337074 h 348019"/>
                  <a:gd name="connsiteX12" fmla="*/ 262463 w 576822"/>
                  <a:gd name="connsiteY12" fmla="*/ 346599 h 348019"/>
                  <a:gd name="connsiteX13" fmla="*/ 169594 w 576822"/>
                  <a:gd name="connsiteY13" fmla="*/ 325168 h 348019"/>
                  <a:gd name="connsiteX14" fmla="*/ 93394 w 576822"/>
                  <a:gd name="connsiteY14" fmla="*/ 258493 h 348019"/>
                  <a:gd name="connsiteX15" fmla="*/ 45769 w 576822"/>
                  <a:gd name="connsiteY15" fmla="*/ 179911 h 348019"/>
                  <a:gd name="connsiteX16" fmla="*/ 17194 w 576822"/>
                  <a:gd name="connsiteY16" fmla="*/ 108474 h 348019"/>
                  <a:gd name="connsiteX17" fmla="*/ 5288 w 576822"/>
                  <a:gd name="connsiteY17" fmla="*/ 34655 h 348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6822" h="348019">
                    <a:moveTo>
                      <a:pt x="5288" y="34655"/>
                    </a:moveTo>
                    <a:cubicBezTo>
                      <a:pt x="19972" y="19574"/>
                      <a:pt x="105300" y="17986"/>
                      <a:pt x="105300" y="17986"/>
                    </a:cubicBezTo>
                    <a:cubicBezTo>
                      <a:pt x="139034" y="12430"/>
                      <a:pt x="177532" y="-1460"/>
                      <a:pt x="207694" y="1318"/>
                    </a:cubicBezTo>
                    <a:cubicBezTo>
                      <a:pt x="237856" y="4096"/>
                      <a:pt x="262066" y="34655"/>
                      <a:pt x="286275" y="34655"/>
                    </a:cubicBezTo>
                    <a:cubicBezTo>
                      <a:pt x="310484" y="34655"/>
                      <a:pt x="329138" y="5684"/>
                      <a:pt x="352950" y="1318"/>
                    </a:cubicBezTo>
                    <a:cubicBezTo>
                      <a:pt x="376762" y="-3048"/>
                      <a:pt x="406131" y="4492"/>
                      <a:pt x="429150" y="8461"/>
                    </a:cubicBezTo>
                    <a:cubicBezTo>
                      <a:pt x="452169" y="12430"/>
                      <a:pt x="467251" y="21161"/>
                      <a:pt x="491063" y="25130"/>
                    </a:cubicBezTo>
                    <a:cubicBezTo>
                      <a:pt x="514876" y="29099"/>
                      <a:pt x="559722" y="24733"/>
                      <a:pt x="572025" y="32274"/>
                    </a:cubicBezTo>
                    <a:cubicBezTo>
                      <a:pt x="584328" y="39815"/>
                      <a:pt x="569643" y="49737"/>
                      <a:pt x="564881" y="70374"/>
                    </a:cubicBezTo>
                    <a:cubicBezTo>
                      <a:pt x="560119" y="91011"/>
                      <a:pt x="558928" y="123555"/>
                      <a:pt x="543450" y="156099"/>
                    </a:cubicBezTo>
                    <a:cubicBezTo>
                      <a:pt x="527972" y="188643"/>
                      <a:pt x="500588" y="235474"/>
                      <a:pt x="472013" y="265636"/>
                    </a:cubicBezTo>
                    <a:cubicBezTo>
                      <a:pt x="443438" y="295798"/>
                      <a:pt x="406925" y="323580"/>
                      <a:pt x="372000" y="337074"/>
                    </a:cubicBezTo>
                    <a:cubicBezTo>
                      <a:pt x="337075" y="350568"/>
                      <a:pt x="296197" y="348583"/>
                      <a:pt x="262463" y="346599"/>
                    </a:cubicBezTo>
                    <a:cubicBezTo>
                      <a:pt x="228729" y="344615"/>
                      <a:pt x="197772" y="339852"/>
                      <a:pt x="169594" y="325168"/>
                    </a:cubicBezTo>
                    <a:cubicBezTo>
                      <a:pt x="141416" y="310484"/>
                      <a:pt x="114031" y="282702"/>
                      <a:pt x="93394" y="258493"/>
                    </a:cubicBezTo>
                    <a:cubicBezTo>
                      <a:pt x="72757" y="234284"/>
                      <a:pt x="58469" y="204914"/>
                      <a:pt x="45769" y="179911"/>
                    </a:cubicBezTo>
                    <a:cubicBezTo>
                      <a:pt x="33069" y="154908"/>
                      <a:pt x="23941" y="133080"/>
                      <a:pt x="17194" y="108474"/>
                    </a:cubicBezTo>
                    <a:cubicBezTo>
                      <a:pt x="10447" y="83868"/>
                      <a:pt x="-9396" y="49736"/>
                      <a:pt x="5288" y="346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5346196" y="2344575"/>
                <a:ext cx="226541" cy="9623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5346196" y="2362962"/>
                <a:ext cx="226541" cy="58053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5393727" y="2815761"/>
                <a:ext cx="160048" cy="350077"/>
              </a:xfrm>
              <a:prstGeom prst="flowChartDelay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535008" y="3112876"/>
                <a:ext cx="525526" cy="45014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4855957" y="3293963"/>
                <a:ext cx="1212907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4857193" y="3112876"/>
                <a:ext cx="525526" cy="45014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840632" y="3641562"/>
                <a:ext cx="2558647" cy="11702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Grupo 48"/>
              <p:cNvGrpSpPr/>
              <p:nvPr/>
            </p:nvGrpSpPr>
            <p:grpSpPr>
              <a:xfrm rot="4020596">
                <a:off x="5688568" y="3194236"/>
                <a:ext cx="280384" cy="1239858"/>
                <a:chOff x="5895434" y="3488567"/>
                <a:chExt cx="280384" cy="1363422"/>
              </a:xfrm>
            </p:grpSpPr>
            <p:sp>
              <p:nvSpPr>
                <p:cNvPr id="43" name="Arredondar Retângulo no Mesmo Canto Lateral 2064"/>
                <p:cNvSpPr/>
                <p:nvPr/>
              </p:nvSpPr>
              <p:spPr>
                <a:xfrm flipH="1">
                  <a:off x="5895435" y="3488567"/>
                  <a:ext cx="280383" cy="108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914400">
                      <a:moveTo>
                        <a:pt x="238128" y="0"/>
                      </a:moveTo>
                      <a:lnTo>
                        <a:pt x="360040" y="0"/>
                      </a:lnTo>
                      <a:lnTo>
                        <a:pt x="360040" y="914400"/>
                      </a:lnTo>
                      <a:lnTo>
                        <a:pt x="0" y="914400"/>
                      </a:lnTo>
                      <a:lnTo>
                        <a:pt x="0" y="238128"/>
                      </a:lnTo>
                      <a:cubicBezTo>
                        <a:pt x="0" y="106614"/>
                        <a:pt x="106614" y="0"/>
                        <a:pt x="23812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Fluxograma: Atraso 4"/>
                <p:cNvSpPr/>
                <p:nvPr/>
              </p:nvSpPr>
              <p:spPr>
                <a:xfrm rot="5400000">
                  <a:off x="5887565" y="4563736"/>
                  <a:ext cx="296122" cy="28038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0" name="Retângulo de cantos arredondados 49"/>
              <p:cNvSpPr/>
              <p:nvPr/>
            </p:nvSpPr>
            <p:spPr>
              <a:xfrm rot="20568782">
                <a:off x="4572940" y="1930127"/>
                <a:ext cx="216816" cy="5399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upo 52"/>
              <p:cNvGrpSpPr/>
              <p:nvPr/>
            </p:nvGrpSpPr>
            <p:grpSpPr>
              <a:xfrm rot="11126778">
                <a:off x="4409990" y="1979457"/>
                <a:ext cx="280384" cy="1239858"/>
                <a:chOff x="5895434" y="3488567"/>
                <a:chExt cx="280384" cy="1363422"/>
              </a:xfrm>
            </p:grpSpPr>
            <p:sp>
              <p:nvSpPr>
                <p:cNvPr id="54" name="Arredondar Retângulo no Mesmo Canto Lateral 2064"/>
                <p:cNvSpPr/>
                <p:nvPr/>
              </p:nvSpPr>
              <p:spPr>
                <a:xfrm flipH="1">
                  <a:off x="5895435" y="3488567"/>
                  <a:ext cx="280383" cy="108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914400">
                      <a:moveTo>
                        <a:pt x="238128" y="0"/>
                      </a:moveTo>
                      <a:lnTo>
                        <a:pt x="360040" y="0"/>
                      </a:lnTo>
                      <a:lnTo>
                        <a:pt x="360040" y="914400"/>
                      </a:lnTo>
                      <a:lnTo>
                        <a:pt x="0" y="914400"/>
                      </a:lnTo>
                      <a:lnTo>
                        <a:pt x="0" y="238128"/>
                      </a:lnTo>
                      <a:cubicBezTo>
                        <a:pt x="0" y="106614"/>
                        <a:pt x="106614" y="0"/>
                        <a:pt x="23812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luxograma: Atraso 54"/>
                <p:cNvSpPr/>
                <p:nvPr/>
              </p:nvSpPr>
              <p:spPr>
                <a:xfrm rot="5400000">
                  <a:off x="5887565" y="4563736"/>
                  <a:ext cx="296122" cy="280383"/>
                </a:xfrm>
                <a:prstGeom prst="flowChartDelay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128513" y="3227731"/>
                <a:ext cx="1496658" cy="1229659"/>
                <a:chOff x="3621965" y="2713550"/>
                <a:chExt cx="2626171" cy="2157671"/>
              </a:xfrm>
            </p:grpSpPr>
            <p:sp>
              <p:nvSpPr>
                <p:cNvPr id="67" name="Arredondar Retângulo no Mesmo Canto Lateral 66"/>
                <p:cNvSpPr/>
                <p:nvPr/>
              </p:nvSpPr>
              <p:spPr>
                <a:xfrm rot="10800000">
                  <a:off x="3621965" y="4257644"/>
                  <a:ext cx="2626170" cy="28543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Arredondar Retângulo no Mesmo Canto Lateral 67"/>
                <p:cNvSpPr/>
                <p:nvPr/>
              </p:nvSpPr>
              <p:spPr>
                <a:xfrm>
                  <a:off x="3621966" y="2713550"/>
                  <a:ext cx="2626170" cy="1544094"/>
                </a:xfrm>
                <a:prstGeom prst="round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apezoide 68"/>
                <p:cNvSpPr/>
                <p:nvPr/>
              </p:nvSpPr>
              <p:spPr>
                <a:xfrm>
                  <a:off x="4647380" y="4543083"/>
                  <a:ext cx="575340" cy="229517"/>
                </a:xfrm>
                <a:prstGeom prst="trapezoid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69"/>
                <p:cNvSpPr/>
                <p:nvPr/>
              </p:nvSpPr>
              <p:spPr>
                <a:xfrm>
                  <a:off x="4552128" y="4772600"/>
                  <a:ext cx="765846" cy="9862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62"/>
                <p:cNvSpPr/>
                <p:nvPr/>
              </p:nvSpPr>
              <p:spPr>
                <a:xfrm>
                  <a:off x="4675229" y="4543082"/>
                  <a:ext cx="519642" cy="1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743" h="167582">
                      <a:moveTo>
                        <a:pt x="41895" y="0"/>
                      </a:moveTo>
                      <a:lnTo>
                        <a:pt x="739847" y="0"/>
                      </a:lnTo>
                      <a:lnTo>
                        <a:pt x="781743" y="167582"/>
                      </a:lnTo>
                      <a:lnTo>
                        <a:pt x="0" y="167582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redondar Retângulo no Mesmo Canto Lateral 66"/>
                <p:cNvSpPr/>
                <p:nvPr/>
              </p:nvSpPr>
              <p:spPr>
                <a:xfrm>
                  <a:off x="3685748" y="2722300"/>
                  <a:ext cx="2554781" cy="1460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7700" h="1788572">
                      <a:moveTo>
                        <a:pt x="227668" y="0"/>
                      </a:moveTo>
                      <a:lnTo>
                        <a:pt x="2812634" y="0"/>
                      </a:lnTo>
                      <a:cubicBezTo>
                        <a:pt x="2986640" y="0"/>
                        <a:pt x="3127700" y="141060"/>
                        <a:pt x="3127700" y="315066"/>
                      </a:cubicBezTo>
                      <a:lnTo>
                        <a:pt x="3127700" y="1788572"/>
                      </a:lnTo>
                      <a:lnTo>
                        <a:pt x="0" y="98199"/>
                      </a:lnTo>
                      <a:cubicBezTo>
                        <a:pt x="56923" y="37532"/>
                        <a:pt x="137912" y="0"/>
                        <a:pt x="22766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4" name="Grupo 73"/>
                <p:cNvGrpSpPr/>
                <p:nvPr/>
              </p:nvGrpSpPr>
              <p:grpSpPr>
                <a:xfrm>
                  <a:off x="4751431" y="3182926"/>
                  <a:ext cx="304455" cy="684144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77" name="Elipse 76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de cantos arredondados 80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81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Retângulo de cantos arredondados 8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6" name="Retângulo de cantos arredondados 8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7" name="Retângulo de cantos arredondados 8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Retângulo de cantos arredondados 87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" name="Retângulo de cantos arredondados 88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" name="Retângulo de cantos arredondados 89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1" name="Retângulo de cantos arredondados 90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2" name="Retângulo de cantos arredondados 91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92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Retângulo de cantos arredondados 94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Retângulo de cantos arredondados 95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Retângulo de cantos arredondados 96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Retângulo de cantos arredondados 97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Retângulo de cantos arredondados 101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4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2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8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Forma livre 75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3" name="Grupo 122"/>
              <p:cNvGrpSpPr/>
              <p:nvPr/>
            </p:nvGrpSpPr>
            <p:grpSpPr>
              <a:xfrm>
                <a:off x="5797771" y="3810116"/>
                <a:ext cx="513328" cy="585738"/>
                <a:chOff x="2195736" y="1913530"/>
                <a:chExt cx="801360" cy="91440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22" name="Semicírculos 121"/>
                <p:cNvSpPr/>
                <p:nvPr/>
              </p:nvSpPr>
              <p:spPr>
                <a:xfrm rot="5562637">
                  <a:off x="2412664" y="2041232"/>
                  <a:ext cx="584432" cy="584432"/>
                </a:xfrm>
                <a:prstGeom prst="blockArc">
                  <a:avLst>
                    <a:gd name="adj1" fmla="val 10800000"/>
                    <a:gd name="adj2" fmla="val 20816688"/>
                    <a:gd name="adj3" fmla="val 165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tângulo de cantos arredondados 120"/>
                <p:cNvSpPr/>
                <p:nvPr/>
              </p:nvSpPr>
              <p:spPr>
                <a:xfrm>
                  <a:off x="2195736" y="1913530"/>
                  <a:ext cx="586659" cy="9144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770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10</a:t>
            </a:r>
            <a:endParaRPr lang="pt-BR" dirty="0"/>
          </a:p>
        </p:txBody>
      </p:sp>
      <p:sp>
        <p:nvSpPr>
          <p:cNvPr id="4" name="AutoShape 2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051" name="Grupo 2050"/>
          <p:cNvGrpSpPr/>
          <p:nvPr/>
        </p:nvGrpSpPr>
        <p:grpSpPr>
          <a:xfrm>
            <a:off x="1801743" y="617538"/>
            <a:ext cx="4644888" cy="5656030"/>
            <a:chOff x="3183942" y="309060"/>
            <a:chExt cx="4644888" cy="5656030"/>
          </a:xfrm>
        </p:grpSpPr>
        <p:sp>
          <p:nvSpPr>
            <p:cNvPr id="29" name="Elipse 28"/>
            <p:cNvSpPr/>
            <p:nvPr/>
          </p:nvSpPr>
          <p:spPr>
            <a:xfrm>
              <a:off x="5572378" y="309060"/>
              <a:ext cx="2256452" cy="22564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luxograma: Atraso 9"/>
            <p:cNvSpPr/>
            <p:nvPr/>
          </p:nvSpPr>
          <p:spPr>
            <a:xfrm rot="5400000">
              <a:off x="7075373" y="4142021"/>
              <a:ext cx="296122" cy="296122"/>
            </a:xfrm>
            <a:prstGeom prst="flowChartDelay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17428" y="4344901"/>
              <a:ext cx="240070" cy="1360395"/>
            </a:xfrm>
            <a:prstGeom prst="rect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20863" y="4344901"/>
              <a:ext cx="240070" cy="1360395"/>
            </a:xfrm>
            <a:prstGeom prst="rect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redondar Retângulo no Mesmo Canto Lateral 2064"/>
            <p:cNvSpPr/>
            <p:nvPr/>
          </p:nvSpPr>
          <p:spPr>
            <a:xfrm flipH="1">
              <a:off x="7045893" y="2761961"/>
              <a:ext cx="668501" cy="1395476"/>
            </a:xfrm>
            <a:custGeom>
              <a:avLst/>
              <a:gdLst>
                <a:gd name="connsiteX0" fmla="*/ 694538 w 816450"/>
                <a:gd name="connsiteY0" fmla="*/ 0 h 914400"/>
                <a:gd name="connsiteX1" fmla="*/ 816450 w 816450"/>
                <a:gd name="connsiteY1" fmla="*/ 0 h 914400"/>
                <a:gd name="connsiteX2" fmla="*/ 816450 w 816450"/>
                <a:gd name="connsiteY2" fmla="*/ 914400 h 914400"/>
                <a:gd name="connsiteX3" fmla="*/ 456410 w 816450"/>
                <a:gd name="connsiteY3" fmla="*/ 914400 h 914400"/>
                <a:gd name="connsiteX4" fmla="*/ 0 w 816450"/>
                <a:gd name="connsiteY4" fmla="*/ 433691 h 914400"/>
                <a:gd name="connsiteX5" fmla="*/ 694538 w 816450"/>
                <a:gd name="connsiteY5" fmla="*/ 0 h 914400"/>
                <a:gd name="connsiteX0" fmla="*/ 694538 w 816452"/>
                <a:gd name="connsiteY0" fmla="*/ 0 h 914400"/>
                <a:gd name="connsiteX1" fmla="*/ 816450 w 816452"/>
                <a:gd name="connsiteY1" fmla="*/ 0 h 914400"/>
                <a:gd name="connsiteX2" fmla="*/ 343116 w 816452"/>
                <a:gd name="connsiteY2" fmla="*/ 457889 h 914400"/>
                <a:gd name="connsiteX3" fmla="*/ 816450 w 816452"/>
                <a:gd name="connsiteY3" fmla="*/ 914400 h 914400"/>
                <a:gd name="connsiteX4" fmla="*/ 456410 w 816452"/>
                <a:gd name="connsiteY4" fmla="*/ 914400 h 914400"/>
                <a:gd name="connsiteX5" fmla="*/ 0 w 816452"/>
                <a:gd name="connsiteY5" fmla="*/ 433691 h 914400"/>
                <a:gd name="connsiteX6" fmla="*/ 694538 w 816452"/>
                <a:gd name="connsiteY6" fmla="*/ 0 h 914400"/>
                <a:gd name="connsiteX0" fmla="*/ 617299 w 739213"/>
                <a:gd name="connsiteY0" fmla="*/ 0 h 914400"/>
                <a:gd name="connsiteX1" fmla="*/ 739211 w 739213"/>
                <a:gd name="connsiteY1" fmla="*/ 0 h 914400"/>
                <a:gd name="connsiteX2" fmla="*/ 265877 w 739213"/>
                <a:gd name="connsiteY2" fmla="*/ 457889 h 914400"/>
                <a:gd name="connsiteX3" fmla="*/ 739211 w 739213"/>
                <a:gd name="connsiteY3" fmla="*/ 914400 h 914400"/>
                <a:gd name="connsiteX4" fmla="*/ 379171 w 739213"/>
                <a:gd name="connsiteY4" fmla="*/ 914400 h 914400"/>
                <a:gd name="connsiteX5" fmla="*/ 0 w 739213"/>
                <a:gd name="connsiteY5" fmla="*/ 433691 h 914400"/>
                <a:gd name="connsiteX6" fmla="*/ 617299 w 739213"/>
                <a:gd name="connsiteY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3" h="914400">
                  <a:moveTo>
                    <a:pt x="617299" y="0"/>
                  </a:moveTo>
                  <a:lnTo>
                    <a:pt x="739211" y="0"/>
                  </a:lnTo>
                  <a:cubicBezTo>
                    <a:pt x="740591" y="152630"/>
                    <a:pt x="264497" y="305259"/>
                    <a:pt x="265877" y="457889"/>
                  </a:cubicBezTo>
                  <a:lnTo>
                    <a:pt x="739211" y="914400"/>
                  </a:lnTo>
                  <a:lnTo>
                    <a:pt x="379171" y="914400"/>
                  </a:lnTo>
                  <a:cubicBezTo>
                    <a:pt x="379171" y="688976"/>
                    <a:pt x="0" y="659115"/>
                    <a:pt x="0" y="433691"/>
                  </a:cubicBezTo>
                  <a:cubicBezTo>
                    <a:pt x="0" y="302177"/>
                    <a:pt x="485785" y="0"/>
                    <a:pt x="617299" y="0"/>
                  </a:cubicBezTo>
                  <a:close/>
                </a:path>
              </a:pathLst>
            </a:cu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48" name="Grupo 2047"/>
            <p:cNvGrpSpPr/>
            <p:nvPr/>
          </p:nvGrpSpPr>
          <p:grpSpPr>
            <a:xfrm rot="3305628">
              <a:off x="5568715" y="2394477"/>
              <a:ext cx="326994" cy="1857266"/>
              <a:chOff x="5074661" y="2715516"/>
              <a:chExt cx="326994" cy="1610978"/>
            </a:xfrm>
            <a:solidFill>
              <a:srgbClr val="8C5C2C"/>
            </a:solidFill>
          </p:grpSpPr>
          <p:sp>
            <p:nvSpPr>
              <p:cNvPr id="11" name="Fluxograma: Atraso 10"/>
              <p:cNvSpPr/>
              <p:nvPr/>
            </p:nvSpPr>
            <p:spPr>
              <a:xfrm rot="5400000">
                <a:off x="5090097" y="4014936"/>
                <a:ext cx="296122" cy="3269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redondar Retângulo no Mesmo Canto Lateral 2064"/>
              <p:cNvSpPr/>
              <p:nvPr/>
            </p:nvSpPr>
            <p:spPr>
              <a:xfrm>
                <a:off x="5076056" y="2715516"/>
                <a:ext cx="325599" cy="1395476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Trapezoide 16"/>
            <p:cNvSpPr/>
            <p:nvPr/>
          </p:nvSpPr>
          <p:spPr>
            <a:xfrm>
              <a:off x="6067743" y="3624692"/>
              <a:ext cx="1294293" cy="1280371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Arredondar Retângulo no Mesmo Canto Lateral 17"/>
            <p:cNvSpPr/>
            <p:nvPr/>
          </p:nvSpPr>
          <p:spPr>
            <a:xfrm>
              <a:off x="6192513" y="2744437"/>
              <a:ext cx="1016182" cy="1360395"/>
            </a:xfrm>
            <a:prstGeom prst="round2SameRect">
              <a:avLst>
                <a:gd name="adj1" fmla="val 23698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apezoide 25"/>
            <p:cNvSpPr/>
            <p:nvPr/>
          </p:nvSpPr>
          <p:spPr>
            <a:xfrm>
              <a:off x="6539851" y="2360211"/>
              <a:ext cx="350078" cy="465604"/>
            </a:xfrm>
            <a:prstGeom prst="trapezoid">
              <a:avLst>
                <a:gd name="adj" fmla="val 40625"/>
              </a:avLst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965193" y="839046"/>
              <a:ext cx="1469835" cy="1714808"/>
            </a:xfrm>
            <a:prstGeom prst="ellipse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izza 27"/>
            <p:cNvSpPr/>
            <p:nvPr/>
          </p:nvSpPr>
          <p:spPr>
            <a:xfrm rot="5400000">
              <a:off x="5837151" y="745047"/>
              <a:ext cx="1578161" cy="1578161"/>
            </a:xfrm>
            <a:prstGeom prst="pie">
              <a:avLst>
                <a:gd name="adj1" fmla="val 5380363"/>
                <a:gd name="adj2" fmla="val 1606527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6189983" y="1690968"/>
              <a:ext cx="436248" cy="267757"/>
              <a:chOff x="6879379" y="4970235"/>
              <a:chExt cx="1645001" cy="1009657"/>
            </a:xfrm>
          </p:grpSpPr>
          <p:sp>
            <p:nvSpPr>
              <p:cNvPr id="42" name="Forma livre 41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flipH="1">
              <a:off x="6765426" y="1690967"/>
              <a:ext cx="436248" cy="267757"/>
              <a:chOff x="6879379" y="4970235"/>
              <a:chExt cx="1645001" cy="1009657"/>
            </a:xfrm>
          </p:grpSpPr>
          <p:sp>
            <p:nvSpPr>
              <p:cNvPr id="38" name="Forma livre 37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Forma livre 31"/>
            <p:cNvSpPr/>
            <p:nvPr/>
          </p:nvSpPr>
          <p:spPr>
            <a:xfrm>
              <a:off x="6636597" y="1997799"/>
              <a:ext cx="127023" cy="84873"/>
            </a:xfrm>
            <a:custGeom>
              <a:avLst/>
              <a:gdLst>
                <a:gd name="connsiteX0" fmla="*/ 0 w 114300"/>
                <a:gd name="connsiteY0" fmla="*/ 76372 h 76372"/>
                <a:gd name="connsiteX1" fmla="*/ 47625 w 114300"/>
                <a:gd name="connsiteY1" fmla="*/ 172 h 76372"/>
                <a:gd name="connsiteX2" fmla="*/ 114300 w 114300"/>
                <a:gd name="connsiteY2" fmla="*/ 59703 h 7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76372">
                  <a:moveTo>
                    <a:pt x="0" y="76372"/>
                  </a:moveTo>
                  <a:cubicBezTo>
                    <a:pt x="14287" y="39661"/>
                    <a:pt x="28575" y="2950"/>
                    <a:pt x="47625" y="172"/>
                  </a:cubicBezTo>
                  <a:cubicBezTo>
                    <a:pt x="66675" y="-2606"/>
                    <a:pt x="90487" y="28548"/>
                    <a:pt x="114300" y="59703"/>
                  </a:cubicBezTo>
                </a:path>
              </a:pathLst>
            </a:custGeom>
            <a:noFill/>
            <a:ln>
              <a:solidFill>
                <a:srgbClr val="9A6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6540099" y="2247740"/>
              <a:ext cx="320514" cy="193379"/>
              <a:chOff x="7092280" y="4052315"/>
              <a:chExt cx="576822" cy="348019"/>
            </a:xfrm>
          </p:grpSpPr>
          <p:sp>
            <p:nvSpPr>
              <p:cNvPr id="35" name="Forma livre 34"/>
              <p:cNvSpPr/>
              <p:nvPr/>
            </p:nvSpPr>
            <p:spPr>
              <a:xfrm>
                <a:off x="7092280" y="4052315"/>
                <a:ext cx="576822" cy="348019"/>
              </a:xfrm>
              <a:custGeom>
                <a:avLst/>
                <a:gdLst>
                  <a:gd name="connsiteX0" fmla="*/ 5288 w 576822"/>
                  <a:gd name="connsiteY0" fmla="*/ 34655 h 348019"/>
                  <a:gd name="connsiteX1" fmla="*/ 105300 w 576822"/>
                  <a:gd name="connsiteY1" fmla="*/ 17986 h 348019"/>
                  <a:gd name="connsiteX2" fmla="*/ 207694 w 576822"/>
                  <a:gd name="connsiteY2" fmla="*/ 1318 h 348019"/>
                  <a:gd name="connsiteX3" fmla="*/ 286275 w 576822"/>
                  <a:gd name="connsiteY3" fmla="*/ 34655 h 348019"/>
                  <a:gd name="connsiteX4" fmla="*/ 352950 w 576822"/>
                  <a:gd name="connsiteY4" fmla="*/ 1318 h 348019"/>
                  <a:gd name="connsiteX5" fmla="*/ 429150 w 576822"/>
                  <a:gd name="connsiteY5" fmla="*/ 8461 h 348019"/>
                  <a:gd name="connsiteX6" fmla="*/ 491063 w 576822"/>
                  <a:gd name="connsiteY6" fmla="*/ 25130 h 348019"/>
                  <a:gd name="connsiteX7" fmla="*/ 572025 w 576822"/>
                  <a:gd name="connsiteY7" fmla="*/ 32274 h 348019"/>
                  <a:gd name="connsiteX8" fmla="*/ 564881 w 576822"/>
                  <a:gd name="connsiteY8" fmla="*/ 70374 h 348019"/>
                  <a:gd name="connsiteX9" fmla="*/ 543450 w 576822"/>
                  <a:gd name="connsiteY9" fmla="*/ 156099 h 348019"/>
                  <a:gd name="connsiteX10" fmla="*/ 472013 w 576822"/>
                  <a:gd name="connsiteY10" fmla="*/ 265636 h 348019"/>
                  <a:gd name="connsiteX11" fmla="*/ 372000 w 576822"/>
                  <a:gd name="connsiteY11" fmla="*/ 337074 h 348019"/>
                  <a:gd name="connsiteX12" fmla="*/ 262463 w 576822"/>
                  <a:gd name="connsiteY12" fmla="*/ 346599 h 348019"/>
                  <a:gd name="connsiteX13" fmla="*/ 169594 w 576822"/>
                  <a:gd name="connsiteY13" fmla="*/ 325168 h 348019"/>
                  <a:gd name="connsiteX14" fmla="*/ 93394 w 576822"/>
                  <a:gd name="connsiteY14" fmla="*/ 258493 h 348019"/>
                  <a:gd name="connsiteX15" fmla="*/ 45769 w 576822"/>
                  <a:gd name="connsiteY15" fmla="*/ 179911 h 348019"/>
                  <a:gd name="connsiteX16" fmla="*/ 17194 w 576822"/>
                  <a:gd name="connsiteY16" fmla="*/ 108474 h 348019"/>
                  <a:gd name="connsiteX17" fmla="*/ 5288 w 576822"/>
                  <a:gd name="connsiteY17" fmla="*/ 34655 h 348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6822" h="348019">
                    <a:moveTo>
                      <a:pt x="5288" y="34655"/>
                    </a:moveTo>
                    <a:cubicBezTo>
                      <a:pt x="19972" y="19574"/>
                      <a:pt x="105300" y="17986"/>
                      <a:pt x="105300" y="17986"/>
                    </a:cubicBezTo>
                    <a:cubicBezTo>
                      <a:pt x="139034" y="12430"/>
                      <a:pt x="177532" y="-1460"/>
                      <a:pt x="207694" y="1318"/>
                    </a:cubicBezTo>
                    <a:cubicBezTo>
                      <a:pt x="237856" y="4096"/>
                      <a:pt x="262066" y="34655"/>
                      <a:pt x="286275" y="34655"/>
                    </a:cubicBezTo>
                    <a:cubicBezTo>
                      <a:pt x="310484" y="34655"/>
                      <a:pt x="329138" y="5684"/>
                      <a:pt x="352950" y="1318"/>
                    </a:cubicBezTo>
                    <a:cubicBezTo>
                      <a:pt x="376762" y="-3048"/>
                      <a:pt x="406131" y="4492"/>
                      <a:pt x="429150" y="8461"/>
                    </a:cubicBezTo>
                    <a:cubicBezTo>
                      <a:pt x="452169" y="12430"/>
                      <a:pt x="467251" y="21161"/>
                      <a:pt x="491063" y="25130"/>
                    </a:cubicBezTo>
                    <a:cubicBezTo>
                      <a:pt x="514876" y="29099"/>
                      <a:pt x="559722" y="24733"/>
                      <a:pt x="572025" y="32274"/>
                    </a:cubicBezTo>
                    <a:cubicBezTo>
                      <a:pt x="584328" y="39815"/>
                      <a:pt x="569643" y="49737"/>
                      <a:pt x="564881" y="70374"/>
                    </a:cubicBezTo>
                    <a:cubicBezTo>
                      <a:pt x="560119" y="91011"/>
                      <a:pt x="558928" y="123555"/>
                      <a:pt x="543450" y="156099"/>
                    </a:cubicBezTo>
                    <a:cubicBezTo>
                      <a:pt x="527972" y="188643"/>
                      <a:pt x="500588" y="235474"/>
                      <a:pt x="472013" y="265636"/>
                    </a:cubicBezTo>
                    <a:cubicBezTo>
                      <a:pt x="443438" y="295798"/>
                      <a:pt x="406925" y="323580"/>
                      <a:pt x="372000" y="337074"/>
                    </a:cubicBezTo>
                    <a:cubicBezTo>
                      <a:pt x="337075" y="350568"/>
                      <a:pt x="296197" y="348583"/>
                      <a:pt x="262463" y="346599"/>
                    </a:cubicBezTo>
                    <a:cubicBezTo>
                      <a:pt x="228729" y="344615"/>
                      <a:pt x="197772" y="339852"/>
                      <a:pt x="169594" y="325168"/>
                    </a:cubicBezTo>
                    <a:cubicBezTo>
                      <a:pt x="141416" y="310484"/>
                      <a:pt x="114031" y="282702"/>
                      <a:pt x="93394" y="258493"/>
                    </a:cubicBezTo>
                    <a:cubicBezTo>
                      <a:pt x="72757" y="234284"/>
                      <a:pt x="58469" y="204914"/>
                      <a:pt x="45769" y="179911"/>
                    </a:cubicBezTo>
                    <a:cubicBezTo>
                      <a:pt x="33069" y="154908"/>
                      <a:pt x="23941" y="133080"/>
                      <a:pt x="17194" y="108474"/>
                    </a:cubicBezTo>
                    <a:cubicBezTo>
                      <a:pt x="10447" y="83868"/>
                      <a:pt x="-9396" y="49736"/>
                      <a:pt x="5288" y="34655"/>
                    </a:cubicBezTo>
                    <a:close/>
                  </a:path>
                </a:pathLst>
              </a:cu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izza 35"/>
              <p:cNvSpPr/>
              <p:nvPr/>
            </p:nvSpPr>
            <p:spPr>
              <a:xfrm>
                <a:off x="7177287" y="4073068"/>
                <a:ext cx="407701" cy="173182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Pizza 36"/>
              <p:cNvSpPr/>
              <p:nvPr/>
            </p:nvSpPr>
            <p:spPr>
              <a:xfrm>
                <a:off x="7177287" y="4106160"/>
                <a:ext cx="407701" cy="104476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Fluxograma: Atraso 33"/>
            <p:cNvSpPr/>
            <p:nvPr/>
          </p:nvSpPr>
          <p:spPr>
            <a:xfrm rot="5400000">
              <a:off x="6634865" y="2730458"/>
              <a:ext cx="160048" cy="350077"/>
            </a:xfrm>
            <a:prstGeom prst="flowChartDelay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6776146" y="3027573"/>
              <a:ext cx="525526" cy="4501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60"/>
            <p:cNvSpPr/>
            <p:nvPr/>
          </p:nvSpPr>
          <p:spPr>
            <a:xfrm>
              <a:off x="6097095" y="3208660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060"/>
            <p:cNvSpPr/>
            <p:nvPr/>
          </p:nvSpPr>
          <p:spPr>
            <a:xfrm rot="10800000">
              <a:off x="6097094" y="3799174"/>
              <a:ext cx="1212907" cy="85396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098331" y="3027573"/>
              <a:ext cx="525526" cy="4501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luxograma: Atraso 23"/>
            <p:cNvSpPr/>
            <p:nvPr/>
          </p:nvSpPr>
          <p:spPr>
            <a:xfrm rot="5400000">
              <a:off x="6311000" y="5715158"/>
              <a:ext cx="259795" cy="240070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Fluxograma: Atraso 24"/>
            <p:cNvSpPr/>
            <p:nvPr/>
          </p:nvSpPr>
          <p:spPr>
            <a:xfrm rot="5400000">
              <a:off x="6809279" y="5710132"/>
              <a:ext cx="253054" cy="243380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49" name="Retângulo 2048"/>
            <p:cNvSpPr/>
            <p:nvPr/>
          </p:nvSpPr>
          <p:spPr>
            <a:xfrm>
              <a:off x="5128158" y="1592695"/>
              <a:ext cx="216024" cy="3312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183942" y="1442056"/>
              <a:ext cx="2160240" cy="9190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 smtClean="0">
                  <a:solidFill>
                    <a:schemeClr val="tx1"/>
                  </a:solidFill>
                </a:rPr>
                <a:t>DIREITOS</a:t>
              </a:r>
              <a:endParaRPr lang="pt-BR" sz="4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5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278" y="260648"/>
            <a:ext cx="2962672" cy="1143000"/>
          </a:xfrm>
        </p:spPr>
        <p:txBody>
          <a:bodyPr/>
          <a:lstStyle/>
          <a:p>
            <a:r>
              <a:rPr lang="pt-BR" dirty="0" smtClean="0"/>
              <a:t>Imagem 11</a:t>
            </a:r>
            <a:endParaRPr lang="pt-BR" dirty="0"/>
          </a:p>
        </p:txBody>
      </p:sp>
      <p:grpSp>
        <p:nvGrpSpPr>
          <p:cNvPr id="3072" name="Grupo 3071"/>
          <p:cNvGrpSpPr/>
          <p:nvPr/>
        </p:nvGrpSpPr>
        <p:grpSpPr>
          <a:xfrm>
            <a:off x="1283584" y="1548335"/>
            <a:ext cx="2282226" cy="4762125"/>
            <a:chOff x="1151713" y="1923703"/>
            <a:chExt cx="2282226" cy="4762125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1701900" y="3286193"/>
              <a:ext cx="1136290" cy="195029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luxograma: Atraso 4"/>
            <p:cNvSpPr/>
            <p:nvPr/>
          </p:nvSpPr>
          <p:spPr>
            <a:xfrm rot="5400000">
              <a:off x="2641870" y="4862759"/>
              <a:ext cx="296122" cy="29612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83925" y="4825571"/>
              <a:ext cx="240070" cy="1600463"/>
            </a:xfrm>
            <a:prstGeom prst="rect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887360" y="4825571"/>
              <a:ext cx="240070" cy="1600464"/>
            </a:xfrm>
            <a:prstGeom prst="rect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Arredondar Retângulo no Mesmo Canto Lateral 2064"/>
            <p:cNvSpPr/>
            <p:nvPr/>
          </p:nvSpPr>
          <p:spPr>
            <a:xfrm flipH="1">
              <a:off x="2612392" y="3482699"/>
              <a:ext cx="325599" cy="1395476"/>
            </a:xfrm>
            <a:custGeom>
              <a:avLst/>
              <a:gdLst/>
              <a:ahLst/>
              <a:cxnLst/>
              <a:rect l="l" t="t" r="r" b="b"/>
              <a:pathLst>
                <a:path w="360040" h="914400">
                  <a:moveTo>
                    <a:pt x="238128" y="0"/>
                  </a:moveTo>
                  <a:lnTo>
                    <a:pt x="360040" y="0"/>
                  </a:lnTo>
                  <a:lnTo>
                    <a:pt x="360040" y="914400"/>
                  </a:lnTo>
                  <a:lnTo>
                    <a:pt x="0" y="914400"/>
                  </a:lnTo>
                  <a:lnTo>
                    <a:pt x="0" y="238128"/>
                  </a:lnTo>
                  <a:cubicBezTo>
                    <a:pt x="0" y="106614"/>
                    <a:pt x="106614" y="0"/>
                    <a:pt x="238128" y="0"/>
                  </a:cubicBezTo>
                  <a:close/>
                </a:path>
              </a:pathLst>
            </a:cu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redondar Retângulo no Mesmo Canto Lateral 12"/>
            <p:cNvSpPr/>
            <p:nvPr/>
          </p:nvSpPr>
          <p:spPr>
            <a:xfrm>
              <a:off x="1759010" y="3465175"/>
              <a:ext cx="1016182" cy="1360395"/>
            </a:xfrm>
            <a:prstGeom prst="round2SameRect">
              <a:avLst>
                <a:gd name="adj1" fmla="val 23698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21" name="Trapezoide 20"/>
            <p:cNvSpPr/>
            <p:nvPr/>
          </p:nvSpPr>
          <p:spPr>
            <a:xfrm>
              <a:off x="2106348" y="3080949"/>
              <a:ext cx="350078" cy="465604"/>
            </a:xfrm>
            <a:prstGeom prst="trapezoid">
              <a:avLst>
                <a:gd name="adj" fmla="val 40625"/>
              </a:avLst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1689018" y="1971810"/>
              <a:ext cx="1207619" cy="1288417"/>
              <a:chOff x="1531690" y="1559784"/>
              <a:chExt cx="1469835" cy="1714808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1531690" y="1559784"/>
                <a:ext cx="1469835" cy="1714808"/>
              </a:xfrm>
              <a:prstGeom prst="ellipse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1756480" y="2411706"/>
                <a:ext cx="436248" cy="267757"/>
                <a:chOff x="6879379" y="4970235"/>
                <a:chExt cx="1645001" cy="1009657"/>
              </a:xfrm>
            </p:grpSpPr>
            <p:sp>
              <p:nvSpPr>
                <p:cNvPr id="37" name="Forma livre 36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 flipH="1">
                <a:off x="2331923" y="2411705"/>
                <a:ext cx="436248" cy="267757"/>
                <a:chOff x="6879379" y="4970235"/>
                <a:chExt cx="1645001" cy="1009657"/>
              </a:xfrm>
            </p:grpSpPr>
            <p:sp>
              <p:nvSpPr>
                <p:cNvPr id="33" name="Forma livre 32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Forma livre 26"/>
              <p:cNvSpPr/>
              <p:nvPr/>
            </p:nvSpPr>
            <p:spPr>
              <a:xfrm>
                <a:off x="2203094" y="2718537"/>
                <a:ext cx="127023" cy="84873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106596" y="2968478"/>
                <a:ext cx="320514" cy="193379"/>
                <a:chOff x="7092280" y="4052315"/>
                <a:chExt cx="576822" cy="348019"/>
              </a:xfrm>
            </p:grpSpPr>
            <p:sp>
              <p:nvSpPr>
                <p:cNvPr id="30" name="Forma livre 29"/>
                <p:cNvSpPr/>
                <p:nvPr/>
              </p:nvSpPr>
              <p:spPr>
                <a:xfrm>
                  <a:off x="7092280" y="4052315"/>
                  <a:ext cx="576822" cy="348019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Pizza 30"/>
                <p:cNvSpPr/>
                <p:nvPr/>
              </p:nvSpPr>
              <p:spPr>
                <a:xfrm>
                  <a:off x="7177287" y="4073068"/>
                  <a:ext cx="407701" cy="17318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Pizza 31"/>
                <p:cNvSpPr/>
                <p:nvPr/>
              </p:nvSpPr>
              <p:spPr>
                <a:xfrm>
                  <a:off x="7177287" y="4106160"/>
                  <a:ext cx="407701" cy="104476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" name="Fluxograma: Atraso 28"/>
            <p:cNvSpPr/>
            <p:nvPr/>
          </p:nvSpPr>
          <p:spPr>
            <a:xfrm rot="5400000">
              <a:off x="2201362" y="3451196"/>
              <a:ext cx="160048" cy="350077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342643" y="3748311"/>
              <a:ext cx="525526" cy="4501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6" name="Elipse 2060"/>
            <p:cNvSpPr/>
            <p:nvPr/>
          </p:nvSpPr>
          <p:spPr>
            <a:xfrm>
              <a:off x="1663592" y="3929398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7" name="Elipse 2060"/>
            <p:cNvSpPr/>
            <p:nvPr/>
          </p:nvSpPr>
          <p:spPr>
            <a:xfrm rot="10800000">
              <a:off x="1663592" y="4519912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 rot="5400000">
              <a:off x="1877497" y="6435896"/>
              <a:ext cx="259795" cy="240070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Fluxograma: Atraso 19"/>
            <p:cNvSpPr/>
            <p:nvPr/>
          </p:nvSpPr>
          <p:spPr>
            <a:xfrm rot="5400000">
              <a:off x="2375776" y="6430870"/>
              <a:ext cx="253054" cy="243380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Arredondar Retângulo no Mesmo Canto Lateral 2064"/>
            <p:cNvSpPr/>
            <p:nvPr/>
          </p:nvSpPr>
          <p:spPr>
            <a:xfrm>
              <a:off x="1585213" y="3501177"/>
              <a:ext cx="294728" cy="1395476"/>
            </a:xfrm>
            <a:custGeom>
              <a:avLst/>
              <a:gdLst/>
              <a:ahLst/>
              <a:cxnLst/>
              <a:rect l="l" t="t" r="r" b="b"/>
              <a:pathLst>
                <a:path w="360040" h="914400">
                  <a:moveTo>
                    <a:pt x="238128" y="0"/>
                  </a:moveTo>
                  <a:lnTo>
                    <a:pt x="360040" y="0"/>
                  </a:lnTo>
                  <a:lnTo>
                    <a:pt x="360040" y="914400"/>
                  </a:lnTo>
                  <a:lnTo>
                    <a:pt x="0" y="914400"/>
                  </a:lnTo>
                  <a:lnTo>
                    <a:pt x="0" y="238128"/>
                  </a:lnTo>
                  <a:cubicBezTo>
                    <a:pt x="0" y="106614"/>
                    <a:pt x="106614" y="0"/>
                    <a:pt x="238128" y="0"/>
                  </a:cubicBezTo>
                  <a:close/>
                </a:path>
              </a:pathLst>
            </a:cu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Atraso 5"/>
            <p:cNvSpPr/>
            <p:nvPr/>
          </p:nvSpPr>
          <p:spPr>
            <a:xfrm rot="5400000">
              <a:off x="1583819" y="4816033"/>
              <a:ext cx="296122" cy="29612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1879940" y="4964094"/>
              <a:ext cx="323154" cy="4811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18716" y="4964094"/>
              <a:ext cx="323154" cy="4811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1151713" y="1923703"/>
              <a:ext cx="2282226" cy="1258692"/>
              <a:chOff x="1268282" y="1916832"/>
              <a:chExt cx="2018781" cy="1113397"/>
            </a:xfrm>
          </p:grpSpPr>
          <p:sp>
            <p:nvSpPr>
              <p:cNvPr id="56" name="Forma livre 55"/>
              <p:cNvSpPr/>
              <p:nvPr/>
            </p:nvSpPr>
            <p:spPr>
              <a:xfrm>
                <a:off x="2348068" y="1950875"/>
                <a:ext cx="938995" cy="1079354"/>
              </a:xfrm>
              <a:custGeom>
                <a:avLst/>
                <a:gdLst>
                  <a:gd name="connsiteX0" fmla="*/ 89066 w 471383"/>
                  <a:gd name="connsiteY0" fmla="*/ 199045 h 541844"/>
                  <a:gd name="connsiteX1" fmla="*/ 166 w 471383"/>
                  <a:gd name="connsiteY1" fmla="*/ 122845 h 541844"/>
                  <a:gd name="connsiteX2" fmla="*/ 73191 w 471383"/>
                  <a:gd name="connsiteY2" fmla="*/ 8545 h 541844"/>
                  <a:gd name="connsiteX3" fmla="*/ 279566 w 471383"/>
                  <a:gd name="connsiteY3" fmla="*/ 37120 h 541844"/>
                  <a:gd name="connsiteX4" fmla="*/ 371641 w 471383"/>
                  <a:gd name="connsiteY4" fmla="*/ 265720 h 541844"/>
                  <a:gd name="connsiteX5" fmla="*/ 400216 w 471383"/>
                  <a:gd name="connsiteY5" fmla="*/ 373670 h 541844"/>
                  <a:gd name="connsiteX6" fmla="*/ 466891 w 471383"/>
                  <a:gd name="connsiteY6" fmla="*/ 354620 h 541844"/>
                  <a:gd name="connsiteX7" fmla="*/ 441491 w 471383"/>
                  <a:gd name="connsiteY7" fmla="*/ 440345 h 541844"/>
                  <a:gd name="connsiteX8" fmla="*/ 250991 w 471383"/>
                  <a:gd name="connsiteY8" fmla="*/ 535595 h 541844"/>
                  <a:gd name="connsiteX9" fmla="*/ 155741 w 471383"/>
                  <a:gd name="connsiteY9" fmla="*/ 500670 h 541844"/>
                  <a:gd name="connsiteX10" fmla="*/ 152566 w 471383"/>
                  <a:gd name="connsiteY10" fmla="*/ 243495 h 541844"/>
                  <a:gd name="connsiteX11" fmla="*/ 89066 w 471383"/>
                  <a:gd name="connsiteY11" fmla="*/ 199045 h 54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383" h="541844">
                    <a:moveTo>
                      <a:pt x="89066" y="199045"/>
                    </a:moveTo>
                    <a:cubicBezTo>
                      <a:pt x="63666" y="178937"/>
                      <a:pt x="2812" y="154595"/>
                      <a:pt x="166" y="122845"/>
                    </a:cubicBezTo>
                    <a:cubicBezTo>
                      <a:pt x="-2480" y="91095"/>
                      <a:pt x="26624" y="22832"/>
                      <a:pt x="73191" y="8545"/>
                    </a:cubicBezTo>
                    <a:cubicBezTo>
                      <a:pt x="119758" y="-5743"/>
                      <a:pt x="229824" y="-5743"/>
                      <a:pt x="279566" y="37120"/>
                    </a:cubicBezTo>
                    <a:cubicBezTo>
                      <a:pt x="329308" y="79982"/>
                      <a:pt x="351533" y="209628"/>
                      <a:pt x="371641" y="265720"/>
                    </a:cubicBezTo>
                    <a:cubicBezTo>
                      <a:pt x="391749" y="321812"/>
                      <a:pt x="384341" y="358853"/>
                      <a:pt x="400216" y="373670"/>
                    </a:cubicBezTo>
                    <a:cubicBezTo>
                      <a:pt x="416091" y="388487"/>
                      <a:pt x="460012" y="343508"/>
                      <a:pt x="466891" y="354620"/>
                    </a:cubicBezTo>
                    <a:cubicBezTo>
                      <a:pt x="473770" y="365732"/>
                      <a:pt x="477474" y="410182"/>
                      <a:pt x="441491" y="440345"/>
                    </a:cubicBezTo>
                    <a:cubicBezTo>
                      <a:pt x="405508" y="470508"/>
                      <a:pt x="298616" y="525541"/>
                      <a:pt x="250991" y="535595"/>
                    </a:cubicBezTo>
                    <a:cubicBezTo>
                      <a:pt x="203366" y="545649"/>
                      <a:pt x="172145" y="549353"/>
                      <a:pt x="155741" y="500670"/>
                    </a:cubicBezTo>
                    <a:cubicBezTo>
                      <a:pt x="139337" y="451987"/>
                      <a:pt x="170029" y="295353"/>
                      <a:pt x="152566" y="243495"/>
                    </a:cubicBezTo>
                    <a:cubicBezTo>
                      <a:pt x="135104" y="191637"/>
                      <a:pt x="114466" y="219153"/>
                      <a:pt x="89066" y="1990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 flipH="1">
                <a:off x="1268282" y="1950875"/>
                <a:ext cx="938995" cy="1079354"/>
              </a:xfrm>
              <a:custGeom>
                <a:avLst/>
                <a:gdLst>
                  <a:gd name="connsiteX0" fmla="*/ 89066 w 471383"/>
                  <a:gd name="connsiteY0" fmla="*/ 199045 h 541844"/>
                  <a:gd name="connsiteX1" fmla="*/ 166 w 471383"/>
                  <a:gd name="connsiteY1" fmla="*/ 122845 h 541844"/>
                  <a:gd name="connsiteX2" fmla="*/ 73191 w 471383"/>
                  <a:gd name="connsiteY2" fmla="*/ 8545 h 541844"/>
                  <a:gd name="connsiteX3" fmla="*/ 279566 w 471383"/>
                  <a:gd name="connsiteY3" fmla="*/ 37120 h 541844"/>
                  <a:gd name="connsiteX4" fmla="*/ 371641 w 471383"/>
                  <a:gd name="connsiteY4" fmla="*/ 265720 h 541844"/>
                  <a:gd name="connsiteX5" fmla="*/ 400216 w 471383"/>
                  <a:gd name="connsiteY5" fmla="*/ 373670 h 541844"/>
                  <a:gd name="connsiteX6" fmla="*/ 466891 w 471383"/>
                  <a:gd name="connsiteY6" fmla="*/ 354620 h 541844"/>
                  <a:gd name="connsiteX7" fmla="*/ 441491 w 471383"/>
                  <a:gd name="connsiteY7" fmla="*/ 440345 h 541844"/>
                  <a:gd name="connsiteX8" fmla="*/ 250991 w 471383"/>
                  <a:gd name="connsiteY8" fmla="*/ 535595 h 541844"/>
                  <a:gd name="connsiteX9" fmla="*/ 155741 w 471383"/>
                  <a:gd name="connsiteY9" fmla="*/ 500670 h 541844"/>
                  <a:gd name="connsiteX10" fmla="*/ 152566 w 471383"/>
                  <a:gd name="connsiteY10" fmla="*/ 243495 h 541844"/>
                  <a:gd name="connsiteX11" fmla="*/ 89066 w 471383"/>
                  <a:gd name="connsiteY11" fmla="*/ 199045 h 54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383" h="541844">
                    <a:moveTo>
                      <a:pt x="89066" y="199045"/>
                    </a:moveTo>
                    <a:cubicBezTo>
                      <a:pt x="63666" y="178937"/>
                      <a:pt x="2812" y="154595"/>
                      <a:pt x="166" y="122845"/>
                    </a:cubicBezTo>
                    <a:cubicBezTo>
                      <a:pt x="-2480" y="91095"/>
                      <a:pt x="26624" y="22832"/>
                      <a:pt x="73191" y="8545"/>
                    </a:cubicBezTo>
                    <a:cubicBezTo>
                      <a:pt x="119758" y="-5743"/>
                      <a:pt x="229824" y="-5743"/>
                      <a:pt x="279566" y="37120"/>
                    </a:cubicBezTo>
                    <a:cubicBezTo>
                      <a:pt x="329308" y="79982"/>
                      <a:pt x="351533" y="209628"/>
                      <a:pt x="371641" y="265720"/>
                    </a:cubicBezTo>
                    <a:cubicBezTo>
                      <a:pt x="391749" y="321812"/>
                      <a:pt x="384341" y="358853"/>
                      <a:pt x="400216" y="373670"/>
                    </a:cubicBezTo>
                    <a:cubicBezTo>
                      <a:pt x="416091" y="388487"/>
                      <a:pt x="460012" y="343508"/>
                      <a:pt x="466891" y="354620"/>
                    </a:cubicBezTo>
                    <a:cubicBezTo>
                      <a:pt x="473770" y="365732"/>
                      <a:pt x="477474" y="410182"/>
                      <a:pt x="441491" y="440345"/>
                    </a:cubicBezTo>
                    <a:cubicBezTo>
                      <a:pt x="405508" y="470508"/>
                      <a:pt x="298616" y="525541"/>
                      <a:pt x="250991" y="535595"/>
                    </a:cubicBezTo>
                    <a:cubicBezTo>
                      <a:pt x="203366" y="545649"/>
                      <a:pt x="172145" y="549353"/>
                      <a:pt x="155741" y="500670"/>
                    </a:cubicBezTo>
                    <a:cubicBezTo>
                      <a:pt x="139337" y="451987"/>
                      <a:pt x="170029" y="295353"/>
                      <a:pt x="152566" y="243495"/>
                    </a:cubicBezTo>
                    <a:cubicBezTo>
                      <a:pt x="135104" y="191637"/>
                      <a:pt x="114466" y="219153"/>
                      <a:pt x="89066" y="1990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809663" y="1916832"/>
                <a:ext cx="965528" cy="40156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0" name="Retângulo 59"/>
            <p:cNvSpPr/>
            <p:nvPr/>
          </p:nvSpPr>
          <p:spPr>
            <a:xfrm>
              <a:off x="1896046" y="4316420"/>
              <a:ext cx="893885" cy="226816"/>
            </a:xfrm>
            <a:prstGeom prst="rect">
              <a:avLst/>
            </a:prstGeom>
            <a:solidFill>
              <a:srgbClr val="E7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294166">
              <a:off x="1797622" y="3416352"/>
              <a:ext cx="257215" cy="14113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2060"/>
            <p:cNvSpPr/>
            <p:nvPr/>
          </p:nvSpPr>
          <p:spPr>
            <a:xfrm>
              <a:off x="2641600" y="4198452"/>
              <a:ext cx="267181" cy="344784"/>
            </a:xfrm>
            <a:custGeom>
              <a:avLst/>
              <a:gdLst/>
              <a:ahLst/>
              <a:cxnLst/>
              <a:rect l="l" t="t" r="r" b="b"/>
              <a:pathLst>
                <a:path w="240507" h="442029">
                  <a:moveTo>
                    <a:pt x="0" y="0"/>
                  </a:moveTo>
                  <a:cubicBezTo>
                    <a:pt x="142572" y="100571"/>
                    <a:pt x="235181" y="260785"/>
                    <a:pt x="240507" y="442029"/>
                  </a:cubicBezTo>
                  <a:lnTo>
                    <a:pt x="0" y="442029"/>
                  </a:lnTo>
                  <a:close/>
                </a:path>
              </a:pathLst>
            </a:custGeom>
            <a:solidFill>
              <a:srgbClr val="E7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21143564" flipH="1">
              <a:off x="2548864" y="3435102"/>
              <a:ext cx="223249" cy="14113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360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355" y="88594"/>
            <a:ext cx="3322712" cy="1143000"/>
          </a:xfrm>
        </p:spPr>
        <p:txBody>
          <a:bodyPr/>
          <a:lstStyle/>
          <a:p>
            <a:r>
              <a:rPr lang="pt-BR" dirty="0" smtClean="0"/>
              <a:t>Imagem 12</a:t>
            </a:r>
            <a:endParaRPr lang="pt-BR" dirty="0"/>
          </a:p>
        </p:txBody>
      </p:sp>
      <p:grpSp>
        <p:nvGrpSpPr>
          <p:cNvPr id="1041" name="Grupo 1040"/>
          <p:cNvGrpSpPr/>
          <p:nvPr/>
        </p:nvGrpSpPr>
        <p:grpSpPr>
          <a:xfrm>
            <a:off x="1558837" y="1231594"/>
            <a:ext cx="4055146" cy="4723030"/>
            <a:chOff x="1558837" y="1231594"/>
            <a:chExt cx="4055146" cy="4723030"/>
          </a:xfrm>
        </p:grpSpPr>
        <p:sp>
          <p:nvSpPr>
            <p:cNvPr id="168" name="Coração 167"/>
            <p:cNvSpPr/>
            <p:nvPr/>
          </p:nvSpPr>
          <p:spPr>
            <a:xfrm>
              <a:off x="1558837" y="2475826"/>
              <a:ext cx="783745" cy="783745"/>
            </a:xfrm>
            <a:prstGeom prst="hear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Coração 166"/>
            <p:cNvSpPr/>
            <p:nvPr/>
          </p:nvSpPr>
          <p:spPr>
            <a:xfrm>
              <a:off x="4830238" y="2367590"/>
              <a:ext cx="783745" cy="783745"/>
            </a:xfrm>
            <a:prstGeom prst="hear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oração 160"/>
            <p:cNvSpPr/>
            <p:nvPr/>
          </p:nvSpPr>
          <p:spPr>
            <a:xfrm>
              <a:off x="3494805" y="1898095"/>
              <a:ext cx="783745" cy="783745"/>
            </a:xfrm>
            <a:prstGeom prst="hear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6" name="Coração 1035"/>
            <p:cNvSpPr/>
            <p:nvPr/>
          </p:nvSpPr>
          <p:spPr>
            <a:xfrm>
              <a:off x="2858729" y="1231594"/>
              <a:ext cx="783745" cy="783745"/>
            </a:xfrm>
            <a:prstGeom prst="hear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0" name="Grupo 1039"/>
            <p:cNvGrpSpPr/>
            <p:nvPr/>
          </p:nvGrpSpPr>
          <p:grpSpPr>
            <a:xfrm>
              <a:off x="1760713" y="1305973"/>
              <a:ext cx="3365647" cy="4648651"/>
              <a:chOff x="1760713" y="1305973"/>
              <a:chExt cx="3365647" cy="4648651"/>
            </a:xfrm>
          </p:grpSpPr>
          <p:grpSp>
            <p:nvGrpSpPr>
              <p:cNvPr id="1037" name="Grupo 1036"/>
              <p:cNvGrpSpPr/>
              <p:nvPr/>
            </p:nvGrpSpPr>
            <p:grpSpPr>
              <a:xfrm>
                <a:off x="1760713" y="1484957"/>
                <a:ext cx="1314870" cy="4352493"/>
                <a:chOff x="3909701" y="708818"/>
                <a:chExt cx="1440571" cy="4768590"/>
              </a:xfrm>
            </p:grpSpPr>
            <p:sp>
              <p:nvSpPr>
                <p:cNvPr id="153" name="Elipse 152"/>
                <p:cNvSpPr/>
                <p:nvPr/>
              </p:nvSpPr>
              <p:spPr>
                <a:xfrm>
                  <a:off x="3973641" y="1382287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Elipse 150"/>
                <p:cNvSpPr/>
                <p:nvPr/>
              </p:nvSpPr>
              <p:spPr>
                <a:xfrm>
                  <a:off x="3998875" y="1192536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24" name="Grupo 1023"/>
                <p:cNvGrpSpPr/>
                <p:nvPr/>
              </p:nvGrpSpPr>
              <p:grpSpPr>
                <a:xfrm flipH="1">
                  <a:off x="4029964" y="2272565"/>
                  <a:ext cx="296123" cy="1676182"/>
                  <a:chOff x="5232996" y="2404864"/>
                  <a:chExt cx="296123" cy="1676182"/>
                </a:xfrm>
              </p:grpSpPr>
              <p:sp>
                <p:nvSpPr>
                  <p:cNvPr id="130" name="Fluxograma: Atraso 129"/>
                  <p:cNvSpPr/>
                  <p:nvPr/>
                </p:nvSpPr>
                <p:spPr>
                  <a:xfrm rot="5400000">
                    <a:off x="5232997" y="3784924"/>
                    <a:ext cx="296122" cy="296122"/>
                  </a:xfrm>
                  <a:prstGeom prst="flowChartDelay">
                    <a:avLst/>
                  </a:prstGeom>
                  <a:solidFill>
                    <a:srgbClr val="FCCFA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" name="Arredondar Retângulo no Mesmo Canto Lateral 2064"/>
                  <p:cNvSpPr/>
                  <p:nvPr/>
                </p:nvSpPr>
                <p:spPr>
                  <a:xfrm flipH="1">
                    <a:off x="5232996" y="2404864"/>
                    <a:ext cx="296121" cy="1395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FCCFA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>
                  <a:off x="4091929" y="763390"/>
                  <a:ext cx="1248974" cy="4714018"/>
                  <a:chOff x="7024104" y="640566"/>
                  <a:chExt cx="1248974" cy="4714018"/>
                </a:xfrm>
              </p:grpSpPr>
              <p:grpSp>
                <p:nvGrpSpPr>
                  <p:cNvPr id="52" name="Grupo 51"/>
                  <p:cNvGrpSpPr/>
                  <p:nvPr/>
                </p:nvGrpSpPr>
                <p:grpSpPr>
                  <a:xfrm>
                    <a:off x="7024104" y="640566"/>
                    <a:ext cx="1248974" cy="4714018"/>
                    <a:chOff x="1689018" y="1971810"/>
                    <a:chExt cx="1248974" cy="4714018"/>
                  </a:xfrm>
                </p:grpSpPr>
                <p:sp>
                  <p:nvSpPr>
                    <p:cNvPr id="56" name="Fluxograma: Atraso 55"/>
                    <p:cNvSpPr/>
                    <p:nvPr/>
                  </p:nvSpPr>
                  <p:spPr>
                    <a:xfrm rot="5400000">
                      <a:off x="2641870" y="4862759"/>
                      <a:ext cx="296122" cy="296122"/>
                    </a:xfrm>
                    <a:prstGeom prst="flowChartDelay">
                      <a:avLst/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Retângulo 56"/>
                    <p:cNvSpPr/>
                    <p:nvPr/>
                  </p:nvSpPr>
                  <p:spPr>
                    <a:xfrm>
                      <a:off x="2383925" y="4825571"/>
                      <a:ext cx="240070" cy="1600463"/>
                    </a:xfrm>
                    <a:prstGeom prst="rect">
                      <a:avLst/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Retângulo 57"/>
                    <p:cNvSpPr/>
                    <p:nvPr/>
                  </p:nvSpPr>
                  <p:spPr>
                    <a:xfrm>
                      <a:off x="1887360" y="4825571"/>
                      <a:ext cx="240070" cy="1600464"/>
                    </a:xfrm>
                    <a:prstGeom prst="rect">
                      <a:avLst/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Arredondar Retângulo no Mesmo Canto Lateral 2064"/>
                    <p:cNvSpPr/>
                    <p:nvPr/>
                  </p:nvSpPr>
                  <p:spPr>
                    <a:xfrm flipH="1">
                      <a:off x="2641869" y="3482699"/>
                      <a:ext cx="296121" cy="1395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0040" h="914400">
                          <a:moveTo>
                            <a:pt x="238128" y="0"/>
                          </a:moveTo>
                          <a:lnTo>
                            <a:pt x="360040" y="0"/>
                          </a:lnTo>
                          <a:lnTo>
                            <a:pt x="360040" y="914400"/>
                          </a:lnTo>
                          <a:lnTo>
                            <a:pt x="0" y="914400"/>
                          </a:lnTo>
                          <a:lnTo>
                            <a:pt x="0" y="238128"/>
                          </a:lnTo>
                          <a:cubicBezTo>
                            <a:pt x="0" y="106614"/>
                            <a:pt x="106614" y="0"/>
                            <a:pt x="238128" y="0"/>
                          </a:cubicBezTo>
                          <a:close/>
                        </a:path>
                      </a:pathLst>
                    </a:cu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Arredondar Retângulo no Mesmo Canto Lateral 59"/>
                    <p:cNvSpPr/>
                    <p:nvPr/>
                  </p:nvSpPr>
                  <p:spPr>
                    <a:xfrm>
                      <a:off x="1759010" y="3465175"/>
                      <a:ext cx="1016182" cy="2148228"/>
                    </a:xfrm>
                    <a:custGeom>
                      <a:avLst/>
                      <a:gdLst>
                        <a:gd name="connsiteX0" fmla="*/ 240815 w 1016182"/>
                        <a:gd name="connsiteY0" fmla="*/ 0 h 2148228"/>
                        <a:gd name="connsiteX1" fmla="*/ 775367 w 1016182"/>
                        <a:gd name="connsiteY1" fmla="*/ 0 h 2148228"/>
                        <a:gd name="connsiteX2" fmla="*/ 1016182 w 1016182"/>
                        <a:gd name="connsiteY2" fmla="*/ 240815 h 2148228"/>
                        <a:gd name="connsiteX3" fmla="*/ 1016182 w 1016182"/>
                        <a:gd name="connsiteY3" fmla="*/ 2148228 h 2148228"/>
                        <a:gd name="connsiteX4" fmla="*/ 1016182 w 1016182"/>
                        <a:gd name="connsiteY4" fmla="*/ 2148228 h 2148228"/>
                        <a:gd name="connsiteX5" fmla="*/ 0 w 1016182"/>
                        <a:gd name="connsiteY5" fmla="*/ 2148228 h 2148228"/>
                        <a:gd name="connsiteX6" fmla="*/ 0 w 1016182"/>
                        <a:gd name="connsiteY6" fmla="*/ 2148228 h 2148228"/>
                        <a:gd name="connsiteX7" fmla="*/ 0 w 1016182"/>
                        <a:gd name="connsiteY7" fmla="*/ 240815 h 2148228"/>
                        <a:gd name="connsiteX8" fmla="*/ 240815 w 1016182"/>
                        <a:gd name="connsiteY8" fmla="*/ 0 h 2148228"/>
                        <a:gd name="connsiteX0" fmla="*/ 240815 w 1016182"/>
                        <a:gd name="connsiteY0" fmla="*/ 0 h 2148228"/>
                        <a:gd name="connsiteX1" fmla="*/ 775367 w 1016182"/>
                        <a:gd name="connsiteY1" fmla="*/ 0 h 2148228"/>
                        <a:gd name="connsiteX2" fmla="*/ 1016182 w 1016182"/>
                        <a:gd name="connsiteY2" fmla="*/ 240815 h 2148228"/>
                        <a:gd name="connsiteX3" fmla="*/ 1016182 w 1016182"/>
                        <a:gd name="connsiteY3" fmla="*/ 2148228 h 2148228"/>
                        <a:gd name="connsiteX4" fmla="*/ 1016182 w 1016182"/>
                        <a:gd name="connsiteY4" fmla="*/ 2148228 h 2148228"/>
                        <a:gd name="connsiteX5" fmla="*/ 0 w 1016182"/>
                        <a:gd name="connsiteY5" fmla="*/ 2148228 h 2148228"/>
                        <a:gd name="connsiteX6" fmla="*/ 0 w 1016182"/>
                        <a:gd name="connsiteY6" fmla="*/ 2148228 h 2148228"/>
                        <a:gd name="connsiteX7" fmla="*/ 146749 w 1016182"/>
                        <a:gd name="connsiteY7" fmla="*/ 1133100 h 2148228"/>
                        <a:gd name="connsiteX8" fmla="*/ 0 w 1016182"/>
                        <a:gd name="connsiteY8" fmla="*/ 240815 h 2148228"/>
                        <a:gd name="connsiteX9" fmla="*/ 240815 w 1016182"/>
                        <a:gd name="connsiteY9" fmla="*/ 0 h 2148228"/>
                        <a:gd name="connsiteX0" fmla="*/ 240815 w 1016182"/>
                        <a:gd name="connsiteY0" fmla="*/ 0 h 2148228"/>
                        <a:gd name="connsiteX1" fmla="*/ 775367 w 1016182"/>
                        <a:gd name="connsiteY1" fmla="*/ 0 h 2148228"/>
                        <a:gd name="connsiteX2" fmla="*/ 1016182 w 1016182"/>
                        <a:gd name="connsiteY2" fmla="*/ 240815 h 2148228"/>
                        <a:gd name="connsiteX3" fmla="*/ 802069 w 1016182"/>
                        <a:gd name="connsiteY3" fmla="*/ 1117860 h 2148228"/>
                        <a:gd name="connsiteX4" fmla="*/ 1016182 w 1016182"/>
                        <a:gd name="connsiteY4" fmla="*/ 2148228 h 2148228"/>
                        <a:gd name="connsiteX5" fmla="*/ 1016182 w 1016182"/>
                        <a:gd name="connsiteY5" fmla="*/ 2148228 h 2148228"/>
                        <a:gd name="connsiteX6" fmla="*/ 0 w 1016182"/>
                        <a:gd name="connsiteY6" fmla="*/ 2148228 h 2148228"/>
                        <a:gd name="connsiteX7" fmla="*/ 0 w 1016182"/>
                        <a:gd name="connsiteY7" fmla="*/ 2148228 h 2148228"/>
                        <a:gd name="connsiteX8" fmla="*/ 146749 w 1016182"/>
                        <a:gd name="connsiteY8" fmla="*/ 1133100 h 2148228"/>
                        <a:gd name="connsiteX9" fmla="*/ 0 w 1016182"/>
                        <a:gd name="connsiteY9" fmla="*/ 240815 h 2148228"/>
                        <a:gd name="connsiteX10" fmla="*/ 240815 w 1016182"/>
                        <a:gd name="connsiteY10" fmla="*/ 0 h 21482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16182" h="2148228">
                          <a:moveTo>
                            <a:pt x="240815" y="0"/>
                          </a:moveTo>
                          <a:lnTo>
                            <a:pt x="775367" y="0"/>
                          </a:lnTo>
                          <a:cubicBezTo>
                            <a:pt x="908365" y="0"/>
                            <a:pt x="1016182" y="107817"/>
                            <a:pt x="1016182" y="240815"/>
                          </a:cubicBezTo>
                          <a:cubicBezTo>
                            <a:pt x="1015931" y="530623"/>
                            <a:pt x="802320" y="828052"/>
                            <a:pt x="802069" y="1117860"/>
                          </a:cubicBezTo>
                          <a:lnTo>
                            <a:pt x="1016182" y="2148228"/>
                          </a:lnTo>
                          <a:lnTo>
                            <a:pt x="1016182" y="2148228"/>
                          </a:lnTo>
                          <a:lnTo>
                            <a:pt x="0" y="2148228"/>
                          </a:lnTo>
                          <a:lnTo>
                            <a:pt x="0" y="2148228"/>
                          </a:lnTo>
                          <a:cubicBezTo>
                            <a:pt x="656" y="1807312"/>
                            <a:pt x="146093" y="1474016"/>
                            <a:pt x="146749" y="1133100"/>
                          </a:cubicBezTo>
                          <a:cubicBezTo>
                            <a:pt x="146093" y="838212"/>
                            <a:pt x="656" y="535703"/>
                            <a:pt x="0" y="240815"/>
                          </a:cubicBezTo>
                          <a:cubicBezTo>
                            <a:pt x="0" y="107817"/>
                            <a:pt x="107817" y="0"/>
                            <a:pt x="240815" y="0"/>
                          </a:cubicBezTo>
                          <a:close/>
                        </a:path>
                      </a:pathLst>
                    </a:cu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61" name="Trapezoide 60"/>
                    <p:cNvSpPr/>
                    <p:nvPr/>
                  </p:nvSpPr>
                  <p:spPr>
                    <a:xfrm>
                      <a:off x="2106348" y="3080949"/>
                      <a:ext cx="350078" cy="465604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62" name="Grupo 61"/>
                    <p:cNvGrpSpPr/>
                    <p:nvPr/>
                  </p:nvGrpSpPr>
                  <p:grpSpPr>
                    <a:xfrm>
                      <a:off x="1689018" y="1971810"/>
                      <a:ext cx="1207619" cy="1288417"/>
                      <a:chOff x="1531690" y="1559784"/>
                      <a:chExt cx="1469835" cy="1714808"/>
                    </a:xfrm>
                  </p:grpSpPr>
                  <p:sp>
                    <p:nvSpPr>
                      <p:cNvPr id="72" name="Elipse 71"/>
                      <p:cNvSpPr/>
                      <p:nvPr/>
                    </p:nvSpPr>
                    <p:spPr>
                      <a:xfrm>
                        <a:off x="1531690" y="1559784"/>
                        <a:ext cx="1469835" cy="1714808"/>
                      </a:xfrm>
                      <a:prstGeom prst="ellipse">
                        <a:avLst/>
                      </a:prstGeom>
                      <a:solidFill>
                        <a:srgbClr val="FCCFA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73" name="Grupo 72"/>
                      <p:cNvGrpSpPr/>
                      <p:nvPr/>
                    </p:nvGrpSpPr>
                    <p:grpSpPr>
                      <a:xfrm>
                        <a:off x="1756480" y="2411706"/>
                        <a:ext cx="436248" cy="267757"/>
                        <a:chOff x="6879379" y="4970235"/>
                        <a:chExt cx="1645001" cy="1009657"/>
                      </a:xfrm>
                    </p:grpSpPr>
                    <p:sp>
                      <p:nvSpPr>
                        <p:cNvPr id="84" name="Forma livre 83"/>
                        <p:cNvSpPr/>
                        <p:nvPr/>
                      </p:nvSpPr>
                      <p:spPr>
                        <a:xfrm>
                          <a:off x="6879379" y="4970235"/>
                          <a:ext cx="1645001" cy="1009657"/>
                        </a:xfrm>
                        <a:custGeom>
                          <a:avLst/>
                          <a:gdLst>
                            <a:gd name="connsiteX0" fmla="*/ 7 w 1505101"/>
                            <a:gd name="connsiteY0" fmla="*/ 432765 h 858215"/>
                            <a:gd name="connsiteX1" fmla="*/ 190507 w 1505101"/>
                            <a:gd name="connsiteY1" fmla="*/ 235915 h 858215"/>
                            <a:gd name="connsiteX2" fmla="*/ 457207 w 1505101"/>
                            <a:gd name="connsiteY2" fmla="*/ 58115 h 858215"/>
                            <a:gd name="connsiteX3" fmla="*/ 711207 w 1505101"/>
                            <a:gd name="connsiteY3" fmla="*/ 965 h 858215"/>
                            <a:gd name="connsiteX4" fmla="*/ 965207 w 1505101"/>
                            <a:gd name="connsiteY4" fmla="*/ 32715 h 858215"/>
                            <a:gd name="connsiteX5" fmla="*/ 1225557 w 1505101"/>
                            <a:gd name="connsiteY5" fmla="*/ 159715 h 858215"/>
                            <a:gd name="connsiteX6" fmla="*/ 1428757 w 1505101"/>
                            <a:gd name="connsiteY6" fmla="*/ 324815 h 858215"/>
                            <a:gd name="connsiteX7" fmla="*/ 1498607 w 1505101"/>
                            <a:gd name="connsiteY7" fmla="*/ 432765 h 858215"/>
                            <a:gd name="connsiteX8" fmla="*/ 1282707 w 1505101"/>
                            <a:gd name="connsiteY8" fmla="*/ 655015 h 858215"/>
                            <a:gd name="connsiteX9" fmla="*/ 984257 w 1505101"/>
                            <a:gd name="connsiteY9" fmla="*/ 820115 h 858215"/>
                            <a:gd name="connsiteX10" fmla="*/ 685807 w 1505101"/>
                            <a:gd name="connsiteY10" fmla="*/ 858215 h 858215"/>
                            <a:gd name="connsiteX11" fmla="*/ 406407 w 1505101"/>
                            <a:gd name="connsiteY11" fmla="*/ 769315 h 858215"/>
                            <a:gd name="connsiteX12" fmla="*/ 196857 w 1505101"/>
                            <a:gd name="connsiteY12" fmla="*/ 623265 h 858215"/>
                            <a:gd name="connsiteX13" fmla="*/ 7 w 1505101"/>
                            <a:gd name="connsiteY13" fmla="*/ 432765 h 8582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505101" h="858215">
                              <a:moveTo>
                                <a:pt x="7" y="432765"/>
                              </a:moveTo>
                              <a:cubicBezTo>
                                <a:pt x="-1051" y="368207"/>
                                <a:pt x="114307" y="298357"/>
                                <a:pt x="190507" y="235915"/>
                              </a:cubicBezTo>
                              <a:cubicBezTo>
                                <a:pt x="266707" y="173473"/>
                                <a:pt x="370424" y="97273"/>
                                <a:pt x="457207" y="58115"/>
                              </a:cubicBezTo>
                              <a:cubicBezTo>
                                <a:pt x="543990" y="18957"/>
                                <a:pt x="626540" y="5198"/>
                                <a:pt x="711207" y="965"/>
                              </a:cubicBezTo>
                              <a:cubicBezTo>
                                <a:pt x="795874" y="-3268"/>
                                <a:pt x="879482" y="6257"/>
                                <a:pt x="965207" y="32715"/>
                              </a:cubicBezTo>
                              <a:cubicBezTo>
                                <a:pt x="1050932" y="59173"/>
                                <a:pt x="1148299" y="111032"/>
                                <a:pt x="1225557" y="159715"/>
                              </a:cubicBezTo>
                              <a:cubicBezTo>
                                <a:pt x="1302815" y="208398"/>
                                <a:pt x="1383249" y="279307"/>
                                <a:pt x="1428757" y="324815"/>
                              </a:cubicBezTo>
                              <a:cubicBezTo>
                                <a:pt x="1474265" y="370323"/>
                                <a:pt x="1522949" y="377732"/>
                                <a:pt x="1498607" y="432765"/>
                              </a:cubicBezTo>
                              <a:cubicBezTo>
                                <a:pt x="1474265" y="487798"/>
                                <a:pt x="1368432" y="590457"/>
                                <a:pt x="1282707" y="655015"/>
                              </a:cubicBezTo>
                              <a:cubicBezTo>
                                <a:pt x="1196982" y="719573"/>
                                <a:pt x="1083740" y="786248"/>
                                <a:pt x="984257" y="820115"/>
                              </a:cubicBezTo>
                              <a:cubicBezTo>
                                <a:pt x="884774" y="853982"/>
                                <a:pt x="782115" y="866682"/>
                                <a:pt x="685807" y="858215"/>
                              </a:cubicBezTo>
                              <a:cubicBezTo>
                                <a:pt x="589499" y="849748"/>
                                <a:pt x="487898" y="808473"/>
                                <a:pt x="406407" y="769315"/>
                              </a:cubicBezTo>
                              <a:cubicBezTo>
                                <a:pt x="324916" y="730157"/>
                                <a:pt x="264590" y="679357"/>
                                <a:pt x="196857" y="623265"/>
                              </a:cubicBezTo>
                              <a:cubicBezTo>
                                <a:pt x="129124" y="567173"/>
                                <a:pt x="1065" y="497323"/>
                                <a:pt x="7" y="43276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5" name="Elipse 84"/>
                        <p:cNvSpPr/>
                        <p:nvPr/>
                      </p:nvSpPr>
                      <p:spPr>
                        <a:xfrm>
                          <a:off x="7282531" y="5055715"/>
                          <a:ext cx="838696" cy="838696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6" name="Elipse 85"/>
                        <p:cNvSpPr/>
                        <p:nvPr/>
                      </p:nvSpPr>
                      <p:spPr>
                        <a:xfrm>
                          <a:off x="7493129" y="5266313"/>
                          <a:ext cx="417499" cy="41749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7" name="Elipse 86"/>
                        <p:cNvSpPr/>
                        <p:nvPr/>
                      </p:nvSpPr>
                      <p:spPr>
                        <a:xfrm>
                          <a:off x="7748736" y="5309592"/>
                          <a:ext cx="76792" cy="767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74" name="Grupo 73"/>
                      <p:cNvGrpSpPr/>
                      <p:nvPr/>
                    </p:nvGrpSpPr>
                    <p:grpSpPr>
                      <a:xfrm flipH="1">
                        <a:off x="2331923" y="2411705"/>
                        <a:ext cx="436248" cy="267757"/>
                        <a:chOff x="6879379" y="4970235"/>
                        <a:chExt cx="1645001" cy="1009657"/>
                      </a:xfrm>
                    </p:grpSpPr>
                    <p:sp>
                      <p:nvSpPr>
                        <p:cNvPr id="80" name="Forma livre 79"/>
                        <p:cNvSpPr/>
                        <p:nvPr/>
                      </p:nvSpPr>
                      <p:spPr>
                        <a:xfrm>
                          <a:off x="6879379" y="4970235"/>
                          <a:ext cx="1645001" cy="1009657"/>
                        </a:xfrm>
                        <a:custGeom>
                          <a:avLst/>
                          <a:gdLst>
                            <a:gd name="connsiteX0" fmla="*/ 7 w 1505101"/>
                            <a:gd name="connsiteY0" fmla="*/ 432765 h 858215"/>
                            <a:gd name="connsiteX1" fmla="*/ 190507 w 1505101"/>
                            <a:gd name="connsiteY1" fmla="*/ 235915 h 858215"/>
                            <a:gd name="connsiteX2" fmla="*/ 457207 w 1505101"/>
                            <a:gd name="connsiteY2" fmla="*/ 58115 h 858215"/>
                            <a:gd name="connsiteX3" fmla="*/ 711207 w 1505101"/>
                            <a:gd name="connsiteY3" fmla="*/ 965 h 858215"/>
                            <a:gd name="connsiteX4" fmla="*/ 965207 w 1505101"/>
                            <a:gd name="connsiteY4" fmla="*/ 32715 h 858215"/>
                            <a:gd name="connsiteX5" fmla="*/ 1225557 w 1505101"/>
                            <a:gd name="connsiteY5" fmla="*/ 159715 h 858215"/>
                            <a:gd name="connsiteX6" fmla="*/ 1428757 w 1505101"/>
                            <a:gd name="connsiteY6" fmla="*/ 324815 h 858215"/>
                            <a:gd name="connsiteX7" fmla="*/ 1498607 w 1505101"/>
                            <a:gd name="connsiteY7" fmla="*/ 432765 h 858215"/>
                            <a:gd name="connsiteX8" fmla="*/ 1282707 w 1505101"/>
                            <a:gd name="connsiteY8" fmla="*/ 655015 h 858215"/>
                            <a:gd name="connsiteX9" fmla="*/ 984257 w 1505101"/>
                            <a:gd name="connsiteY9" fmla="*/ 820115 h 858215"/>
                            <a:gd name="connsiteX10" fmla="*/ 685807 w 1505101"/>
                            <a:gd name="connsiteY10" fmla="*/ 858215 h 858215"/>
                            <a:gd name="connsiteX11" fmla="*/ 406407 w 1505101"/>
                            <a:gd name="connsiteY11" fmla="*/ 769315 h 858215"/>
                            <a:gd name="connsiteX12" fmla="*/ 196857 w 1505101"/>
                            <a:gd name="connsiteY12" fmla="*/ 623265 h 858215"/>
                            <a:gd name="connsiteX13" fmla="*/ 7 w 1505101"/>
                            <a:gd name="connsiteY13" fmla="*/ 432765 h 8582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505101" h="858215">
                              <a:moveTo>
                                <a:pt x="7" y="432765"/>
                              </a:moveTo>
                              <a:cubicBezTo>
                                <a:pt x="-1051" y="368207"/>
                                <a:pt x="114307" y="298357"/>
                                <a:pt x="190507" y="235915"/>
                              </a:cubicBezTo>
                              <a:cubicBezTo>
                                <a:pt x="266707" y="173473"/>
                                <a:pt x="370424" y="97273"/>
                                <a:pt x="457207" y="58115"/>
                              </a:cubicBezTo>
                              <a:cubicBezTo>
                                <a:pt x="543990" y="18957"/>
                                <a:pt x="626540" y="5198"/>
                                <a:pt x="711207" y="965"/>
                              </a:cubicBezTo>
                              <a:cubicBezTo>
                                <a:pt x="795874" y="-3268"/>
                                <a:pt x="879482" y="6257"/>
                                <a:pt x="965207" y="32715"/>
                              </a:cubicBezTo>
                              <a:cubicBezTo>
                                <a:pt x="1050932" y="59173"/>
                                <a:pt x="1148299" y="111032"/>
                                <a:pt x="1225557" y="159715"/>
                              </a:cubicBezTo>
                              <a:cubicBezTo>
                                <a:pt x="1302815" y="208398"/>
                                <a:pt x="1383249" y="279307"/>
                                <a:pt x="1428757" y="324815"/>
                              </a:cubicBezTo>
                              <a:cubicBezTo>
                                <a:pt x="1474265" y="370323"/>
                                <a:pt x="1522949" y="377732"/>
                                <a:pt x="1498607" y="432765"/>
                              </a:cubicBezTo>
                              <a:cubicBezTo>
                                <a:pt x="1474265" y="487798"/>
                                <a:pt x="1368432" y="590457"/>
                                <a:pt x="1282707" y="655015"/>
                              </a:cubicBezTo>
                              <a:cubicBezTo>
                                <a:pt x="1196982" y="719573"/>
                                <a:pt x="1083740" y="786248"/>
                                <a:pt x="984257" y="820115"/>
                              </a:cubicBezTo>
                              <a:cubicBezTo>
                                <a:pt x="884774" y="853982"/>
                                <a:pt x="782115" y="866682"/>
                                <a:pt x="685807" y="858215"/>
                              </a:cubicBezTo>
                              <a:cubicBezTo>
                                <a:pt x="589499" y="849748"/>
                                <a:pt x="487898" y="808473"/>
                                <a:pt x="406407" y="769315"/>
                              </a:cubicBezTo>
                              <a:cubicBezTo>
                                <a:pt x="324916" y="730157"/>
                                <a:pt x="264590" y="679357"/>
                                <a:pt x="196857" y="623265"/>
                              </a:cubicBezTo>
                              <a:cubicBezTo>
                                <a:pt x="129124" y="567173"/>
                                <a:pt x="1065" y="497323"/>
                                <a:pt x="7" y="43276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1" name="Elipse 80"/>
                        <p:cNvSpPr/>
                        <p:nvPr/>
                      </p:nvSpPr>
                      <p:spPr>
                        <a:xfrm>
                          <a:off x="7282531" y="5055715"/>
                          <a:ext cx="838696" cy="838696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2" name="Elipse 81"/>
                        <p:cNvSpPr/>
                        <p:nvPr/>
                      </p:nvSpPr>
                      <p:spPr>
                        <a:xfrm>
                          <a:off x="7493129" y="5266313"/>
                          <a:ext cx="417499" cy="41749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3" name="Elipse 82"/>
                        <p:cNvSpPr/>
                        <p:nvPr/>
                      </p:nvSpPr>
                      <p:spPr>
                        <a:xfrm>
                          <a:off x="7748736" y="5309592"/>
                          <a:ext cx="76792" cy="767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75" name="Forma livre 74"/>
                      <p:cNvSpPr/>
                      <p:nvPr/>
                    </p:nvSpPr>
                    <p:spPr>
                      <a:xfrm>
                        <a:off x="2203094" y="2718537"/>
                        <a:ext cx="127023" cy="84873"/>
                      </a:xfrm>
                      <a:custGeom>
                        <a:avLst/>
                        <a:gdLst>
                          <a:gd name="connsiteX0" fmla="*/ 0 w 114300"/>
                          <a:gd name="connsiteY0" fmla="*/ 76372 h 76372"/>
                          <a:gd name="connsiteX1" fmla="*/ 47625 w 114300"/>
                          <a:gd name="connsiteY1" fmla="*/ 172 h 76372"/>
                          <a:gd name="connsiteX2" fmla="*/ 114300 w 114300"/>
                          <a:gd name="connsiteY2" fmla="*/ 59703 h 76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14300" h="76372">
                            <a:moveTo>
                              <a:pt x="0" y="76372"/>
                            </a:moveTo>
                            <a:cubicBezTo>
                              <a:pt x="14287" y="39661"/>
                              <a:pt x="28575" y="2950"/>
                              <a:pt x="47625" y="172"/>
                            </a:cubicBezTo>
                            <a:cubicBezTo>
                              <a:pt x="66675" y="-2606"/>
                              <a:pt x="90487" y="28548"/>
                              <a:pt x="114300" y="59703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rgbClr val="9A663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76" name="Grupo 75"/>
                      <p:cNvGrpSpPr/>
                      <p:nvPr/>
                    </p:nvGrpSpPr>
                    <p:grpSpPr>
                      <a:xfrm>
                        <a:off x="2106596" y="2968478"/>
                        <a:ext cx="320514" cy="193379"/>
                        <a:chOff x="7092280" y="4052315"/>
                        <a:chExt cx="576822" cy="348019"/>
                      </a:xfrm>
                    </p:grpSpPr>
                    <p:sp>
                      <p:nvSpPr>
                        <p:cNvPr id="77" name="Forma livre 76"/>
                        <p:cNvSpPr/>
                        <p:nvPr/>
                      </p:nvSpPr>
                      <p:spPr>
                        <a:xfrm>
                          <a:off x="7092280" y="4052315"/>
                          <a:ext cx="576822" cy="348019"/>
                        </a:xfrm>
                        <a:custGeom>
                          <a:avLst/>
                          <a:gdLst>
                            <a:gd name="connsiteX0" fmla="*/ 5288 w 576822"/>
                            <a:gd name="connsiteY0" fmla="*/ 34655 h 348019"/>
                            <a:gd name="connsiteX1" fmla="*/ 105300 w 576822"/>
                            <a:gd name="connsiteY1" fmla="*/ 17986 h 348019"/>
                            <a:gd name="connsiteX2" fmla="*/ 207694 w 576822"/>
                            <a:gd name="connsiteY2" fmla="*/ 1318 h 348019"/>
                            <a:gd name="connsiteX3" fmla="*/ 286275 w 576822"/>
                            <a:gd name="connsiteY3" fmla="*/ 34655 h 348019"/>
                            <a:gd name="connsiteX4" fmla="*/ 352950 w 576822"/>
                            <a:gd name="connsiteY4" fmla="*/ 1318 h 348019"/>
                            <a:gd name="connsiteX5" fmla="*/ 429150 w 576822"/>
                            <a:gd name="connsiteY5" fmla="*/ 8461 h 348019"/>
                            <a:gd name="connsiteX6" fmla="*/ 491063 w 576822"/>
                            <a:gd name="connsiteY6" fmla="*/ 25130 h 348019"/>
                            <a:gd name="connsiteX7" fmla="*/ 572025 w 576822"/>
                            <a:gd name="connsiteY7" fmla="*/ 32274 h 348019"/>
                            <a:gd name="connsiteX8" fmla="*/ 564881 w 576822"/>
                            <a:gd name="connsiteY8" fmla="*/ 70374 h 348019"/>
                            <a:gd name="connsiteX9" fmla="*/ 543450 w 576822"/>
                            <a:gd name="connsiteY9" fmla="*/ 156099 h 348019"/>
                            <a:gd name="connsiteX10" fmla="*/ 472013 w 576822"/>
                            <a:gd name="connsiteY10" fmla="*/ 265636 h 348019"/>
                            <a:gd name="connsiteX11" fmla="*/ 372000 w 576822"/>
                            <a:gd name="connsiteY11" fmla="*/ 337074 h 348019"/>
                            <a:gd name="connsiteX12" fmla="*/ 262463 w 576822"/>
                            <a:gd name="connsiteY12" fmla="*/ 346599 h 348019"/>
                            <a:gd name="connsiteX13" fmla="*/ 169594 w 576822"/>
                            <a:gd name="connsiteY13" fmla="*/ 325168 h 348019"/>
                            <a:gd name="connsiteX14" fmla="*/ 93394 w 576822"/>
                            <a:gd name="connsiteY14" fmla="*/ 258493 h 348019"/>
                            <a:gd name="connsiteX15" fmla="*/ 45769 w 576822"/>
                            <a:gd name="connsiteY15" fmla="*/ 179911 h 348019"/>
                            <a:gd name="connsiteX16" fmla="*/ 17194 w 576822"/>
                            <a:gd name="connsiteY16" fmla="*/ 108474 h 348019"/>
                            <a:gd name="connsiteX17" fmla="*/ 5288 w 576822"/>
                            <a:gd name="connsiteY17" fmla="*/ 34655 h 3480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576822" h="348019">
                              <a:moveTo>
                                <a:pt x="5288" y="34655"/>
                              </a:moveTo>
                              <a:cubicBezTo>
                                <a:pt x="19972" y="19574"/>
                                <a:pt x="105300" y="17986"/>
                                <a:pt x="105300" y="17986"/>
                              </a:cubicBezTo>
                              <a:cubicBezTo>
                                <a:pt x="139034" y="12430"/>
                                <a:pt x="177532" y="-1460"/>
                                <a:pt x="207694" y="1318"/>
                              </a:cubicBezTo>
                              <a:cubicBezTo>
                                <a:pt x="237856" y="4096"/>
                                <a:pt x="262066" y="34655"/>
                                <a:pt x="286275" y="34655"/>
                              </a:cubicBezTo>
                              <a:cubicBezTo>
                                <a:pt x="310484" y="34655"/>
                                <a:pt x="329138" y="5684"/>
                                <a:pt x="352950" y="1318"/>
                              </a:cubicBezTo>
                              <a:cubicBezTo>
                                <a:pt x="376762" y="-3048"/>
                                <a:pt x="406131" y="4492"/>
                                <a:pt x="429150" y="8461"/>
                              </a:cubicBezTo>
                              <a:cubicBezTo>
                                <a:pt x="452169" y="12430"/>
                                <a:pt x="467251" y="21161"/>
                                <a:pt x="491063" y="25130"/>
                              </a:cubicBezTo>
                              <a:cubicBezTo>
                                <a:pt x="514876" y="29099"/>
                                <a:pt x="559722" y="24733"/>
                                <a:pt x="572025" y="32274"/>
                              </a:cubicBezTo>
                              <a:cubicBezTo>
                                <a:pt x="584328" y="39815"/>
                                <a:pt x="569643" y="49737"/>
                                <a:pt x="564881" y="70374"/>
                              </a:cubicBezTo>
                              <a:cubicBezTo>
                                <a:pt x="560119" y="91011"/>
                                <a:pt x="558928" y="123555"/>
                                <a:pt x="543450" y="156099"/>
                              </a:cubicBezTo>
                              <a:cubicBezTo>
                                <a:pt x="527972" y="188643"/>
                                <a:pt x="500588" y="235474"/>
                                <a:pt x="472013" y="265636"/>
                              </a:cubicBezTo>
                              <a:cubicBezTo>
                                <a:pt x="443438" y="295798"/>
                                <a:pt x="406925" y="323580"/>
                                <a:pt x="372000" y="337074"/>
                              </a:cubicBezTo>
                              <a:cubicBezTo>
                                <a:pt x="337075" y="350568"/>
                                <a:pt x="296197" y="348583"/>
                                <a:pt x="262463" y="346599"/>
                              </a:cubicBezTo>
                              <a:cubicBezTo>
                                <a:pt x="228729" y="344615"/>
                                <a:pt x="197772" y="339852"/>
                                <a:pt x="169594" y="325168"/>
                              </a:cubicBezTo>
                              <a:cubicBezTo>
                                <a:pt x="141416" y="310484"/>
                                <a:pt x="114031" y="282702"/>
                                <a:pt x="93394" y="258493"/>
                              </a:cubicBezTo>
                              <a:cubicBezTo>
                                <a:pt x="72757" y="234284"/>
                                <a:pt x="58469" y="204914"/>
                                <a:pt x="45769" y="179911"/>
                              </a:cubicBezTo>
                              <a:cubicBezTo>
                                <a:pt x="33069" y="154908"/>
                                <a:pt x="23941" y="133080"/>
                                <a:pt x="17194" y="108474"/>
                              </a:cubicBezTo>
                              <a:cubicBezTo>
                                <a:pt x="10447" y="83868"/>
                                <a:pt x="-9396" y="49736"/>
                                <a:pt x="5288" y="3465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8" name="Pizza 77"/>
                        <p:cNvSpPr/>
                        <p:nvPr/>
                      </p:nvSpPr>
                      <p:spPr>
                        <a:xfrm>
                          <a:off x="7177287" y="4073068"/>
                          <a:ext cx="407701" cy="173182"/>
                        </a:xfrm>
                        <a:prstGeom prst="pie">
                          <a:avLst>
                            <a:gd name="adj1" fmla="val 0"/>
                            <a:gd name="adj2" fmla="val 10800000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Pizza 78"/>
                        <p:cNvSpPr/>
                        <p:nvPr/>
                      </p:nvSpPr>
                      <p:spPr>
                        <a:xfrm>
                          <a:off x="7177287" y="4106160"/>
                          <a:ext cx="407701" cy="104476"/>
                        </a:xfrm>
                        <a:prstGeom prst="pie">
                          <a:avLst>
                            <a:gd name="adj1" fmla="val 0"/>
                            <a:gd name="adj2" fmla="val 1080000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63" name="Fluxograma: Atraso 62"/>
                    <p:cNvSpPr/>
                    <p:nvPr/>
                  </p:nvSpPr>
                  <p:spPr>
                    <a:xfrm rot="5400000">
                      <a:off x="2201362" y="3451196"/>
                      <a:ext cx="160048" cy="350077"/>
                    </a:xfrm>
                    <a:prstGeom prst="flowChartDelay">
                      <a:avLst/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Elipse 63"/>
                    <p:cNvSpPr/>
                    <p:nvPr/>
                  </p:nvSpPr>
                  <p:spPr>
                    <a:xfrm>
                      <a:off x="2273775" y="3748311"/>
                      <a:ext cx="525526" cy="450141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67" name="Fluxograma: Atraso 66"/>
                    <p:cNvSpPr/>
                    <p:nvPr/>
                  </p:nvSpPr>
                  <p:spPr>
                    <a:xfrm rot="5400000">
                      <a:off x="1877497" y="6435896"/>
                      <a:ext cx="259795" cy="240070"/>
                    </a:xfrm>
                    <a:prstGeom prst="flowChartDelay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8" name="Fluxograma: Atraso 67"/>
                    <p:cNvSpPr/>
                    <p:nvPr/>
                  </p:nvSpPr>
                  <p:spPr>
                    <a:xfrm rot="5400000">
                      <a:off x="2375776" y="6430870"/>
                      <a:ext cx="253054" cy="243380"/>
                    </a:xfrm>
                    <a:prstGeom prst="flowChartDelay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53" name="Elipse 52"/>
                  <p:cNvSpPr/>
                  <p:nvPr/>
                </p:nvSpPr>
                <p:spPr>
                  <a:xfrm>
                    <a:off x="7053877" y="2417067"/>
                    <a:ext cx="525526" cy="45014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/>
                  </a:p>
                </p:txBody>
              </p:sp>
            </p:grpSp>
            <p:sp>
              <p:nvSpPr>
                <p:cNvPr id="1031" name="Elipse 1030"/>
                <p:cNvSpPr/>
                <p:nvPr/>
              </p:nvSpPr>
              <p:spPr>
                <a:xfrm>
                  <a:off x="4029966" y="908720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Elipse 138"/>
                <p:cNvSpPr/>
                <p:nvPr/>
              </p:nvSpPr>
              <p:spPr>
                <a:xfrm>
                  <a:off x="4272220" y="808846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/>
                <p:cNvSpPr/>
                <p:nvPr/>
              </p:nvSpPr>
              <p:spPr>
                <a:xfrm>
                  <a:off x="4439172" y="708818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4049676" y="1106576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4222464" y="1045373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/>
                <p:cNvSpPr/>
                <p:nvPr/>
              </p:nvSpPr>
              <p:spPr>
                <a:xfrm>
                  <a:off x="4434953" y="977233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/>
                <p:cNvSpPr/>
                <p:nvPr/>
              </p:nvSpPr>
              <p:spPr>
                <a:xfrm>
                  <a:off x="4682509" y="738131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/>
                <p:cNvSpPr/>
                <p:nvPr/>
              </p:nvSpPr>
              <p:spPr>
                <a:xfrm>
                  <a:off x="4593678" y="894912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/>
                <p:cNvSpPr/>
                <p:nvPr/>
              </p:nvSpPr>
              <p:spPr>
                <a:xfrm>
                  <a:off x="4830570" y="763390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/>
                <p:cNvSpPr/>
                <p:nvPr/>
              </p:nvSpPr>
              <p:spPr>
                <a:xfrm>
                  <a:off x="4797793" y="977752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/>
                <p:cNvSpPr/>
                <p:nvPr/>
              </p:nvSpPr>
              <p:spPr>
                <a:xfrm>
                  <a:off x="5039243" y="887677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Elipse 148"/>
                <p:cNvSpPr/>
                <p:nvPr/>
              </p:nvSpPr>
              <p:spPr>
                <a:xfrm>
                  <a:off x="5054151" y="1014289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Elipse 149"/>
                <p:cNvSpPr/>
                <p:nvPr/>
              </p:nvSpPr>
              <p:spPr>
                <a:xfrm>
                  <a:off x="5030042" y="764780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Elipse 151"/>
                <p:cNvSpPr/>
                <p:nvPr/>
              </p:nvSpPr>
              <p:spPr>
                <a:xfrm>
                  <a:off x="3909701" y="1022913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9" name="Grupo 1038"/>
              <p:cNvGrpSpPr/>
              <p:nvPr/>
            </p:nvGrpSpPr>
            <p:grpSpPr>
              <a:xfrm>
                <a:off x="3772187" y="1305973"/>
                <a:ext cx="1354173" cy="4599150"/>
                <a:chOff x="7025777" y="975020"/>
                <a:chExt cx="1354173" cy="4599150"/>
              </a:xfrm>
            </p:grpSpPr>
            <p:grpSp>
              <p:nvGrpSpPr>
                <p:cNvPr id="89" name="Grupo 88"/>
                <p:cNvGrpSpPr/>
                <p:nvPr/>
              </p:nvGrpSpPr>
              <p:grpSpPr>
                <a:xfrm>
                  <a:off x="7025777" y="975020"/>
                  <a:ext cx="1354173" cy="4599150"/>
                  <a:chOff x="1583819" y="2086678"/>
                  <a:chExt cx="1354173" cy="4599150"/>
                </a:xfrm>
              </p:grpSpPr>
              <p:sp>
                <p:nvSpPr>
                  <p:cNvPr id="91" name="Fluxograma: Atraso 90"/>
                  <p:cNvSpPr/>
                  <p:nvPr/>
                </p:nvSpPr>
                <p:spPr>
                  <a:xfrm rot="5400000">
                    <a:off x="1583819" y="4816033"/>
                    <a:ext cx="296122" cy="296122"/>
                  </a:xfrm>
                  <a:prstGeom prst="flowChartDelay">
                    <a:avLst/>
                  </a:pr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Arredondar Retângulo no Mesmo Canto Lateral 2064"/>
                  <p:cNvSpPr/>
                  <p:nvPr/>
                </p:nvSpPr>
                <p:spPr>
                  <a:xfrm>
                    <a:off x="1585213" y="3501177"/>
                    <a:ext cx="294728" cy="1395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Fluxograma: Atraso 92"/>
                  <p:cNvSpPr/>
                  <p:nvPr/>
                </p:nvSpPr>
                <p:spPr>
                  <a:xfrm rot="5400000">
                    <a:off x="2641870" y="4862759"/>
                    <a:ext cx="296122" cy="296122"/>
                  </a:xfrm>
                  <a:prstGeom prst="flowChartDelay">
                    <a:avLst/>
                  </a:pr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93"/>
                  <p:cNvSpPr/>
                  <p:nvPr/>
                </p:nvSpPr>
                <p:spPr>
                  <a:xfrm>
                    <a:off x="2383925" y="4825571"/>
                    <a:ext cx="240070" cy="1600463"/>
                  </a:xfrm>
                  <a:prstGeom prst="rect">
                    <a:avLst/>
                  </a:prstGeom>
                  <a:solidFill>
                    <a:srgbClr val="E5CB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94"/>
                  <p:cNvSpPr/>
                  <p:nvPr/>
                </p:nvSpPr>
                <p:spPr>
                  <a:xfrm>
                    <a:off x="1887360" y="4825571"/>
                    <a:ext cx="240070" cy="1600464"/>
                  </a:xfrm>
                  <a:prstGeom prst="rect">
                    <a:avLst/>
                  </a:prstGeom>
                  <a:solidFill>
                    <a:srgbClr val="E5CB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Arredondar Retângulo no Mesmo Canto Lateral 2064"/>
                  <p:cNvSpPr/>
                  <p:nvPr/>
                </p:nvSpPr>
                <p:spPr>
                  <a:xfrm flipH="1">
                    <a:off x="2612392" y="3482699"/>
                    <a:ext cx="325599" cy="1395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Arredondar Retângulo no Mesmo Canto Lateral 96"/>
                  <p:cNvSpPr/>
                  <p:nvPr/>
                </p:nvSpPr>
                <p:spPr>
                  <a:xfrm>
                    <a:off x="1759010" y="3465175"/>
                    <a:ext cx="1016182" cy="1223061"/>
                  </a:xfrm>
                  <a:prstGeom prst="round2SameRect">
                    <a:avLst>
                      <a:gd name="adj1" fmla="val 23698"/>
                      <a:gd name="adj2" fmla="val 0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/>
                  </a:p>
                </p:txBody>
              </p:sp>
              <p:sp>
                <p:nvSpPr>
                  <p:cNvPr id="98" name="Trapezoide 97"/>
                  <p:cNvSpPr/>
                  <p:nvPr/>
                </p:nvSpPr>
                <p:spPr>
                  <a:xfrm>
                    <a:off x="2106348" y="3080949"/>
                    <a:ext cx="350078" cy="465604"/>
                  </a:xfrm>
                  <a:prstGeom prst="trapezoid">
                    <a:avLst>
                      <a:gd name="adj" fmla="val 40625"/>
                    </a:avLst>
                  </a:pr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1720351" y="2086678"/>
                    <a:ext cx="1168685" cy="1187061"/>
                    <a:chOff x="1569825" y="1712669"/>
                    <a:chExt cx="1422447" cy="1579909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1569825" y="1712669"/>
                      <a:ext cx="1422447" cy="1579909"/>
                    </a:xfrm>
                    <a:prstGeom prst="ellipse">
                      <a:avLst/>
                    </a:prstGeom>
                    <a:solidFill>
                      <a:srgbClr val="6C33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10" name="Grupo 109"/>
                    <p:cNvGrpSpPr/>
                    <p:nvPr/>
                  </p:nvGrpSpPr>
                  <p:grpSpPr>
                    <a:xfrm>
                      <a:off x="1756480" y="2411706"/>
                      <a:ext cx="436248" cy="267757"/>
                      <a:chOff x="6879379" y="4970235"/>
                      <a:chExt cx="1645001" cy="1009657"/>
                    </a:xfrm>
                  </p:grpSpPr>
                  <p:sp>
                    <p:nvSpPr>
                      <p:cNvPr id="121" name="Forma livre 120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2" name="Elipse 121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AE520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3" name="Elipse 122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4" name="Elipse 123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11" name="Grupo 110"/>
                    <p:cNvGrpSpPr/>
                    <p:nvPr/>
                  </p:nvGrpSpPr>
                  <p:grpSpPr>
                    <a:xfrm flipH="1">
                      <a:off x="2331923" y="2411705"/>
                      <a:ext cx="436248" cy="267757"/>
                      <a:chOff x="6879379" y="4970235"/>
                      <a:chExt cx="1645001" cy="1009657"/>
                    </a:xfrm>
                  </p:grpSpPr>
                  <p:sp>
                    <p:nvSpPr>
                      <p:cNvPr id="117" name="Forma livre 116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8" name="Elipse 117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AE520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9" name="Elipse 118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0" name="Elipse 119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12" name="Forma livre 111"/>
                    <p:cNvSpPr/>
                    <p:nvPr/>
                  </p:nvSpPr>
                  <p:spPr>
                    <a:xfrm>
                      <a:off x="2203094" y="2718537"/>
                      <a:ext cx="127023" cy="84873"/>
                    </a:xfrm>
                    <a:custGeom>
                      <a:avLst/>
                      <a:gdLst>
                        <a:gd name="connsiteX0" fmla="*/ 0 w 114300"/>
                        <a:gd name="connsiteY0" fmla="*/ 76372 h 76372"/>
                        <a:gd name="connsiteX1" fmla="*/ 47625 w 114300"/>
                        <a:gd name="connsiteY1" fmla="*/ 172 h 76372"/>
                        <a:gd name="connsiteX2" fmla="*/ 114300 w 114300"/>
                        <a:gd name="connsiteY2" fmla="*/ 59703 h 76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300" h="76372">
                          <a:moveTo>
                            <a:pt x="0" y="76372"/>
                          </a:moveTo>
                          <a:cubicBezTo>
                            <a:pt x="14287" y="39661"/>
                            <a:pt x="28575" y="2950"/>
                            <a:pt x="47625" y="172"/>
                          </a:cubicBezTo>
                          <a:cubicBezTo>
                            <a:pt x="66675" y="-2606"/>
                            <a:pt x="90487" y="28548"/>
                            <a:pt x="114300" y="5970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9A66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Fluxograma: Atraso 99"/>
                  <p:cNvSpPr/>
                  <p:nvPr/>
                </p:nvSpPr>
                <p:spPr>
                  <a:xfrm rot="5400000">
                    <a:off x="2201362" y="3451196"/>
                    <a:ext cx="160048" cy="350077"/>
                  </a:xfrm>
                  <a:prstGeom prst="flowChartDelay">
                    <a:avLst/>
                  </a:pr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Elipse 2060"/>
                  <p:cNvSpPr/>
                  <p:nvPr/>
                </p:nvSpPr>
                <p:spPr>
                  <a:xfrm>
                    <a:off x="1687013" y="3781413"/>
                    <a:ext cx="1143922" cy="740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/>
                  </a:p>
                </p:txBody>
              </p:sp>
              <p:sp>
                <p:nvSpPr>
                  <p:cNvPr id="103" name="Elipse 2060"/>
                  <p:cNvSpPr/>
                  <p:nvPr/>
                </p:nvSpPr>
                <p:spPr>
                  <a:xfrm rot="10800000">
                    <a:off x="1687013" y="4487855"/>
                    <a:ext cx="1143922" cy="67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Fluxograma: Atraso 103"/>
                  <p:cNvSpPr/>
                  <p:nvPr/>
                </p:nvSpPr>
                <p:spPr>
                  <a:xfrm rot="5400000">
                    <a:off x="1877497" y="6435896"/>
                    <a:ext cx="259795" cy="240070"/>
                  </a:xfrm>
                  <a:prstGeom prst="flowChartDelay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5" name="Fluxograma: Atraso 104"/>
                  <p:cNvSpPr/>
                  <p:nvPr/>
                </p:nvSpPr>
                <p:spPr>
                  <a:xfrm rot="5400000">
                    <a:off x="2375776" y="6430870"/>
                    <a:ext cx="253054" cy="243380"/>
                  </a:xfrm>
                  <a:prstGeom prst="flowChartDelay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6" name="Retângulo 105"/>
                  <p:cNvSpPr/>
                  <p:nvPr/>
                </p:nvSpPr>
                <p:spPr>
                  <a:xfrm>
                    <a:off x="1879940" y="4896652"/>
                    <a:ext cx="323154" cy="155914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>
                    <a:off x="2318716" y="4886613"/>
                    <a:ext cx="323154" cy="156918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34" name="Forma livre 1033"/>
                <p:cNvSpPr/>
                <p:nvPr/>
              </p:nvSpPr>
              <p:spPr>
                <a:xfrm>
                  <a:off x="7645052" y="1950671"/>
                  <a:ext cx="190500" cy="61648"/>
                </a:xfrm>
                <a:custGeom>
                  <a:avLst/>
                  <a:gdLst>
                    <a:gd name="connsiteX0" fmla="*/ 0 w 190500"/>
                    <a:gd name="connsiteY0" fmla="*/ 0 h 61648"/>
                    <a:gd name="connsiteX1" fmla="*/ 52387 w 190500"/>
                    <a:gd name="connsiteY1" fmla="*/ 52387 h 61648"/>
                    <a:gd name="connsiteX2" fmla="*/ 119062 w 190500"/>
                    <a:gd name="connsiteY2" fmla="*/ 57150 h 61648"/>
                    <a:gd name="connsiteX3" fmla="*/ 190500 w 190500"/>
                    <a:gd name="connsiteY3" fmla="*/ 4762 h 6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0" h="61648">
                      <a:moveTo>
                        <a:pt x="0" y="0"/>
                      </a:moveTo>
                      <a:cubicBezTo>
                        <a:pt x="16271" y="21431"/>
                        <a:pt x="32543" y="42862"/>
                        <a:pt x="52387" y="52387"/>
                      </a:cubicBezTo>
                      <a:cubicBezTo>
                        <a:pt x="72231" y="61912"/>
                        <a:pt x="96043" y="65087"/>
                        <a:pt x="119062" y="57150"/>
                      </a:cubicBezTo>
                      <a:cubicBezTo>
                        <a:pt x="142081" y="49213"/>
                        <a:pt x="190500" y="4762"/>
                        <a:pt x="190500" y="4762"/>
                      </a:cubicBezTo>
                    </a:path>
                  </a:pathLst>
                </a:custGeom>
                <a:noFill/>
                <a:ln>
                  <a:solidFill>
                    <a:srgbClr val="8832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Forma livre 1032"/>
                <p:cNvSpPr/>
                <p:nvPr/>
              </p:nvSpPr>
              <p:spPr>
                <a:xfrm>
                  <a:off x="7458126" y="1799548"/>
                  <a:ext cx="596224" cy="176717"/>
                </a:xfrm>
                <a:custGeom>
                  <a:avLst/>
                  <a:gdLst>
                    <a:gd name="connsiteX0" fmla="*/ 68 w 596224"/>
                    <a:gd name="connsiteY0" fmla="*/ 148142 h 176717"/>
                    <a:gd name="connsiteX1" fmla="*/ 109606 w 596224"/>
                    <a:gd name="connsiteY1" fmla="*/ 71942 h 176717"/>
                    <a:gd name="connsiteX2" fmla="*/ 166756 w 596224"/>
                    <a:gd name="connsiteY2" fmla="*/ 505 h 176717"/>
                    <a:gd name="connsiteX3" fmla="*/ 276293 w 596224"/>
                    <a:gd name="connsiteY3" fmla="*/ 38605 h 176717"/>
                    <a:gd name="connsiteX4" fmla="*/ 342968 w 596224"/>
                    <a:gd name="connsiteY4" fmla="*/ 10030 h 176717"/>
                    <a:gd name="connsiteX5" fmla="*/ 466794 w 596224"/>
                    <a:gd name="connsiteY5" fmla="*/ 52892 h 176717"/>
                    <a:gd name="connsiteX6" fmla="*/ 509656 w 596224"/>
                    <a:gd name="connsiteY6" fmla="*/ 119567 h 176717"/>
                    <a:gd name="connsiteX7" fmla="*/ 595381 w 596224"/>
                    <a:gd name="connsiteY7" fmla="*/ 148142 h 176717"/>
                    <a:gd name="connsiteX8" fmla="*/ 452506 w 596224"/>
                    <a:gd name="connsiteY8" fmla="*/ 171955 h 176717"/>
                    <a:gd name="connsiteX9" fmla="*/ 295343 w 596224"/>
                    <a:gd name="connsiteY9" fmla="*/ 133855 h 176717"/>
                    <a:gd name="connsiteX10" fmla="*/ 295343 w 596224"/>
                    <a:gd name="connsiteY10" fmla="*/ 95755 h 176717"/>
                    <a:gd name="connsiteX11" fmla="*/ 228668 w 596224"/>
                    <a:gd name="connsiteY11" fmla="*/ 148142 h 176717"/>
                    <a:gd name="connsiteX12" fmla="*/ 95318 w 596224"/>
                    <a:gd name="connsiteY12" fmla="*/ 176717 h 176717"/>
                    <a:gd name="connsiteX13" fmla="*/ 68 w 596224"/>
                    <a:gd name="connsiteY13" fmla="*/ 148142 h 17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6224" h="176717">
                      <a:moveTo>
                        <a:pt x="68" y="148142"/>
                      </a:moveTo>
                      <a:cubicBezTo>
                        <a:pt x="2449" y="130680"/>
                        <a:pt x="81825" y="96548"/>
                        <a:pt x="109606" y="71942"/>
                      </a:cubicBezTo>
                      <a:cubicBezTo>
                        <a:pt x="137387" y="47336"/>
                        <a:pt x="138975" y="6061"/>
                        <a:pt x="166756" y="505"/>
                      </a:cubicBezTo>
                      <a:cubicBezTo>
                        <a:pt x="194537" y="-5051"/>
                        <a:pt x="246924" y="37018"/>
                        <a:pt x="276293" y="38605"/>
                      </a:cubicBezTo>
                      <a:cubicBezTo>
                        <a:pt x="305662" y="40192"/>
                        <a:pt x="311218" y="7649"/>
                        <a:pt x="342968" y="10030"/>
                      </a:cubicBezTo>
                      <a:cubicBezTo>
                        <a:pt x="374718" y="12411"/>
                        <a:pt x="439013" y="34636"/>
                        <a:pt x="466794" y="52892"/>
                      </a:cubicBezTo>
                      <a:cubicBezTo>
                        <a:pt x="494575" y="71148"/>
                        <a:pt x="488225" y="103692"/>
                        <a:pt x="509656" y="119567"/>
                      </a:cubicBezTo>
                      <a:cubicBezTo>
                        <a:pt x="531087" y="135442"/>
                        <a:pt x="604906" y="139411"/>
                        <a:pt x="595381" y="148142"/>
                      </a:cubicBezTo>
                      <a:cubicBezTo>
                        <a:pt x="585856" y="156873"/>
                        <a:pt x="502512" y="174336"/>
                        <a:pt x="452506" y="171955"/>
                      </a:cubicBezTo>
                      <a:cubicBezTo>
                        <a:pt x="402500" y="169574"/>
                        <a:pt x="321537" y="146555"/>
                        <a:pt x="295343" y="133855"/>
                      </a:cubicBezTo>
                      <a:cubicBezTo>
                        <a:pt x="269149" y="121155"/>
                        <a:pt x="306456" y="93374"/>
                        <a:pt x="295343" y="95755"/>
                      </a:cubicBezTo>
                      <a:cubicBezTo>
                        <a:pt x="284231" y="98136"/>
                        <a:pt x="262005" y="134648"/>
                        <a:pt x="228668" y="148142"/>
                      </a:cubicBezTo>
                      <a:cubicBezTo>
                        <a:pt x="195331" y="161636"/>
                        <a:pt x="132624" y="176717"/>
                        <a:pt x="95318" y="176717"/>
                      </a:cubicBezTo>
                      <a:cubicBezTo>
                        <a:pt x="58012" y="176717"/>
                        <a:pt x="-2313" y="165604"/>
                        <a:pt x="68" y="148142"/>
                      </a:cubicBezTo>
                      <a:close/>
                    </a:path>
                  </a:pathLst>
                </a:custGeom>
                <a:solidFill>
                  <a:srgbClr val="492303"/>
                </a:solidFill>
                <a:ln>
                  <a:solidFill>
                    <a:srgbClr val="49230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8" name="Grupo 1037"/>
              <p:cNvGrpSpPr/>
              <p:nvPr/>
            </p:nvGrpSpPr>
            <p:grpSpPr>
              <a:xfrm>
                <a:off x="2745294" y="2225117"/>
                <a:ext cx="1306655" cy="3729507"/>
                <a:chOff x="5437995" y="1777374"/>
                <a:chExt cx="1306655" cy="3729507"/>
              </a:xfrm>
            </p:grpSpPr>
            <p:grpSp>
              <p:nvGrpSpPr>
                <p:cNvPr id="125" name="Grupo 124"/>
                <p:cNvGrpSpPr/>
                <p:nvPr/>
              </p:nvGrpSpPr>
              <p:grpSpPr>
                <a:xfrm flipH="1">
                  <a:off x="5569640" y="3178393"/>
                  <a:ext cx="237486" cy="1222572"/>
                  <a:chOff x="6476807" y="3322986"/>
                  <a:chExt cx="237486" cy="1222572"/>
                </a:xfrm>
              </p:grpSpPr>
              <p:sp>
                <p:nvSpPr>
                  <p:cNvPr id="127" name="Fluxograma: Atraso 126"/>
                  <p:cNvSpPr/>
                  <p:nvPr/>
                </p:nvSpPr>
                <p:spPr>
                  <a:xfrm rot="5400000">
                    <a:off x="6498308" y="4329573"/>
                    <a:ext cx="215985" cy="215985"/>
                  </a:xfrm>
                  <a:prstGeom prst="flowChartDelay">
                    <a:avLst/>
                  </a:prstGeom>
                  <a:solidFill>
                    <a:srgbClr val="AE52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Arredondar Retângulo no Mesmo Canto Lateral 2064"/>
                  <p:cNvSpPr/>
                  <p:nvPr/>
                </p:nvSpPr>
                <p:spPr>
                  <a:xfrm flipH="1">
                    <a:off x="6476807" y="3322986"/>
                    <a:ext cx="237485" cy="1017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AE52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9" name="Elipse 48"/>
                <p:cNvSpPr/>
                <p:nvPr/>
              </p:nvSpPr>
              <p:spPr>
                <a:xfrm>
                  <a:off x="5437995" y="1777374"/>
                  <a:ext cx="1306655" cy="128516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" name="Grupo 3"/>
                <p:cNvGrpSpPr/>
                <p:nvPr/>
              </p:nvGrpSpPr>
              <p:grpSpPr>
                <a:xfrm>
                  <a:off x="5644205" y="2068576"/>
                  <a:ext cx="917688" cy="3438305"/>
                  <a:chOff x="7014901" y="640566"/>
                  <a:chExt cx="1258177" cy="4714018"/>
                </a:xfrm>
              </p:grpSpPr>
              <p:grpSp>
                <p:nvGrpSpPr>
                  <p:cNvPr id="5" name="Grupo 4"/>
                  <p:cNvGrpSpPr/>
                  <p:nvPr/>
                </p:nvGrpSpPr>
                <p:grpSpPr>
                  <a:xfrm>
                    <a:off x="7024104" y="640566"/>
                    <a:ext cx="1248974" cy="4714018"/>
                    <a:chOff x="1689018" y="1971810"/>
                    <a:chExt cx="1248974" cy="4714018"/>
                  </a:xfrm>
                </p:grpSpPr>
                <p:sp>
                  <p:nvSpPr>
                    <p:cNvPr id="7" name="Fluxograma: Atraso 6"/>
                    <p:cNvSpPr/>
                    <p:nvPr/>
                  </p:nvSpPr>
                  <p:spPr>
                    <a:xfrm rot="5400000">
                      <a:off x="2641870" y="4862759"/>
                      <a:ext cx="296122" cy="296122"/>
                    </a:xfrm>
                    <a:prstGeom prst="flowChartDelay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 7"/>
                    <p:cNvSpPr/>
                    <p:nvPr/>
                  </p:nvSpPr>
                  <p:spPr>
                    <a:xfrm>
                      <a:off x="2383925" y="4825571"/>
                      <a:ext cx="240070" cy="1600463"/>
                    </a:xfrm>
                    <a:prstGeom prst="rect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Retângulo 8"/>
                    <p:cNvSpPr/>
                    <p:nvPr/>
                  </p:nvSpPr>
                  <p:spPr>
                    <a:xfrm>
                      <a:off x="1887360" y="4825571"/>
                      <a:ext cx="240070" cy="1600464"/>
                    </a:xfrm>
                    <a:prstGeom prst="rect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" name="Arredondar Retângulo no Mesmo Canto Lateral 2064"/>
                    <p:cNvSpPr/>
                    <p:nvPr/>
                  </p:nvSpPr>
                  <p:spPr>
                    <a:xfrm flipH="1">
                      <a:off x="2612392" y="3482699"/>
                      <a:ext cx="325599" cy="1395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0040" h="914400">
                          <a:moveTo>
                            <a:pt x="238128" y="0"/>
                          </a:moveTo>
                          <a:lnTo>
                            <a:pt x="360040" y="0"/>
                          </a:lnTo>
                          <a:lnTo>
                            <a:pt x="360040" y="914400"/>
                          </a:lnTo>
                          <a:lnTo>
                            <a:pt x="0" y="914400"/>
                          </a:lnTo>
                          <a:lnTo>
                            <a:pt x="0" y="238128"/>
                          </a:lnTo>
                          <a:cubicBezTo>
                            <a:pt x="0" y="106614"/>
                            <a:pt x="106614" y="0"/>
                            <a:pt x="238128" y="0"/>
                          </a:cubicBezTo>
                          <a:close/>
                        </a:path>
                      </a:pathLst>
                    </a:cu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" name="Arredondar Retângulo no Mesmo Canto Lateral 10"/>
                    <p:cNvSpPr/>
                    <p:nvPr/>
                  </p:nvSpPr>
                  <p:spPr>
                    <a:xfrm>
                      <a:off x="1759010" y="3465175"/>
                      <a:ext cx="1016182" cy="1223061"/>
                    </a:xfrm>
                    <a:prstGeom prst="round2SameRect">
                      <a:avLst>
                        <a:gd name="adj1" fmla="val 23698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12" name="Trapezoide 11"/>
                    <p:cNvSpPr/>
                    <p:nvPr/>
                  </p:nvSpPr>
                  <p:spPr>
                    <a:xfrm>
                      <a:off x="2106348" y="3080949"/>
                      <a:ext cx="350078" cy="465604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3" name="Grupo 12"/>
                    <p:cNvGrpSpPr/>
                    <p:nvPr/>
                  </p:nvGrpSpPr>
                  <p:grpSpPr>
                    <a:xfrm>
                      <a:off x="1689018" y="1971810"/>
                      <a:ext cx="1207619" cy="1288417"/>
                      <a:chOff x="1531690" y="1559784"/>
                      <a:chExt cx="1469835" cy="1714808"/>
                    </a:xfrm>
                  </p:grpSpPr>
                  <p:sp>
                    <p:nvSpPr>
                      <p:cNvPr id="32" name="Elipse 31"/>
                      <p:cNvSpPr/>
                      <p:nvPr/>
                    </p:nvSpPr>
                    <p:spPr>
                      <a:xfrm>
                        <a:off x="1531690" y="1559784"/>
                        <a:ext cx="1469835" cy="1714808"/>
                      </a:xfrm>
                      <a:prstGeom prst="ellipse">
                        <a:avLst/>
                      </a:prstGeom>
                      <a:solidFill>
                        <a:srgbClr val="AE520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3" name="Grupo 32"/>
                      <p:cNvGrpSpPr/>
                      <p:nvPr/>
                    </p:nvGrpSpPr>
                    <p:grpSpPr>
                      <a:xfrm>
                        <a:off x="1756480" y="2411706"/>
                        <a:ext cx="436248" cy="267757"/>
                        <a:chOff x="6879379" y="4970235"/>
                        <a:chExt cx="1645001" cy="1009657"/>
                      </a:xfrm>
                    </p:grpSpPr>
                    <p:sp>
                      <p:nvSpPr>
                        <p:cNvPr id="44" name="Forma livre 43"/>
                        <p:cNvSpPr/>
                        <p:nvPr/>
                      </p:nvSpPr>
                      <p:spPr>
                        <a:xfrm>
                          <a:off x="6879379" y="4970235"/>
                          <a:ext cx="1645001" cy="1009657"/>
                        </a:xfrm>
                        <a:custGeom>
                          <a:avLst/>
                          <a:gdLst>
                            <a:gd name="connsiteX0" fmla="*/ 7 w 1505101"/>
                            <a:gd name="connsiteY0" fmla="*/ 432765 h 858215"/>
                            <a:gd name="connsiteX1" fmla="*/ 190507 w 1505101"/>
                            <a:gd name="connsiteY1" fmla="*/ 235915 h 858215"/>
                            <a:gd name="connsiteX2" fmla="*/ 457207 w 1505101"/>
                            <a:gd name="connsiteY2" fmla="*/ 58115 h 858215"/>
                            <a:gd name="connsiteX3" fmla="*/ 711207 w 1505101"/>
                            <a:gd name="connsiteY3" fmla="*/ 965 h 858215"/>
                            <a:gd name="connsiteX4" fmla="*/ 965207 w 1505101"/>
                            <a:gd name="connsiteY4" fmla="*/ 32715 h 858215"/>
                            <a:gd name="connsiteX5" fmla="*/ 1225557 w 1505101"/>
                            <a:gd name="connsiteY5" fmla="*/ 159715 h 858215"/>
                            <a:gd name="connsiteX6" fmla="*/ 1428757 w 1505101"/>
                            <a:gd name="connsiteY6" fmla="*/ 324815 h 858215"/>
                            <a:gd name="connsiteX7" fmla="*/ 1498607 w 1505101"/>
                            <a:gd name="connsiteY7" fmla="*/ 432765 h 858215"/>
                            <a:gd name="connsiteX8" fmla="*/ 1282707 w 1505101"/>
                            <a:gd name="connsiteY8" fmla="*/ 655015 h 858215"/>
                            <a:gd name="connsiteX9" fmla="*/ 984257 w 1505101"/>
                            <a:gd name="connsiteY9" fmla="*/ 820115 h 858215"/>
                            <a:gd name="connsiteX10" fmla="*/ 685807 w 1505101"/>
                            <a:gd name="connsiteY10" fmla="*/ 858215 h 858215"/>
                            <a:gd name="connsiteX11" fmla="*/ 406407 w 1505101"/>
                            <a:gd name="connsiteY11" fmla="*/ 769315 h 858215"/>
                            <a:gd name="connsiteX12" fmla="*/ 196857 w 1505101"/>
                            <a:gd name="connsiteY12" fmla="*/ 623265 h 858215"/>
                            <a:gd name="connsiteX13" fmla="*/ 7 w 1505101"/>
                            <a:gd name="connsiteY13" fmla="*/ 432765 h 8582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505101" h="858215">
                              <a:moveTo>
                                <a:pt x="7" y="432765"/>
                              </a:moveTo>
                              <a:cubicBezTo>
                                <a:pt x="-1051" y="368207"/>
                                <a:pt x="114307" y="298357"/>
                                <a:pt x="190507" y="235915"/>
                              </a:cubicBezTo>
                              <a:cubicBezTo>
                                <a:pt x="266707" y="173473"/>
                                <a:pt x="370424" y="97273"/>
                                <a:pt x="457207" y="58115"/>
                              </a:cubicBezTo>
                              <a:cubicBezTo>
                                <a:pt x="543990" y="18957"/>
                                <a:pt x="626540" y="5198"/>
                                <a:pt x="711207" y="965"/>
                              </a:cubicBezTo>
                              <a:cubicBezTo>
                                <a:pt x="795874" y="-3268"/>
                                <a:pt x="879482" y="6257"/>
                                <a:pt x="965207" y="32715"/>
                              </a:cubicBezTo>
                              <a:cubicBezTo>
                                <a:pt x="1050932" y="59173"/>
                                <a:pt x="1148299" y="111032"/>
                                <a:pt x="1225557" y="159715"/>
                              </a:cubicBezTo>
                              <a:cubicBezTo>
                                <a:pt x="1302815" y="208398"/>
                                <a:pt x="1383249" y="279307"/>
                                <a:pt x="1428757" y="324815"/>
                              </a:cubicBezTo>
                              <a:cubicBezTo>
                                <a:pt x="1474265" y="370323"/>
                                <a:pt x="1522949" y="377732"/>
                                <a:pt x="1498607" y="432765"/>
                              </a:cubicBezTo>
                              <a:cubicBezTo>
                                <a:pt x="1474265" y="487798"/>
                                <a:pt x="1368432" y="590457"/>
                                <a:pt x="1282707" y="655015"/>
                              </a:cubicBezTo>
                              <a:cubicBezTo>
                                <a:pt x="1196982" y="719573"/>
                                <a:pt x="1083740" y="786248"/>
                                <a:pt x="984257" y="820115"/>
                              </a:cubicBezTo>
                              <a:cubicBezTo>
                                <a:pt x="884774" y="853982"/>
                                <a:pt x="782115" y="866682"/>
                                <a:pt x="685807" y="858215"/>
                              </a:cubicBezTo>
                              <a:cubicBezTo>
                                <a:pt x="589499" y="849748"/>
                                <a:pt x="487898" y="808473"/>
                                <a:pt x="406407" y="769315"/>
                              </a:cubicBezTo>
                              <a:cubicBezTo>
                                <a:pt x="324916" y="730157"/>
                                <a:pt x="264590" y="679357"/>
                                <a:pt x="196857" y="623265"/>
                              </a:cubicBezTo>
                              <a:cubicBezTo>
                                <a:pt x="129124" y="567173"/>
                                <a:pt x="1065" y="497323"/>
                                <a:pt x="7" y="43276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5" name="Elipse 44"/>
                        <p:cNvSpPr/>
                        <p:nvPr/>
                      </p:nvSpPr>
                      <p:spPr>
                        <a:xfrm>
                          <a:off x="7282531" y="5055715"/>
                          <a:ext cx="838696" cy="838696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6" name="Elipse 45"/>
                        <p:cNvSpPr/>
                        <p:nvPr/>
                      </p:nvSpPr>
                      <p:spPr>
                        <a:xfrm>
                          <a:off x="7493129" y="5266313"/>
                          <a:ext cx="417499" cy="41749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7" name="Elipse 46"/>
                        <p:cNvSpPr/>
                        <p:nvPr/>
                      </p:nvSpPr>
                      <p:spPr>
                        <a:xfrm>
                          <a:off x="7748736" y="5309592"/>
                          <a:ext cx="76792" cy="767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34" name="Grupo 33"/>
                      <p:cNvGrpSpPr/>
                      <p:nvPr/>
                    </p:nvGrpSpPr>
                    <p:grpSpPr>
                      <a:xfrm flipH="1">
                        <a:off x="2331923" y="2411705"/>
                        <a:ext cx="436248" cy="267757"/>
                        <a:chOff x="6879379" y="4970235"/>
                        <a:chExt cx="1645001" cy="1009657"/>
                      </a:xfrm>
                    </p:grpSpPr>
                    <p:sp>
                      <p:nvSpPr>
                        <p:cNvPr id="40" name="Forma livre 39"/>
                        <p:cNvSpPr/>
                        <p:nvPr/>
                      </p:nvSpPr>
                      <p:spPr>
                        <a:xfrm>
                          <a:off x="6879379" y="4970235"/>
                          <a:ext cx="1645001" cy="1009657"/>
                        </a:xfrm>
                        <a:custGeom>
                          <a:avLst/>
                          <a:gdLst>
                            <a:gd name="connsiteX0" fmla="*/ 7 w 1505101"/>
                            <a:gd name="connsiteY0" fmla="*/ 432765 h 858215"/>
                            <a:gd name="connsiteX1" fmla="*/ 190507 w 1505101"/>
                            <a:gd name="connsiteY1" fmla="*/ 235915 h 858215"/>
                            <a:gd name="connsiteX2" fmla="*/ 457207 w 1505101"/>
                            <a:gd name="connsiteY2" fmla="*/ 58115 h 858215"/>
                            <a:gd name="connsiteX3" fmla="*/ 711207 w 1505101"/>
                            <a:gd name="connsiteY3" fmla="*/ 965 h 858215"/>
                            <a:gd name="connsiteX4" fmla="*/ 965207 w 1505101"/>
                            <a:gd name="connsiteY4" fmla="*/ 32715 h 858215"/>
                            <a:gd name="connsiteX5" fmla="*/ 1225557 w 1505101"/>
                            <a:gd name="connsiteY5" fmla="*/ 159715 h 858215"/>
                            <a:gd name="connsiteX6" fmla="*/ 1428757 w 1505101"/>
                            <a:gd name="connsiteY6" fmla="*/ 324815 h 858215"/>
                            <a:gd name="connsiteX7" fmla="*/ 1498607 w 1505101"/>
                            <a:gd name="connsiteY7" fmla="*/ 432765 h 858215"/>
                            <a:gd name="connsiteX8" fmla="*/ 1282707 w 1505101"/>
                            <a:gd name="connsiteY8" fmla="*/ 655015 h 858215"/>
                            <a:gd name="connsiteX9" fmla="*/ 984257 w 1505101"/>
                            <a:gd name="connsiteY9" fmla="*/ 820115 h 858215"/>
                            <a:gd name="connsiteX10" fmla="*/ 685807 w 1505101"/>
                            <a:gd name="connsiteY10" fmla="*/ 858215 h 858215"/>
                            <a:gd name="connsiteX11" fmla="*/ 406407 w 1505101"/>
                            <a:gd name="connsiteY11" fmla="*/ 769315 h 858215"/>
                            <a:gd name="connsiteX12" fmla="*/ 196857 w 1505101"/>
                            <a:gd name="connsiteY12" fmla="*/ 623265 h 858215"/>
                            <a:gd name="connsiteX13" fmla="*/ 7 w 1505101"/>
                            <a:gd name="connsiteY13" fmla="*/ 432765 h 8582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505101" h="858215">
                              <a:moveTo>
                                <a:pt x="7" y="432765"/>
                              </a:moveTo>
                              <a:cubicBezTo>
                                <a:pt x="-1051" y="368207"/>
                                <a:pt x="114307" y="298357"/>
                                <a:pt x="190507" y="235915"/>
                              </a:cubicBezTo>
                              <a:cubicBezTo>
                                <a:pt x="266707" y="173473"/>
                                <a:pt x="370424" y="97273"/>
                                <a:pt x="457207" y="58115"/>
                              </a:cubicBezTo>
                              <a:cubicBezTo>
                                <a:pt x="543990" y="18957"/>
                                <a:pt x="626540" y="5198"/>
                                <a:pt x="711207" y="965"/>
                              </a:cubicBezTo>
                              <a:cubicBezTo>
                                <a:pt x="795874" y="-3268"/>
                                <a:pt x="879482" y="6257"/>
                                <a:pt x="965207" y="32715"/>
                              </a:cubicBezTo>
                              <a:cubicBezTo>
                                <a:pt x="1050932" y="59173"/>
                                <a:pt x="1148299" y="111032"/>
                                <a:pt x="1225557" y="159715"/>
                              </a:cubicBezTo>
                              <a:cubicBezTo>
                                <a:pt x="1302815" y="208398"/>
                                <a:pt x="1383249" y="279307"/>
                                <a:pt x="1428757" y="324815"/>
                              </a:cubicBezTo>
                              <a:cubicBezTo>
                                <a:pt x="1474265" y="370323"/>
                                <a:pt x="1522949" y="377732"/>
                                <a:pt x="1498607" y="432765"/>
                              </a:cubicBezTo>
                              <a:cubicBezTo>
                                <a:pt x="1474265" y="487798"/>
                                <a:pt x="1368432" y="590457"/>
                                <a:pt x="1282707" y="655015"/>
                              </a:cubicBezTo>
                              <a:cubicBezTo>
                                <a:pt x="1196982" y="719573"/>
                                <a:pt x="1083740" y="786248"/>
                                <a:pt x="984257" y="820115"/>
                              </a:cubicBezTo>
                              <a:cubicBezTo>
                                <a:pt x="884774" y="853982"/>
                                <a:pt x="782115" y="866682"/>
                                <a:pt x="685807" y="858215"/>
                              </a:cubicBezTo>
                              <a:cubicBezTo>
                                <a:pt x="589499" y="849748"/>
                                <a:pt x="487898" y="808473"/>
                                <a:pt x="406407" y="769315"/>
                              </a:cubicBezTo>
                              <a:cubicBezTo>
                                <a:pt x="324916" y="730157"/>
                                <a:pt x="264590" y="679357"/>
                                <a:pt x="196857" y="623265"/>
                              </a:cubicBezTo>
                              <a:cubicBezTo>
                                <a:pt x="129124" y="567173"/>
                                <a:pt x="1065" y="497323"/>
                                <a:pt x="7" y="43276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1" name="Elipse 40"/>
                        <p:cNvSpPr/>
                        <p:nvPr/>
                      </p:nvSpPr>
                      <p:spPr>
                        <a:xfrm>
                          <a:off x="7282531" y="5055715"/>
                          <a:ext cx="838696" cy="838696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2" name="Elipse 41"/>
                        <p:cNvSpPr/>
                        <p:nvPr/>
                      </p:nvSpPr>
                      <p:spPr>
                        <a:xfrm>
                          <a:off x="7493129" y="5266313"/>
                          <a:ext cx="417499" cy="41749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3" name="Elipse 42"/>
                        <p:cNvSpPr/>
                        <p:nvPr/>
                      </p:nvSpPr>
                      <p:spPr>
                        <a:xfrm>
                          <a:off x="7748736" y="5309592"/>
                          <a:ext cx="76792" cy="767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35" name="Forma livre 34"/>
                      <p:cNvSpPr/>
                      <p:nvPr/>
                    </p:nvSpPr>
                    <p:spPr>
                      <a:xfrm>
                        <a:off x="2203094" y="2718537"/>
                        <a:ext cx="127023" cy="84873"/>
                      </a:xfrm>
                      <a:custGeom>
                        <a:avLst/>
                        <a:gdLst>
                          <a:gd name="connsiteX0" fmla="*/ 0 w 114300"/>
                          <a:gd name="connsiteY0" fmla="*/ 76372 h 76372"/>
                          <a:gd name="connsiteX1" fmla="*/ 47625 w 114300"/>
                          <a:gd name="connsiteY1" fmla="*/ 172 h 76372"/>
                          <a:gd name="connsiteX2" fmla="*/ 114300 w 114300"/>
                          <a:gd name="connsiteY2" fmla="*/ 59703 h 76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14300" h="76372">
                            <a:moveTo>
                              <a:pt x="0" y="76372"/>
                            </a:moveTo>
                            <a:cubicBezTo>
                              <a:pt x="14287" y="39661"/>
                              <a:pt x="28575" y="2950"/>
                              <a:pt x="47625" y="172"/>
                            </a:cubicBezTo>
                            <a:cubicBezTo>
                              <a:pt x="66675" y="-2606"/>
                              <a:pt x="90487" y="28548"/>
                              <a:pt x="114300" y="59703"/>
                            </a:cubicBezTo>
                          </a:path>
                        </a:pathLst>
                      </a:custGeom>
                      <a:solidFill>
                        <a:srgbClr val="AE5206"/>
                      </a:solidFill>
                      <a:ln>
                        <a:solidFill>
                          <a:srgbClr val="853F0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6" name="Grupo 35"/>
                      <p:cNvGrpSpPr/>
                      <p:nvPr/>
                    </p:nvGrpSpPr>
                    <p:grpSpPr>
                      <a:xfrm>
                        <a:off x="2106596" y="2968478"/>
                        <a:ext cx="320514" cy="193379"/>
                        <a:chOff x="7092280" y="4052315"/>
                        <a:chExt cx="576822" cy="348019"/>
                      </a:xfrm>
                    </p:grpSpPr>
                    <p:sp>
                      <p:nvSpPr>
                        <p:cNvPr id="37" name="Forma livre 36"/>
                        <p:cNvSpPr/>
                        <p:nvPr/>
                      </p:nvSpPr>
                      <p:spPr>
                        <a:xfrm>
                          <a:off x="7092280" y="4052315"/>
                          <a:ext cx="576822" cy="348019"/>
                        </a:xfrm>
                        <a:custGeom>
                          <a:avLst/>
                          <a:gdLst>
                            <a:gd name="connsiteX0" fmla="*/ 5288 w 576822"/>
                            <a:gd name="connsiteY0" fmla="*/ 34655 h 348019"/>
                            <a:gd name="connsiteX1" fmla="*/ 105300 w 576822"/>
                            <a:gd name="connsiteY1" fmla="*/ 17986 h 348019"/>
                            <a:gd name="connsiteX2" fmla="*/ 207694 w 576822"/>
                            <a:gd name="connsiteY2" fmla="*/ 1318 h 348019"/>
                            <a:gd name="connsiteX3" fmla="*/ 286275 w 576822"/>
                            <a:gd name="connsiteY3" fmla="*/ 34655 h 348019"/>
                            <a:gd name="connsiteX4" fmla="*/ 352950 w 576822"/>
                            <a:gd name="connsiteY4" fmla="*/ 1318 h 348019"/>
                            <a:gd name="connsiteX5" fmla="*/ 429150 w 576822"/>
                            <a:gd name="connsiteY5" fmla="*/ 8461 h 348019"/>
                            <a:gd name="connsiteX6" fmla="*/ 491063 w 576822"/>
                            <a:gd name="connsiteY6" fmla="*/ 25130 h 348019"/>
                            <a:gd name="connsiteX7" fmla="*/ 572025 w 576822"/>
                            <a:gd name="connsiteY7" fmla="*/ 32274 h 348019"/>
                            <a:gd name="connsiteX8" fmla="*/ 564881 w 576822"/>
                            <a:gd name="connsiteY8" fmla="*/ 70374 h 348019"/>
                            <a:gd name="connsiteX9" fmla="*/ 543450 w 576822"/>
                            <a:gd name="connsiteY9" fmla="*/ 156099 h 348019"/>
                            <a:gd name="connsiteX10" fmla="*/ 472013 w 576822"/>
                            <a:gd name="connsiteY10" fmla="*/ 265636 h 348019"/>
                            <a:gd name="connsiteX11" fmla="*/ 372000 w 576822"/>
                            <a:gd name="connsiteY11" fmla="*/ 337074 h 348019"/>
                            <a:gd name="connsiteX12" fmla="*/ 262463 w 576822"/>
                            <a:gd name="connsiteY12" fmla="*/ 346599 h 348019"/>
                            <a:gd name="connsiteX13" fmla="*/ 169594 w 576822"/>
                            <a:gd name="connsiteY13" fmla="*/ 325168 h 348019"/>
                            <a:gd name="connsiteX14" fmla="*/ 93394 w 576822"/>
                            <a:gd name="connsiteY14" fmla="*/ 258493 h 348019"/>
                            <a:gd name="connsiteX15" fmla="*/ 45769 w 576822"/>
                            <a:gd name="connsiteY15" fmla="*/ 179911 h 348019"/>
                            <a:gd name="connsiteX16" fmla="*/ 17194 w 576822"/>
                            <a:gd name="connsiteY16" fmla="*/ 108474 h 348019"/>
                            <a:gd name="connsiteX17" fmla="*/ 5288 w 576822"/>
                            <a:gd name="connsiteY17" fmla="*/ 34655 h 3480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576822" h="348019">
                              <a:moveTo>
                                <a:pt x="5288" y="34655"/>
                              </a:moveTo>
                              <a:cubicBezTo>
                                <a:pt x="19972" y="19574"/>
                                <a:pt x="105300" y="17986"/>
                                <a:pt x="105300" y="17986"/>
                              </a:cubicBezTo>
                              <a:cubicBezTo>
                                <a:pt x="139034" y="12430"/>
                                <a:pt x="177532" y="-1460"/>
                                <a:pt x="207694" y="1318"/>
                              </a:cubicBezTo>
                              <a:cubicBezTo>
                                <a:pt x="237856" y="4096"/>
                                <a:pt x="262066" y="34655"/>
                                <a:pt x="286275" y="34655"/>
                              </a:cubicBezTo>
                              <a:cubicBezTo>
                                <a:pt x="310484" y="34655"/>
                                <a:pt x="329138" y="5684"/>
                                <a:pt x="352950" y="1318"/>
                              </a:cubicBezTo>
                              <a:cubicBezTo>
                                <a:pt x="376762" y="-3048"/>
                                <a:pt x="406131" y="4492"/>
                                <a:pt x="429150" y="8461"/>
                              </a:cubicBezTo>
                              <a:cubicBezTo>
                                <a:pt x="452169" y="12430"/>
                                <a:pt x="467251" y="21161"/>
                                <a:pt x="491063" y="25130"/>
                              </a:cubicBezTo>
                              <a:cubicBezTo>
                                <a:pt x="514876" y="29099"/>
                                <a:pt x="559722" y="24733"/>
                                <a:pt x="572025" y="32274"/>
                              </a:cubicBezTo>
                              <a:cubicBezTo>
                                <a:pt x="584328" y="39815"/>
                                <a:pt x="569643" y="49737"/>
                                <a:pt x="564881" y="70374"/>
                              </a:cubicBezTo>
                              <a:cubicBezTo>
                                <a:pt x="560119" y="91011"/>
                                <a:pt x="558928" y="123555"/>
                                <a:pt x="543450" y="156099"/>
                              </a:cubicBezTo>
                              <a:cubicBezTo>
                                <a:pt x="527972" y="188643"/>
                                <a:pt x="500588" y="235474"/>
                                <a:pt x="472013" y="265636"/>
                              </a:cubicBezTo>
                              <a:cubicBezTo>
                                <a:pt x="443438" y="295798"/>
                                <a:pt x="406925" y="323580"/>
                                <a:pt x="372000" y="337074"/>
                              </a:cubicBezTo>
                              <a:cubicBezTo>
                                <a:pt x="337075" y="350568"/>
                                <a:pt x="296197" y="348583"/>
                                <a:pt x="262463" y="346599"/>
                              </a:cubicBezTo>
                              <a:cubicBezTo>
                                <a:pt x="228729" y="344615"/>
                                <a:pt x="197772" y="339852"/>
                                <a:pt x="169594" y="325168"/>
                              </a:cubicBezTo>
                              <a:cubicBezTo>
                                <a:pt x="141416" y="310484"/>
                                <a:pt x="114031" y="282702"/>
                                <a:pt x="93394" y="258493"/>
                              </a:cubicBezTo>
                              <a:cubicBezTo>
                                <a:pt x="72757" y="234284"/>
                                <a:pt x="58469" y="204914"/>
                                <a:pt x="45769" y="179911"/>
                              </a:cubicBezTo>
                              <a:cubicBezTo>
                                <a:pt x="33069" y="154908"/>
                                <a:pt x="23941" y="133080"/>
                                <a:pt x="17194" y="108474"/>
                              </a:cubicBezTo>
                              <a:cubicBezTo>
                                <a:pt x="10447" y="83868"/>
                                <a:pt x="-9396" y="49736"/>
                                <a:pt x="5288" y="3465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8" name="Pizza 37"/>
                        <p:cNvSpPr/>
                        <p:nvPr/>
                      </p:nvSpPr>
                      <p:spPr>
                        <a:xfrm>
                          <a:off x="7177287" y="4073068"/>
                          <a:ext cx="407701" cy="173182"/>
                        </a:xfrm>
                        <a:prstGeom prst="pie">
                          <a:avLst>
                            <a:gd name="adj1" fmla="val 0"/>
                            <a:gd name="adj2" fmla="val 10800000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" name="Pizza 38"/>
                        <p:cNvSpPr/>
                        <p:nvPr/>
                      </p:nvSpPr>
                      <p:spPr>
                        <a:xfrm>
                          <a:off x="7177287" y="4106160"/>
                          <a:ext cx="407701" cy="104476"/>
                        </a:xfrm>
                        <a:prstGeom prst="pie">
                          <a:avLst>
                            <a:gd name="adj1" fmla="val 0"/>
                            <a:gd name="adj2" fmla="val 1080000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Fluxograma: Atraso 13"/>
                    <p:cNvSpPr/>
                    <p:nvPr/>
                  </p:nvSpPr>
                  <p:spPr>
                    <a:xfrm rot="5400000">
                      <a:off x="2201362" y="3451196"/>
                      <a:ext cx="160048" cy="350077"/>
                    </a:xfrm>
                    <a:prstGeom prst="flowChartDelay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" name="Elipse 14"/>
                    <p:cNvSpPr/>
                    <p:nvPr/>
                  </p:nvSpPr>
                  <p:spPr>
                    <a:xfrm>
                      <a:off x="2342643" y="3748311"/>
                      <a:ext cx="525526" cy="4501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16" name="Elipse 2060"/>
                    <p:cNvSpPr/>
                    <p:nvPr/>
                  </p:nvSpPr>
                  <p:spPr>
                    <a:xfrm>
                      <a:off x="1694791" y="3929398"/>
                      <a:ext cx="1144619" cy="5922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9252" h="392666">
                          <a:moveTo>
                            <a:pt x="569626" y="0"/>
                          </a:moveTo>
                          <a:cubicBezTo>
                            <a:pt x="878797" y="0"/>
                            <a:pt x="1130635" y="174535"/>
                            <a:pt x="1139252" y="392666"/>
                          </a:cubicBezTo>
                          <a:lnTo>
                            <a:pt x="0" y="392666"/>
                          </a:lnTo>
                          <a:cubicBezTo>
                            <a:pt x="8617" y="174535"/>
                            <a:pt x="260455" y="0"/>
                            <a:pt x="569626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17" name="Elipse 2060"/>
                    <p:cNvSpPr/>
                    <p:nvPr/>
                  </p:nvSpPr>
                  <p:spPr>
                    <a:xfrm rot="10800000">
                      <a:off x="1704396" y="4487856"/>
                      <a:ext cx="1143922" cy="5922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9252" h="392666">
                          <a:moveTo>
                            <a:pt x="569626" y="0"/>
                          </a:moveTo>
                          <a:cubicBezTo>
                            <a:pt x="878797" y="0"/>
                            <a:pt x="1130635" y="174535"/>
                            <a:pt x="1139252" y="392666"/>
                          </a:cubicBezTo>
                          <a:lnTo>
                            <a:pt x="0" y="392666"/>
                          </a:lnTo>
                          <a:cubicBezTo>
                            <a:pt x="8617" y="174535"/>
                            <a:pt x="260455" y="0"/>
                            <a:pt x="569626" y="0"/>
                          </a:cubicBez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" name="Fluxograma: Atraso 17"/>
                    <p:cNvSpPr/>
                    <p:nvPr/>
                  </p:nvSpPr>
                  <p:spPr>
                    <a:xfrm rot="5400000">
                      <a:off x="1877497" y="6435896"/>
                      <a:ext cx="259795" cy="240070"/>
                    </a:xfrm>
                    <a:prstGeom prst="flowChartDelay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" name="Fluxograma: Atraso 18"/>
                    <p:cNvSpPr/>
                    <p:nvPr/>
                  </p:nvSpPr>
                  <p:spPr>
                    <a:xfrm rot="5400000">
                      <a:off x="2375776" y="6430870"/>
                      <a:ext cx="253054" cy="243380"/>
                    </a:xfrm>
                    <a:prstGeom prst="flowChartDelay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2" name="Retângulo 21"/>
                    <p:cNvSpPr/>
                    <p:nvPr/>
                  </p:nvSpPr>
                  <p:spPr>
                    <a:xfrm>
                      <a:off x="1879940" y="4896653"/>
                      <a:ext cx="323154" cy="48113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" name="Retângulo 22"/>
                    <p:cNvSpPr/>
                    <p:nvPr/>
                  </p:nvSpPr>
                  <p:spPr>
                    <a:xfrm>
                      <a:off x="2318716" y="4886614"/>
                      <a:ext cx="323154" cy="48113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" name="Retângulo 24"/>
                    <p:cNvSpPr/>
                    <p:nvPr/>
                  </p:nvSpPr>
                  <p:spPr>
                    <a:xfrm>
                      <a:off x="1689018" y="4316420"/>
                      <a:ext cx="1207619" cy="226816"/>
                    </a:xfrm>
                    <a:prstGeom prst="rect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Elipse 47"/>
                  <p:cNvSpPr/>
                  <p:nvPr/>
                </p:nvSpPr>
                <p:spPr>
                  <a:xfrm>
                    <a:off x="7014901" y="2417067"/>
                    <a:ext cx="525526" cy="4501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/>
                  </a:p>
                </p:txBody>
              </p:sp>
            </p:grpSp>
            <p:sp>
              <p:nvSpPr>
                <p:cNvPr id="126" name="Elipse 125"/>
                <p:cNvSpPr/>
                <p:nvPr/>
              </p:nvSpPr>
              <p:spPr>
                <a:xfrm>
                  <a:off x="5569640" y="1792316"/>
                  <a:ext cx="992254" cy="719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32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4596013" y="414192"/>
            <a:ext cx="1597877" cy="5636202"/>
            <a:chOff x="5511891" y="1183388"/>
            <a:chExt cx="1437832" cy="5071674"/>
          </a:xfrm>
        </p:grpSpPr>
        <p:sp>
          <p:nvSpPr>
            <p:cNvPr id="46" name="Fluxograma: Atraso 45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Trapezoide 52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Arredondar Retângulo no Mesmo Canto Lateral 53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62" name="Trapezoide 61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Pizza 63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6" name="Grupo 65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8" name="Forma livre 77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Elipse 80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4" name="Forma livre 7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Elipse 7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8" name="Forma livre 67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68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71" name="Forma livre 70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Pizza 71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Pizza 72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" name="Fluxograma: Atraso 69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Elipse 55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luxograma: Atraso 59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Fluxograma: Atraso 60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82" name="CaixaDeTexto 81"/>
          <p:cNvSpPr txBox="1"/>
          <p:nvPr/>
        </p:nvSpPr>
        <p:spPr>
          <a:xfrm>
            <a:off x="467544" y="404664"/>
            <a:ext cx="245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 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8052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1619672" y="1669986"/>
            <a:ext cx="6264696" cy="4627682"/>
            <a:chOff x="1619672" y="1669986"/>
            <a:chExt cx="6264696" cy="4627682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619672" y="1669986"/>
              <a:ext cx="6264696" cy="40632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933234" y="1958018"/>
              <a:ext cx="5807118" cy="4339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Após descoberta a gravidez alguns exames são necessários, entre </a:t>
              </a:r>
              <a:r>
                <a:rPr lang="pt-BR" sz="2400" dirty="0" smtClean="0"/>
                <a:t>eles:</a:t>
              </a:r>
            </a:p>
            <a:p>
              <a:r>
                <a:rPr lang="pt-BR" sz="2400" dirty="0" smtClean="0"/>
                <a:t>Hemograma</a:t>
              </a:r>
              <a:endParaRPr lang="pt-BR" sz="2400" dirty="0"/>
            </a:p>
            <a:p>
              <a:r>
                <a:rPr lang="pt-BR" sz="2400" dirty="0" smtClean="0"/>
                <a:t>Tipagem </a:t>
              </a:r>
              <a:r>
                <a:rPr lang="pt-BR" sz="2400" dirty="0"/>
                <a:t>Sanguínea e fator Rh</a:t>
              </a:r>
            </a:p>
            <a:p>
              <a:r>
                <a:rPr lang="pt-BR" sz="2400" dirty="0" smtClean="0"/>
                <a:t>Glicemia </a:t>
              </a:r>
              <a:r>
                <a:rPr lang="pt-BR" sz="2400" dirty="0"/>
                <a:t>em jejum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Sífilis e HIV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Toxoplasmose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Hepatite B</a:t>
              </a:r>
            </a:p>
            <a:p>
              <a:r>
                <a:rPr lang="pt-BR" sz="2400" dirty="0" smtClean="0"/>
                <a:t>Exame </a:t>
              </a:r>
              <a:r>
                <a:rPr lang="pt-BR" sz="2400" dirty="0"/>
                <a:t>de urina e urocultura</a:t>
              </a:r>
            </a:p>
            <a:p>
              <a:r>
                <a:rPr lang="pt-BR" sz="2400" dirty="0" smtClean="0"/>
                <a:t>Ultrassonografia </a:t>
              </a:r>
              <a:r>
                <a:rPr lang="pt-BR" sz="2400" dirty="0"/>
                <a:t>obstétrica </a:t>
              </a:r>
            </a:p>
            <a:p>
              <a:r>
                <a:rPr lang="pt-BR" dirty="0"/>
                <a:t> </a:t>
              </a:r>
            </a:p>
            <a:p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 rot="2109002">
              <a:off x="5656896" y="3531377"/>
              <a:ext cx="2084613" cy="1371456"/>
              <a:chOff x="6552220" y="764704"/>
              <a:chExt cx="2736304" cy="18002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6660232" y="764704"/>
                <a:ext cx="2520280" cy="16561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6858123" y="1024790"/>
                <a:ext cx="2124497" cy="13960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" name="Grupo 25"/>
              <p:cNvGrpSpPr/>
              <p:nvPr/>
            </p:nvGrpSpPr>
            <p:grpSpPr>
              <a:xfrm>
                <a:off x="7462976" y="803417"/>
                <a:ext cx="914787" cy="1429354"/>
                <a:chOff x="7462977" y="865436"/>
                <a:chExt cx="914787" cy="1429354"/>
              </a:xfrm>
            </p:grpSpPr>
            <p:sp>
              <p:nvSpPr>
                <p:cNvPr id="7" name="Retângulo com Único Canto Aparado 6"/>
                <p:cNvSpPr/>
                <p:nvPr/>
              </p:nvSpPr>
              <p:spPr>
                <a:xfrm>
                  <a:off x="7462977" y="865436"/>
                  <a:ext cx="914787" cy="1429354"/>
                </a:xfrm>
                <a:prstGeom prst="snip1Rect">
                  <a:avLst>
                    <a:gd name="adj" fmla="val 265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7677339" y="1741590"/>
                  <a:ext cx="537132" cy="491181"/>
                  <a:chOff x="-900608" y="1024790"/>
                  <a:chExt cx="1526704" cy="1396098"/>
                </a:xfrm>
              </p:grpSpPr>
              <p:sp>
                <p:nvSpPr>
                  <p:cNvPr id="10" name="Rosca 9"/>
                  <p:cNvSpPr/>
                  <p:nvPr/>
                </p:nvSpPr>
                <p:spPr>
                  <a:xfrm>
                    <a:off x="-900608" y="1024790"/>
                    <a:ext cx="792088" cy="1396098"/>
                  </a:xfrm>
                  <a:prstGeom prst="donut">
                    <a:avLst>
                      <a:gd name="adj" fmla="val 2136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tângulo de cantos arredondados 17"/>
                  <p:cNvSpPr/>
                  <p:nvPr/>
                </p:nvSpPr>
                <p:spPr>
                  <a:xfrm>
                    <a:off x="-93984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5400000">
                    <a:off x="-93985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Grupo 21"/>
                <p:cNvGrpSpPr/>
                <p:nvPr/>
              </p:nvGrpSpPr>
              <p:grpSpPr>
                <a:xfrm>
                  <a:off x="7541202" y="1164918"/>
                  <a:ext cx="758339" cy="360764"/>
                  <a:chOff x="971600" y="895415"/>
                  <a:chExt cx="1440160" cy="685126"/>
                </a:xfrm>
              </p:grpSpPr>
              <p:sp>
                <p:nvSpPr>
                  <p:cNvPr id="21" name="Retângulo 20"/>
                  <p:cNvSpPr/>
                  <p:nvPr/>
                </p:nvSpPr>
                <p:spPr>
                  <a:xfrm>
                    <a:off x="971600" y="895415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22"/>
                  <p:cNvSpPr/>
                  <p:nvPr/>
                </p:nvSpPr>
                <p:spPr>
                  <a:xfrm>
                    <a:off x="971600" y="1133796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23"/>
                  <p:cNvSpPr/>
                  <p:nvPr/>
                </p:nvSpPr>
                <p:spPr>
                  <a:xfrm>
                    <a:off x="971600" y="1408579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" name="Retângulo com Canto Aparado do Mesmo Lado 24"/>
              <p:cNvSpPr/>
              <p:nvPr/>
            </p:nvSpPr>
            <p:spPr>
              <a:xfrm flipV="1">
                <a:off x="6552220" y="2294790"/>
                <a:ext cx="2736304" cy="270114"/>
              </a:xfrm>
              <a:prstGeom prst="snip2SameRect">
                <a:avLst>
                  <a:gd name="adj1" fmla="val 42526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95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3</a:t>
            </a:r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661439" y="1695739"/>
            <a:ext cx="3225356" cy="37988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909595" y="2111347"/>
            <a:ext cx="2758561" cy="3058311"/>
            <a:chOff x="909595" y="2111347"/>
            <a:chExt cx="2758561" cy="3058311"/>
          </a:xfrm>
        </p:grpSpPr>
        <p:grpSp>
          <p:nvGrpSpPr>
            <p:cNvPr id="7" name="Grupo 6"/>
            <p:cNvGrpSpPr/>
            <p:nvPr/>
          </p:nvGrpSpPr>
          <p:grpSpPr>
            <a:xfrm>
              <a:off x="909595" y="2111347"/>
              <a:ext cx="1597876" cy="3058311"/>
              <a:chOff x="5511892" y="1557863"/>
              <a:chExt cx="1437831" cy="2751987"/>
            </a:xfrm>
          </p:grpSpPr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6599565" y="3372761"/>
                <a:ext cx="292987" cy="934880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5675269" y="3389388"/>
                <a:ext cx="292987" cy="918252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5831660" y="3356992"/>
                <a:ext cx="914400" cy="950648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5511892" y="1557863"/>
                <a:ext cx="1437831" cy="2016065"/>
                <a:chOff x="5536903" y="3237829"/>
                <a:chExt cx="1437831" cy="2016065"/>
              </a:xfrm>
            </p:grpSpPr>
            <p:sp>
              <p:nvSpPr>
                <p:cNvPr id="21" name="Trapezoide 20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7" name="Forma livre 3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3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3" name="Forma livre 32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33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7" name="Forma livre 26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30" name="Forma livre 29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Pizza 30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Pizza 31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" name="Fluxograma: Atraso 28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Pizza 22"/>
                <p:cNvSpPr/>
                <p:nvPr/>
              </p:nvSpPr>
              <p:spPr>
                <a:xfrm rot="5400000">
                  <a:off x="5536903" y="3237829"/>
                  <a:ext cx="1420091" cy="1420091"/>
                </a:xfrm>
                <a:prstGeom prst="pie">
                  <a:avLst>
                    <a:gd name="adj1" fmla="val 2851743"/>
                    <a:gd name="adj2" fmla="val 1641951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Elipse 2060"/>
              <p:cNvSpPr/>
              <p:nvPr/>
            </p:nvSpPr>
            <p:spPr>
              <a:xfrm>
                <a:off x="5737651" y="3776928"/>
                <a:ext cx="1101524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 rot="4500000" flipH="1">
              <a:off x="2796883" y="3622158"/>
              <a:ext cx="457911" cy="1284634"/>
              <a:chOff x="6497111" y="2061748"/>
              <a:chExt cx="1235506" cy="3466114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8" name="Grupo 47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1" name="Retângulo de cantos arredondados 60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9" name="Retângulo de cantos arredondados 48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 de cantos arredondados 51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 de cantos arredondados 5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5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" name="Retângulo de cantos arredondados 5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Triângulo retângulo 58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40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2674640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419872" y="1232756"/>
            <a:ext cx="3960440" cy="396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1" name="Grupo 100"/>
          <p:cNvGrpSpPr/>
          <p:nvPr/>
        </p:nvGrpSpPr>
        <p:grpSpPr>
          <a:xfrm>
            <a:off x="900432" y="1377331"/>
            <a:ext cx="5647246" cy="4321357"/>
            <a:chOff x="2885194" y="943847"/>
            <a:chExt cx="5647246" cy="4321357"/>
          </a:xfrm>
        </p:grpSpPr>
        <p:sp>
          <p:nvSpPr>
            <p:cNvPr id="6" name="Retângulo 5"/>
            <p:cNvSpPr/>
            <p:nvPr/>
          </p:nvSpPr>
          <p:spPr>
            <a:xfrm>
              <a:off x="3311860" y="943847"/>
              <a:ext cx="5220580" cy="4321357"/>
            </a:xfrm>
            <a:prstGeom prst="rect">
              <a:avLst/>
            </a:prstGeom>
            <a:solidFill>
              <a:srgbClr val="FD8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563888" y="1329690"/>
              <a:ext cx="3672408" cy="37665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775824" y="1547061"/>
              <a:ext cx="3248535" cy="33318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7146791" y="1105352"/>
              <a:ext cx="1364065" cy="1206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 rot="8311934">
              <a:off x="5813706" y="3148187"/>
              <a:ext cx="1077438" cy="1634598"/>
              <a:chOff x="-5581128" y="730429"/>
              <a:chExt cx="2096722" cy="3180970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 rot="9282611">
              <a:off x="5231405" y="3449290"/>
              <a:ext cx="1077438" cy="1634598"/>
              <a:chOff x="-5581128" y="730429"/>
              <a:chExt cx="2096722" cy="3180970"/>
            </a:xfrm>
          </p:grpSpPr>
          <p:sp>
            <p:nvSpPr>
              <p:cNvPr id="26" name="Forma livre 25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 rot="11100716">
              <a:off x="4511209" y="3528645"/>
              <a:ext cx="1077438" cy="1634598"/>
              <a:chOff x="-5581128" y="730429"/>
              <a:chExt cx="2096722" cy="3180970"/>
            </a:xfrm>
          </p:grpSpPr>
          <p:sp>
            <p:nvSpPr>
              <p:cNvPr id="29" name="Forma livre 28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rot="12484309">
              <a:off x="3881687" y="3261886"/>
              <a:ext cx="1077438" cy="1634598"/>
              <a:chOff x="-5581128" y="730429"/>
              <a:chExt cx="2096722" cy="3180970"/>
            </a:xfrm>
          </p:grpSpPr>
          <p:sp>
            <p:nvSpPr>
              <p:cNvPr id="32" name="Forma livre 31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14802699">
              <a:off x="3334685" y="2631337"/>
              <a:ext cx="1077438" cy="1634598"/>
              <a:chOff x="-5581128" y="730429"/>
              <a:chExt cx="2096722" cy="3180970"/>
            </a:xfrm>
          </p:grpSpPr>
          <p:sp>
            <p:nvSpPr>
              <p:cNvPr id="35" name="Forma livre 34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 35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 rot="12267118">
              <a:off x="4164336" y="1200021"/>
              <a:ext cx="3835039" cy="2253326"/>
              <a:chOff x="3208505" y="3062317"/>
              <a:chExt cx="3835039" cy="2253326"/>
            </a:xfrm>
          </p:grpSpPr>
          <p:grpSp>
            <p:nvGrpSpPr>
              <p:cNvPr id="37" name="Grupo 36"/>
              <p:cNvGrpSpPr/>
              <p:nvPr/>
            </p:nvGrpSpPr>
            <p:grpSpPr>
              <a:xfrm rot="8311934">
                <a:off x="5966106" y="330058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38" name="Forma livre 37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 rot="9282611">
                <a:off x="5383805" y="3601690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1" name="Forma livre 40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Forma livre 41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11100716">
                <a:off x="4663609" y="3681045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4" name="Forma livre 4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orma livre 4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7" name="Forma livre 46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Forma livre 4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 rot="14802699">
                <a:off x="3487085" y="278373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0" name="Forma livre 49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Forma livre 50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" name="Grupo 22"/>
            <p:cNvGrpSpPr/>
            <p:nvPr/>
          </p:nvGrpSpPr>
          <p:grpSpPr>
            <a:xfrm rot="4565283">
              <a:off x="2929667" y="1303972"/>
              <a:ext cx="1847256" cy="1936201"/>
              <a:chOff x="3264269" y="3112683"/>
              <a:chExt cx="1847256" cy="1936201"/>
            </a:xfrm>
          </p:grpSpPr>
          <p:grpSp>
            <p:nvGrpSpPr>
              <p:cNvPr id="53" name="Grupo 52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4" name="Forma livre 5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orma livre 5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Grupo 55"/>
              <p:cNvGrpSpPr/>
              <p:nvPr/>
            </p:nvGrpSpPr>
            <p:grpSpPr>
              <a:xfrm rot="14802699">
                <a:off x="3542849" y="2834103"/>
                <a:ext cx="1077438" cy="1634598"/>
                <a:chOff x="-5714060" y="791356"/>
                <a:chExt cx="2096722" cy="3180970"/>
              </a:xfrm>
            </p:grpSpPr>
            <p:sp>
              <p:nvSpPr>
                <p:cNvPr id="57" name="Forma livre 56"/>
                <p:cNvSpPr/>
                <p:nvPr/>
              </p:nvSpPr>
              <p:spPr>
                <a:xfrm>
                  <a:off x="-5714060" y="791356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Forma livre 5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79"/>
            <p:cNvGrpSpPr/>
            <p:nvPr/>
          </p:nvGrpSpPr>
          <p:grpSpPr>
            <a:xfrm>
              <a:off x="3856690" y="3297481"/>
              <a:ext cx="1221205" cy="1090055"/>
              <a:chOff x="2000011" y="3738306"/>
              <a:chExt cx="1221205" cy="1090055"/>
            </a:xfrm>
          </p:grpSpPr>
          <p:sp>
            <p:nvSpPr>
              <p:cNvPr id="81" name="Corda 80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orda 81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>
              <a:off x="4283728" y="3668148"/>
              <a:ext cx="1221205" cy="1090055"/>
              <a:chOff x="2000011" y="3738306"/>
              <a:chExt cx="1221205" cy="1090055"/>
            </a:xfrm>
          </p:grpSpPr>
          <p:sp>
            <p:nvSpPr>
              <p:cNvPr id="84" name="Corda 83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Corda 84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6" name="Grupo 85"/>
            <p:cNvGrpSpPr/>
            <p:nvPr/>
          </p:nvGrpSpPr>
          <p:grpSpPr>
            <a:xfrm>
              <a:off x="3905541" y="2923965"/>
              <a:ext cx="1221205" cy="1090055"/>
              <a:chOff x="2000011" y="3738306"/>
              <a:chExt cx="1221205" cy="1090055"/>
            </a:xfrm>
          </p:grpSpPr>
          <p:sp>
            <p:nvSpPr>
              <p:cNvPr id="87" name="Corda 86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Corda 87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0" name="Grupo 89"/>
            <p:cNvGrpSpPr/>
            <p:nvPr/>
          </p:nvGrpSpPr>
          <p:grpSpPr>
            <a:xfrm rot="8311934">
              <a:off x="4913284" y="2216860"/>
              <a:ext cx="1077438" cy="1634598"/>
              <a:chOff x="-5581128" y="730429"/>
              <a:chExt cx="2096722" cy="3180970"/>
            </a:xfrm>
          </p:grpSpPr>
          <p:sp>
            <p:nvSpPr>
              <p:cNvPr id="91" name="Forma livre 90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 91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612002" y="2127938"/>
              <a:ext cx="914400" cy="914400"/>
              <a:chOff x="5027531" y="2984496"/>
              <a:chExt cx="914400" cy="914400"/>
            </a:xfrm>
          </p:grpSpPr>
          <p:sp>
            <p:nvSpPr>
              <p:cNvPr id="12" name="Elipse 11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4244516" y="2172555"/>
              <a:ext cx="914400" cy="914400"/>
              <a:chOff x="5027531" y="2984496"/>
              <a:chExt cx="914400" cy="914400"/>
            </a:xfrm>
          </p:grpSpPr>
          <p:sp>
            <p:nvSpPr>
              <p:cNvPr id="71" name="Elipse 70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4933617" y="1896656"/>
              <a:ext cx="914400" cy="914400"/>
              <a:chOff x="5027531" y="2984496"/>
              <a:chExt cx="914400" cy="914400"/>
            </a:xfrm>
          </p:grpSpPr>
          <p:sp>
            <p:nvSpPr>
              <p:cNvPr id="74" name="Elipse 73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4465274" y="2842297"/>
              <a:ext cx="914400" cy="914400"/>
              <a:chOff x="641040" y="2860109"/>
              <a:chExt cx="914400" cy="914400"/>
            </a:xfrm>
          </p:grpSpPr>
          <p:sp>
            <p:nvSpPr>
              <p:cNvPr id="76" name="Elipse 7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5" name="Grupo 94"/>
            <p:cNvGrpSpPr/>
            <p:nvPr/>
          </p:nvGrpSpPr>
          <p:grpSpPr>
            <a:xfrm>
              <a:off x="5022381" y="3088924"/>
              <a:ext cx="914400" cy="914400"/>
              <a:chOff x="641040" y="2860109"/>
              <a:chExt cx="914400" cy="914400"/>
            </a:xfrm>
          </p:grpSpPr>
          <p:sp>
            <p:nvSpPr>
              <p:cNvPr id="96" name="Elipse 9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>
              <a:off x="5554757" y="2778892"/>
              <a:ext cx="914400" cy="914400"/>
              <a:chOff x="641040" y="2860109"/>
              <a:chExt cx="914400" cy="914400"/>
            </a:xfrm>
          </p:grpSpPr>
          <p:sp>
            <p:nvSpPr>
              <p:cNvPr id="99" name="Elipse 98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20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19330" y="1593249"/>
            <a:ext cx="4536504" cy="3600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619672" y="2233249"/>
            <a:ext cx="4120138" cy="2672062"/>
            <a:chOff x="1556188" y="2120742"/>
            <a:chExt cx="4120138" cy="267206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571870" y="2992910"/>
              <a:ext cx="4104456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680142" y="2435146"/>
              <a:ext cx="887169" cy="341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apezoide 7"/>
            <p:cNvSpPr/>
            <p:nvPr/>
          </p:nvSpPr>
          <p:spPr>
            <a:xfrm rot="16200000">
              <a:off x="3233953" y="2554657"/>
              <a:ext cx="1055914" cy="3420380"/>
            </a:xfrm>
            <a:prstGeom prst="trapezoid">
              <a:avLst>
                <a:gd name="adj" fmla="val 156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556188" y="4017080"/>
              <a:ext cx="495532" cy="4955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051720" y="3949850"/>
              <a:ext cx="1797042" cy="413702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4139952" y="4156701"/>
              <a:ext cx="1152128" cy="494883"/>
            </a:xfrm>
            <a:prstGeom prst="ellipse">
              <a:avLst/>
            </a:prstGeom>
            <a:solidFill>
              <a:srgbClr val="FFF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571870" y="2992910"/>
              <a:ext cx="2750236" cy="288032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566844" y="2776886"/>
              <a:ext cx="1160834" cy="360040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 4"/>
            <p:cNvSpPr/>
            <p:nvPr/>
          </p:nvSpPr>
          <p:spPr>
            <a:xfrm>
              <a:off x="1652301" y="2120742"/>
              <a:ext cx="957309" cy="321672"/>
            </a:xfrm>
            <a:custGeom>
              <a:avLst/>
              <a:gdLst>
                <a:gd name="connsiteX0" fmla="*/ 7905 w 957309"/>
                <a:gd name="connsiteY0" fmla="*/ 236300 h 321672"/>
                <a:gd name="connsiteX1" fmla="*/ 46005 w 957309"/>
                <a:gd name="connsiteY1" fmla="*/ 302975 h 321672"/>
                <a:gd name="connsiteX2" fmla="*/ 136493 w 957309"/>
                <a:gd name="connsiteY2" fmla="*/ 312500 h 321672"/>
                <a:gd name="connsiteX3" fmla="*/ 250793 w 957309"/>
                <a:gd name="connsiteY3" fmla="*/ 183913 h 321672"/>
                <a:gd name="connsiteX4" fmla="*/ 422243 w 957309"/>
                <a:gd name="connsiteY4" fmla="*/ 188675 h 321672"/>
                <a:gd name="connsiteX5" fmla="*/ 555593 w 957309"/>
                <a:gd name="connsiteY5" fmla="*/ 279163 h 321672"/>
                <a:gd name="connsiteX6" fmla="*/ 750855 w 957309"/>
                <a:gd name="connsiteY6" fmla="*/ 293450 h 321672"/>
                <a:gd name="connsiteX7" fmla="*/ 922305 w 957309"/>
                <a:gd name="connsiteY7" fmla="*/ 226775 h 321672"/>
                <a:gd name="connsiteX8" fmla="*/ 950880 w 957309"/>
                <a:gd name="connsiteY8" fmla="*/ 74375 h 321672"/>
                <a:gd name="connsiteX9" fmla="*/ 836580 w 957309"/>
                <a:gd name="connsiteY9" fmla="*/ 74375 h 321672"/>
                <a:gd name="connsiteX10" fmla="*/ 698468 w 957309"/>
                <a:gd name="connsiteY10" fmla="*/ 136288 h 321672"/>
                <a:gd name="connsiteX11" fmla="*/ 417480 w 957309"/>
                <a:gd name="connsiteY11" fmla="*/ 26750 h 321672"/>
                <a:gd name="connsiteX12" fmla="*/ 198405 w 957309"/>
                <a:gd name="connsiteY12" fmla="*/ 17225 h 321672"/>
                <a:gd name="connsiteX13" fmla="*/ 7905 w 957309"/>
                <a:gd name="connsiteY13" fmla="*/ 236300 h 32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309" h="321672">
                  <a:moveTo>
                    <a:pt x="7905" y="236300"/>
                  </a:moveTo>
                  <a:cubicBezTo>
                    <a:pt x="-17495" y="283925"/>
                    <a:pt x="24574" y="290275"/>
                    <a:pt x="46005" y="302975"/>
                  </a:cubicBezTo>
                  <a:cubicBezTo>
                    <a:pt x="67436" y="315675"/>
                    <a:pt x="102362" y="332344"/>
                    <a:pt x="136493" y="312500"/>
                  </a:cubicBezTo>
                  <a:cubicBezTo>
                    <a:pt x="170624" y="292656"/>
                    <a:pt x="203168" y="204550"/>
                    <a:pt x="250793" y="183913"/>
                  </a:cubicBezTo>
                  <a:cubicBezTo>
                    <a:pt x="298418" y="163275"/>
                    <a:pt x="371443" y="172800"/>
                    <a:pt x="422243" y="188675"/>
                  </a:cubicBezTo>
                  <a:cubicBezTo>
                    <a:pt x="473043" y="204550"/>
                    <a:pt x="500824" y="261701"/>
                    <a:pt x="555593" y="279163"/>
                  </a:cubicBezTo>
                  <a:cubicBezTo>
                    <a:pt x="610362" y="296625"/>
                    <a:pt x="689736" y="302181"/>
                    <a:pt x="750855" y="293450"/>
                  </a:cubicBezTo>
                  <a:cubicBezTo>
                    <a:pt x="811974" y="284719"/>
                    <a:pt x="888968" y="263288"/>
                    <a:pt x="922305" y="226775"/>
                  </a:cubicBezTo>
                  <a:cubicBezTo>
                    <a:pt x="955643" y="190262"/>
                    <a:pt x="965167" y="99775"/>
                    <a:pt x="950880" y="74375"/>
                  </a:cubicBezTo>
                  <a:cubicBezTo>
                    <a:pt x="936593" y="48975"/>
                    <a:pt x="878649" y="64056"/>
                    <a:pt x="836580" y="74375"/>
                  </a:cubicBezTo>
                  <a:cubicBezTo>
                    <a:pt x="794511" y="84694"/>
                    <a:pt x="768318" y="144225"/>
                    <a:pt x="698468" y="136288"/>
                  </a:cubicBezTo>
                  <a:cubicBezTo>
                    <a:pt x="628618" y="128351"/>
                    <a:pt x="500824" y="46594"/>
                    <a:pt x="417480" y="26750"/>
                  </a:cubicBezTo>
                  <a:cubicBezTo>
                    <a:pt x="334136" y="6906"/>
                    <a:pt x="265874" y="-16906"/>
                    <a:pt x="198405" y="17225"/>
                  </a:cubicBezTo>
                  <a:cubicBezTo>
                    <a:pt x="130936" y="51356"/>
                    <a:pt x="33305" y="188675"/>
                    <a:pt x="7905" y="2363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7637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6</a:t>
            </a:r>
            <a:endParaRPr lang="pt-BR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1058201" y="1405610"/>
            <a:ext cx="2520280" cy="45570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1763688" y="2227558"/>
            <a:ext cx="1311730" cy="3173929"/>
            <a:chOff x="1101023" y="2213187"/>
            <a:chExt cx="1311730" cy="3173929"/>
          </a:xfrm>
        </p:grpSpPr>
        <p:grpSp>
          <p:nvGrpSpPr>
            <p:cNvPr id="50" name="Grupo 49"/>
            <p:cNvGrpSpPr/>
            <p:nvPr/>
          </p:nvGrpSpPr>
          <p:grpSpPr>
            <a:xfrm>
              <a:off x="1101023" y="3019028"/>
              <a:ext cx="1174337" cy="2368088"/>
              <a:chOff x="192208" y="1358366"/>
              <a:chExt cx="1949777" cy="3931788"/>
            </a:xfrm>
          </p:grpSpPr>
          <p:sp>
            <p:nvSpPr>
              <p:cNvPr id="48" name="Retângulo de cantos arredondados 47"/>
              <p:cNvSpPr/>
              <p:nvPr/>
            </p:nvSpPr>
            <p:spPr>
              <a:xfrm>
                <a:off x="287955" y="1358366"/>
                <a:ext cx="1732167" cy="2145714"/>
              </a:xfrm>
              <a:prstGeom prst="roundRect">
                <a:avLst>
                  <a:gd name="adj" fmla="val 122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857975" y="3392848"/>
                <a:ext cx="648072" cy="189730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99097" y="1403302"/>
                <a:ext cx="1537638" cy="207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4095" y="1539203"/>
                <a:ext cx="1335831" cy="17991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51520" y="3228709"/>
                <a:ext cx="1805037" cy="1043858"/>
              </a:xfrm>
              <a:custGeom>
                <a:avLst/>
                <a:gdLst/>
                <a:ahLst/>
                <a:cxnLst/>
                <a:rect l="l" t="t" r="r" b="b"/>
                <a:pathLst>
                  <a:path w="1749094" h="861449">
                    <a:moveTo>
                      <a:pt x="0" y="0"/>
                    </a:moveTo>
                    <a:lnTo>
                      <a:pt x="1749094" y="0"/>
                    </a:lnTo>
                    <a:cubicBezTo>
                      <a:pt x="1655536" y="494163"/>
                      <a:pt x="1299419" y="861449"/>
                      <a:pt x="874547" y="861449"/>
                    </a:cubicBezTo>
                    <a:cubicBezTo>
                      <a:pt x="449675" y="861449"/>
                      <a:pt x="93559" y="49416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192208" y="3019140"/>
                <a:ext cx="1949777" cy="2532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>
              <a:off x="1168686" y="2213187"/>
              <a:ext cx="1244067" cy="3133722"/>
              <a:chOff x="4231951" y="1788744"/>
              <a:chExt cx="1396045" cy="3516544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5062633" y="3846015"/>
                <a:ext cx="224559" cy="224560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Fluxograma: Atraso 5"/>
              <p:cNvSpPr/>
              <p:nvPr/>
            </p:nvSpPr>
            <p:spPr>
              <a:xfrm rot="5400000">
                <a:off x="4260276" y="3830197"/>
                <a:ext cx="224559" cy="224560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867025" y="4447354"/>
                <a:ext cx="182053" cy="781846"/>
              </a:xfrm>
              <a:prstGeom prst="rect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490462" y="4447354"/>
                <a:ext cx="182053" cy="781846"/>
              </a:xfrm>
              <a:prstGeom prst="rect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5040276" y="3246956"/>
                <a:ext cx="246913" cy="611768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4261332" y="3260970"/>
                <a:ext cx="246913" cy="585046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apezoide 11"/>
              <p:cNvSpPr/>
              <p:nvPr/>
            </p:nvSpPr>
            <p:spPr>
              <a:xfrm>
                <a:off x="4298513" y="3901195"/>
                <a:ext cx="981508" cy="970949"/>
              </a:xfrm>
              <a:prstGeom prst="trapezoid">
                <a:avLst>
                  <a:gd name="adj" fmla="val 16744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4393130" y="3233667"/>
                <a:ext cx="770606" cy="1031634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apezoide 20"/>
              <p:cNvSpPr/>
              <p:nvPr/>
            </p:nvSpPr>
            <p:spPr>
              <a:xfrm>
                <a:off x="4656529" y="2942296"/>
                <a:ext cx="265477" cy="353084"/>
              </a:xfrm>
              <a:prstGeom prst="trapezoid">
                <a:avLst>
                  <a:gd name="adj" fmla="val 40625"/>
                </a:avLst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231951" y="1788744"/>
                <a:ext cx="1114628" cy="1300398"/>
              </a:xfrm>
              <a:prstGeom prst="ellipse">
                <a:avLst/>
              </a:prstGeom>
              <a:solidFill>
                <a:srgbClr val="F9F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4728581" y="3223066"/>
                <a:ext cx="121370" cy="265476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4320771" y="3585703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2060"/>
              <p:cNvSpPr/>
              <p:nvPr/>
            </p:nvSpPr>
            <p:spPr>
              <a:xfrm rot="10800000">
                <a:off x="4320771" y="4033511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4867025" y="5094012"/>
                <a:ext cx="760971" cy="184564"/>
                <a:chOff x="4877145" y="5542891"/>
                <a:chExt cx="760971" cy="184564"/>
              </a:xfrm>
            </p:grpSpPr>
            <p:sp>
              <p:nvSpPr>
                <p:cNvPr id="55" name="Retângulo 54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FEC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490462" y="5120724"/>
                <a:ext cx="760971" cy="184564"/>
                <a:chOff x="4877145" y="5542891"/>
                <a:chExt cx="760971" cy="18456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FEC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luxograma: Atraso 67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Elipse 23"/>
              <p:cNvSpPr/>
              <p:nvPr/>
            </p:nvSpPr>
            <p:spPr>
              <a:xfrm>
                <a:off x="4484836" y="2777747"/>
                <a:ext cx="602014" cy="602014"/>
              </a:xfrm>
              <a:prstGeom prst="ellipse">
                <a:avLst/>
              </a:prstGeom>
              <a:solidFill>
                <a:srgbClr val="F9F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76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7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996133" y="1834108"/>
            <a:ext cx="1167279" cy="4162340"/>
            <a:chOff x="2252595" y="1834108"/>
            <a:chExt cx="1167279" cy="4162340"/>
          </a:xfrm>
        </p:grpSpPr>
        <p:sp>
          <p:nvSpPr>
            <p:cNvPr id="13" name="Arredondar Retângulo no Mesmo Canto Lateral 12"/>
            <p:cNvSpPr/>
            <p:nvPr/>
          </p:nvSpPr>
          <p:spPr>
            <a:xfrm>
              <a:off x="2309949" y="3261489"/>
              <a:ext cx="1021763" cy="876885"/>
            </a:xfrm>
            <a:custGeom>
              <a:avLst/>
              <a:gdLst/>
              <a:ahLst/>
              <a:cxnLst/>
              <a:rect l="l" t="t" r="r" b="b"/>
              <a:pathLst>
                <a:path w="1021763" h="876885">
                  <a:moveTo>
                    <a:pt x="207804" y="0"/>
                  </a:moveTo>
                  <a:lnTo>
                    <a:pt x="813959" y="0"/>
                  </a:lnTo>
                  <a:cubicBezTo>
                    <a:pt x="928726" y="0"/>
                    <a:pt x="1021763" y="93037"/>
                    <a:pt x="1021763" y="207804"/>
                  </a:cubicBezTo>
                  <a:lnTo>
                    <a:pt x="1021763" y="666248"/>
                  </a:lnTo>
                  <a:lnTo>
                    <a:pt x="686183" y="666248"/>
                  </a:lnTo>
                  <a:lnTo>
                    <a:pt x="686183" y="876885"/>
                  </a:lnTo>
                  <a:lnTo>
                    <a:pt x="0" y="876885"/>
                  </a:lnTo>
                  <a:lnTo>
                    <a:pt x="0" y="207804"/>
                  </a:lnTo>
                  <a:cubicBezTo>
                    <a:pt x="0" y="93037"/>
                    <a:pt x="93037" y="0"/>
                    <a:pt x="20780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flipH="1">
              <a:off x="3164788" y="3258039"/>
              <a:ext cx="198557" cy="748449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2754697" y="1834108"/>
              <a:ext cx="623891" cy="87041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826436" y="3509577"/>
              <a:ext cx="446836" cy="3827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15528" y="4618857"/>
              <a:ext cx="204123" cy="1156696"/>
            </a:xfrm>
            <a:prstGeom prst="rect">
              <a:avLst/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93316" y="4618857"/>
              <a:ext cx="204123" cy="1156696"/>
            </a:xfrm>
            <a:prstGeom prst="rect">
              <a:avLst/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apezoide 11"/>
            <p:cNvSpPr/>
            <p:nvPr/>
          </p:nvSpPr>
          <p:spPr>
            <a:xfrm>
              <a:off x="2278097" y="4006488"/>
              <a:ext cx="1100492" cy="1088655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252595" y="1859040"/>
              <a:ext cx="1167279" cy="1810480"/>
              <a:chOff x="5536902" y="3208019"/>
              <a:chExt cx="1541263" cy="2390540"/>
            </a:xfrm>
          </p:grpSpPr>
          <p:sp>
            <p:nvSpPr>
              <p:cNvPr id="21" name="Trapezoide 20"/>
              <p:cNvSpPr/>
              <p:nvPr/>
            </p:nvSpPr>
            <p:spPr>
              <a:xfrm>
                <a:off x="6169219" y="4691217"/>
                <a:ext cx="315014" cy="418969"/>
              </a:xfrm>
              <a:prstGeom prst="trapezoid">
                <a:avLst>
                  <a:gd name="adj" fmla="val 40625"/>
                </a:avLst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6254716" y="5024379"/>
                <a:ext cx="144017" cy="315013"/>
              </a:xfrm>
              <a:prstGeom prst="flowChartDelay">
                <a:avLst/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408507" y="3208019"/>
                <a:ext cx="669658" cy="23905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5652119" y="3322413"/>
                <a:ext cx="1322615" cy="1543051"/>
              </a:xfrm>
              <a:prstGeom prst="ellipse">
                <a:avLst/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Pizza 22"/>
              <p:cNvSpPr/>
              <p:nvPr/>
            </p:nvSpPr>
            <p:spPr>
              <a:xfrm rot="5400000">
                <a:off x="5536902" y="3237829"/>
                <a:ext cx="1420091" cy="1420091"/>
              </a:xfrm>
              <a:prstGeom prst="pie">
                <a:avLst>
                  <a:gd name="adj1" fmla="val 3805439"/>
                  <a:gd name="adj2" fmla="val 160652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5854394" y="4089006"/>
                <a:ext cx="392553" cy="240938"/>
                <a:chOff x="6879379" y="4970235"/>
                <a:chExt cx="1645001" cy="1009657"/>
              </a:xfrm>
            </p:grpSpPr>
            <p:sp>
              <p:nvSpPr>
                <p:cNvPr id="37" name="Forma livre 36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 flipH="1">
                <a:off x="6372200" y="4089005"/>
                <a:ext cx="392553" cy="240938"/>
                <a:chOff x="6879379" y="4970235"/>
                <a:chExt cx="1645001" cy="1009657"/>
              </a:xfrm>
            </p:grpSpPr>
            <p:sp>
              <p:nvSpPr>
                <p:cNvPr id="33" name="Forma livre 32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Forma livre 26"/>
              <p:cNvSpPr/>
              <p:nvPr/>
            </p:nvSpPr>
            <p:spPr>
              <a:xfrm>
                <a:off x="6256275" y="4365104"/>
                <a:ext cx="114300" cy="76372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6169442" y="4590011"/>
                <a:ext cx="288411" cy="174010"/>
                <a:chOff x="7092280" y="4052315"/>
                <a:chExt cx="576822" cy="348019"/>
              </a:xfrm>
            </p:grpSpPr>
            <p:sp>
              <p:nvSpPr>
                <p:cNvPr id="30" name="Forma livre 29"/>
                <p:cNvSpPr/>
                <p:nvPr/>
              </p:nvSpPr>
              <p:spPr>
                <a:xfrm>
                  <a:off x="7092280" y="4052315"/>
                  <a:ext cx="576822" cy="348019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Pizza 30"/>
                <p:cNvSpPr/>
                <p:nvPr/>
              </p:nvSpPr>
              <p:spPr>
                <a:xfrm>
                  <a:off x="7177287" y="4073068"/>
                  <a:ext cx="407701" cy="17318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Pizza 31"/>
                <p:cNvSpPr/>
                <p:nvPr/>
              </p:nvSpPr>
              <p:spPr>
                <a:xfrm>
                  <a:off x="7177287" y="4106160"/>
                  <a:ext cx="407701" cy="104476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Grupo 3"/>
            <p:cNvGrpSpPr/>
            <p:nvPr/>
          </p:nvGrpSpPr>
          <p:grpSpPr>
            <a:xfrm>
              <a:off x="2445609" y="3807269"/>
              <a:ext cx="816549" cy="906990"/>
              <a:chOff x="4940375" y="3358872"/>
              <a:chExt cx="1064817" cy="1182756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" name="Elipse 2060"/>
              <p:cNvSpPr/>
              <p:nvPr/>
            </p:nvSpPr>
            <p:spPr>
              <a:xfrm>
                <a:off x="4940376" y="3358872"/>
                <a:ext cx="1064816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2060"/>
              <p:cNvSpPr/>
              <p:nvPr/>
            </p:nvSpPr>
            <p:spPr>
              <a:xfrm rot="10800000">
                <a:off x="4940375" y="3949386"/>
                <a:ext cx="1064816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>
              <a:off x="2368938" y="3498779"/>
              <a:ext cx="446836" cy="3827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 rot="5400000">
              <a:off x="2484930" y="5783939"/>
              <a:ext cx="220895" cy="204123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Fluxograma: Atraso 19"/>
            <p:cNvSpPr/>
            <p:nvPr/>
          </p:nvSpPr>
          <p:spPr>
            <a:xfrm rot="5400000">
              <a:off x="2908599" y="5779665"/>
              <a:ext cx="215163" cy="206937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2300660" y="3258039"/>
              <a:ext cx="198557" cy="979614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42"/>
            <p:cNvGrpSpPr/>
            <p:nvPr/>
          </p:nvGrpSpPr>
          <p:grpSpPr>
            <a:xfrm rot="3311927">
              <a:off x="2185398" y="3494095"/>
              <a:ext cx="1129813" cy="599113"/>
              <a:chOff x="755576" y="2514630"/>
              <a:chExt cx="2304256" cy="1221892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755576" y="2678316"/>
                <a:ext cx="914400" cy="914400"/>
              </a:xfrm>
              <a:prstGeom prst="ellipse">
                <a:avLst/>
              </a:prstGeom>
              <a:solidFill>
                <a:srgbClr val="CD9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1259632" y="2514630"/>
                <a:ext cx="1800200" cy="122189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45"/>
            <p:cNvSpPr/>
            <p:nvPr/>
          </p:nvSpPr>
          <p:spPr>
            <a:xfrm rot="16200000">
              <a:off x="2537560" y="3822965"/>
              <a:ext cx="198557" cy="630818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5400000" flipH="1">
              <a:off x="2946931" y="3612532"/>
              <a:ext cx="198557" cy="630817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5719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65" y="277117"/>
            <a:ext cx="2530624" cy="1143000"/>
          </a:xfrm>
        </p:spPr>
        <p:txBody>
          <a:bodyPr/>
          <a:lstStyle/>
          <a:p>
            <a:r>
              <a:rPr lang="pt-BR" dirty="0" smtClean="0"/>
              <a:t>Imagem 8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2406738" y="1251299"/>
            <a:ext cx="3176927" cy="4911678"/>
            <a:chOff x="2406738" y="1251299"/>
            <a:chExt cx="3176927" cy="4911678"/>
          </a:xfrm>
        </p:grpSpPr>
        <p:sp>
          <p:nvSpPr>
            <p:cNvPr id="5" name="Elipse 4"/>
            <p:cNvSpPr/>
            <p:nvPr/>
          </p:nvSpPr>
          <p:spPr>
            <a:xfrm>
              <a:off x="3249803" y="1251299"/>
              <a:ext cx="2039157" cy="3160004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apezoide 6"/>
            <p:cNvSpPr/>
            <p:nvPr/>
          </p:nvSpPr>
          <p:spPr>
            <a:xfrm>
              <a:off x="3798632" y="2831301"/>
              <a:ext cx="914400" cy="1216152"/>
            </a:xfrm>
            <a:prstGeom prst="trapezoid">
              <a:avLst>
                <a:gd name="adj" fmla="val 16358"/>
              </a:avLst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673678" y="3462530"/>
              <a:ext cx="2762417" cy="1954005"/>
            </a:xfrm>
            <a:prstGeom prst="roundRect">
              <a:avLst>
                <a:gd name="adj" fmla="val 8400"/>
              </a:avLst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7"/>
            <p:cNvSpPr/>
            <p:nvPr/>
          </p:nvSpPr>
          <p:spPr>
            <a:xfrm rot="19892080">
              <a:off x="3060318" y="3387524"/>
              <a:ext cx="143736" cy="749952"/>
            </a:xfrm>
            <a:custGeom>
              <a:avLst/>
              <a:gdLst/>
              <a:ahLst/>
              <a:cxnLst/>
              <a:rect l="l" t="t" r="r" b="b"/>
              <a:pathLst>
                <a:path w="143736" h="749952">
                  <a:moveTo>
                    <a:pt x="0" y="0"/>
                  </a:moveTo>
                  <a:lnTo>
                    <a:pt x="143736" y="77929"/>
                  </a:lnTo>
                  <a:lnTo>
                    <a:pt x="143736" y="749952"/>
                  </a:lnTo>
                  <a:lnTo>
                    <a:pt x="0" y="749952"/>
                  </a:ln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933073" y="5541664"/>
              <a:ext cx="2329074" cy="513155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405286" y="1451445"/>
              <a:ext cx="1728192" cy="1656184"/>
            </a:xfrm>
            <a:prstGeom prst="ellipse">
              <a:avLst/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3649721" y="1378702"/>
              <a:ext cx="1190807" cy="504056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 rot="2196173">
              <a:off x="3453046" y="1508611"/>
              <a:ext cx="393346" cy="877337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840528" y="3465470"/>
              <a:ext cx="143736" cy="506254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01075" y="3870396"/>
              <a:ext cx="1102782" cy="1081814"/>
            </a:xfrm>
            <a:prstGeom prst="ellipse">
              <a:avLst/>
            </a:prstGeom>
            <a:solidFill>
              <a:srgbClr val="FEE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563888" y="3971724"/>
              <a:ext cx="1569590" cy="1688071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913776" y="3921872"/>
              <a:ext cx="1035320" cy="1035320"/>
            </a:xfrm>
            <a:prstGeom prst="ellipse">
              <a:avLst/>
            </a:prstGeom>
            <a:solidFill>
              <a:srgbClr val="FEE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Grupo 57"/>
            <p:cNvGrpSpPr/>
            <p:nvPr/>
          </p:nvGrpSpPr>
          <p:grpSpPr>
            <a:xfrm>
              <a:off x="2924656" y="4126398"/>
              <a:ext cx="2616907" cy="1595123"/>
              <a:chOff x="2469182" y="4093683"/>
              <a:chExt cx="3233437" cy="1970925"/>
            </a:xfrm>
          </p:grpSpPr>
          <p:sp>
            <p:nvSpPr>
              <p:cNvPr id="23" name="Elipse 22"/>
              <p:cNvSpPr/>
              <p:nvPr/>
            </p:nvSpPr>
            <p:spPr>
              <a:xfrm>
                <a:off x="2469182" y="4093683"/>
                <a:ext cx="1224136" cy="1224136"/>
              </a:xfrm>
              <a:prstGeom prst="ellipse">
                <a:avLst/>
              </a:prstGeom>
              <a:solidFill>
                <a:srgbClr val="FEB2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rot="1526799">
                <a:off x="3182339" y="4768464"/>
                <a:ext cx="2520280" cy="1296144"/>
              </a:xfrm>
              <a:prstGeom prst="ellipse">
                <a:avLst/>
              </a:prstGeom>
              <a:solidFill>
                <a:srgbClr val="3B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2406738" y="3445111"/>
              <a:ext cx="2088233" cy="2123069"/>
              <a:chOff x="2257062" y="3453432"/>
              <a:chExt cx="2088233" cy="2123069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2257062" y="3453432"/>
                <a:ext cx="526335" cy="2088232"/>
              </a:xfrm>
              <a:prstGeom prst="roundRect">
                <a:avLst>
                  <a:gd name="adj" fmla="val 39242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5400000">
                <a:off x="3038011" y="4269218"/>
                <a:ext cx="526335" cy="2088232"/>
              </a:xfrm>
              <a:prstGeom prst="roundRect">
                <a:avLst>
                  <a:gd name="adj" fmla="val 50000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flipH="1">
              <a:off x="3495433" y="3439377"/>
              <a:ext cx="2088232" cy="2723600"/>
              <a:chOff x="2733040" y="1485658"/>
              <a:chExt cx="2088232" cy="2723600"/>
            </a:xfrm>
            <a:solidFill>
              <a:srgbClr val="CE7B52"/>
            </a:solidFill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2733041" y="1485658"/>
                <a:ext cx="526335" cy="2595699"/>
              </a:xfrm>
              <a:prstGeom prst="roundRect">
                <a:avLst>
                  <a:gd name="adj" fmla="val 30663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3513988" y="2901975"/>
                <a:ext cx="526335" cy="2088232"/>
              </a:xfrm>
              <a:prstGeom prst="roundRect">
                <a:avLst>
                  <a:gd name="adj" fmla="val 50000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</p:grpSp>
        <p:sp>
          <p:nvSpPr>
            <p:cNvPr id="14" name="Elipse 13"/>
            <p:cNvSpPr/>
            <p:nvPr/>
          </p:nvSpPr>
          <p:spPr>
            <a:xfrm rot="19761037" flipH="1">
              <a:off x="4672649" y="1516833"/>
              <a:ext cx="393346" cy="877337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orma livre 41"/>
            <p:cNvSpPr/>
            <p:nvPr/>
          </p:nvSpPr>
          <p:spPr>
            <a:xfrm>
              <a:off x="3786350" y="2059337"/>
              <a:ext cx="414621" cy="254483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887965" y="2080882"/>
              <a:ext cx="211393" cy="2113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941045" y="2133963"/>
              <a:ext cx="105231" cy="105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005471" y="2144872"/>
              <a:ext cx="19356" cy="19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 flipH="1">
              <a:off x="4344049" y="2059337"/>
              <a:ext cx="414621" cy="254483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4445662" y="2080882"/>
              <a:ext cx="211393" cy="2113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4498744" y="2133963"/>
              <a:ext cx="105231" cy="105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4520193" y="2144872"/>
              <a:ext cx="19356" cy="19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>
              <a:off x="4167224" y="2433150"/>
              <a:ext cx="145643" cy="97314"/>
            </a:xfrm>
            <a:custGeom>
              <a:avLst/>
              <a:gdLst>
                <a:gd name="connsiteX0" fmla="*/ 0 w 114300"/>
                <a:gd name="connsiteY0" fmla="*/ 76372 h 76372"/>
                <a:gd name="connsiteX1" fmla="*/ 47625 w 114300"/>
                <a:gd name="connsiteY1" fmla="*/ 172 h 76372"/>
                <a:gd name="connsiteX2" fmla="*/ 114300 w 114300"/>
                <a:gd name="connsiteY2" fmla="*/ 59703 h 7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76372">
                  <a:moveTo>
                    <a:pt x="0" y="76372"/>
                  </a:moveTo>
                  <a:cubicBezTo>
                    <a:pt x="14287" y="39661"/>
                    <a:pt x="28575" y="2950"/>
                    <a:pt x="47625" y="172"/>
                  </a:cubicBezTo>
                  <a:cubicBezTo>
                    <a:pt x="66675" y="-2606"/>
                    <a:pt x="90487" y="28548"/>
                    <a:pt x="114300" y="59703"/>
                  </a:cubicBezTo>
                </a:path>
              </a:pathLst>
            </a:custGeom>
            <a:noFill/>
            <a:ln>
              <a:solidFill>
                <a:srgbClr val="9A6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52"/>
            <p:cNvSpPr/>
            <p:nvPr/>
          </p:nvSpPr>
          <p:spPr>
            <a:xfrm>
              <a:off x="4037916" y="2737734"/>
              <a:ext cx="389784" cy="235172"/>
            </a:xfrm>
            <a:custGeom>
              <a:avLst/>
              <a:gdLst>
                <a:gd name="connsiteX0" fmla="*/ 5288 w 576822"/>
                <a:gd name="connsiteY0" fmla="*/ 34655 h 348019"/>
                <a:gd name="connsiteX1" fmla="*/ 105300 w 576822"/>
                <a:gd name="connsiteY1" fmla="*/ 17986 h 348019"/>
                <a:gd name="connsiteX2" fmla="*/ 207694 w 576822"/>
                <a:gd name="connsiteY2" fmla="*/ 1318 h 348019"/>
                <a:gd name="connsiteX3" fmla="*/ 286275 w 576822"/>
                <a:gd name="connsiteY3" fmla="*/ 34655 h 348019"/>
                <a:gd name="connsiteX4" fmla="*/ 352950 w 576822"/>
                <a:gd name="connsiteY4" fmla="*/ 1318 h 348019"/>
                <a:gd name="connsiteX5" fmla="*/ 429150 w 576822"/>
                <a:gd name="connsiteY5" fmla="*/ 8461 h 348019"/>
                <a:gd name="connsiteX6" fmla="*/ 491063 w 576822"/>
                <a:gd name="connsiteY6" fmla="*/ 25130 h 348019"/>
                <a:gd name="connsiteX7" fmla="*/ 572025 w 576822"/>
                <a:gd name="connsiteY7" fmla="*/ 32274 h 348019"/>
                <a:gd name="connsiteX8" fmla="*/ 564881 w 576822"/>
                <a:gd name="connsiteY8" fmla="*/ 70374 h 348019"/>
                <a:gd name="connsiteX9" fmla="*/ 543450 w 576822"/>
                <a:gd name="connsiteY9" fmla="*/ 156099 h 348019"/>
                <a:gd name="connsiteX10" fmla="*/ 472013 w 576822"/>
                <a:gd name="connsiteY10" fmla="*/ 265636 h 348019"/>
                <a:gd name="connsiteX11" fmla="*/ 372000 w 576822"/>
                <a:gd name="connsiteY11" fmla="*/ 337074 h 348019"/>
                <a:gd name="connsiteX12" fmla="*/ 262463 w 576822"/>
                <a:gd name="connsiteY12" fmla="*/ 346599 h 348019"/>
                <a:gd name="connsiteX13" fmla="*/ 169594 w 576822"/>
                <a:gd name="connsiteY13" fmla="*/ 325168 h 348019"/>
                <a:gd name="connsiteX14" fmla="*/ 93394 w 576822"/>
                <a:gd name="connsiteY14" fmla="*/ 258493 h 348019"/>
                <a:gd name="connsiteX15" fmla="*/ 45769 w 576822"/>
                <a:gd name="connsiteY15" fmla="*/ 179911 h 348019"/>
                <a:gd name="connsiteX16" fmla="*/ 17194 w 576822"/>
                <a:gd name="connsiteY16" fmla="*/ 108474 h 348019"/>
                <a:gd name="connsiteX17" fmla="*/ 5288 w 576822"/>
                <a:gd name="connsiteY17" fmla="*/ 34655 h 34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6822" h="348019">
                  <a:moveTo>
                    <a:pt x="5288" y="34655"/>
                  </a:moveTo>
                  <a:cubicBezTo>
                    <a:pt x="19972" y="19574"/>
                    <a:pt x="105300" y="17986"/>
                    <a:pt x="105300" y="17986"/>
                  </a:cubicBezTo>
                  <a:cubicBezTo>
                    <a:pt x="139034" y="12430"/>
                    <a:pt x="177532" y="-1460"/>
                    <a:pt x="207694" y="1318"/>
                  </a:cubicBezTo>
                  <a:cubicBezTo>
                    <a:pt x="237856" y="4096"/>
                    <a:pt x="262066" y="34655"/>
                    <a:pt x="286275" y="34655"/>
                  </a:cubicBezTo>
                  <a:cubicBezTo>
                    <a:pt x="310484" y="34655"/>
                    <a:pt x="329138" y="5684"/>
                    <a:pt x="352950" y="1318"/>
                  </a:cubicBezTo>
                  <a:cubicBezTo>
                    <a:pt x="376762" y="-3048"/>
                    <a:pt x="406131" y="4492"/>
                    <a:pt x="429150" y="8461"/>
                  </a:cubicBezTo>
                  <a:cubicBezTo>
                    <a:pt x="452169" y="12430"/>
                    <a:pt x="467251" y="21161"/>
                    <a:pt x="491063" y="25130"/>
                  </a:cubicBezTo>
                  <a:cubicBezTo>
                    <a:pt x="514876" y="29099"/>
                    <a:pt x="559722" y="24733"/>
                    <a:pt x="572025" y="32274"/>
                  </a:cubicBezTo>
                  <a:cubicBezTo>
                    <a:pt x="584328" y="39815"/>
                    <a:pt x="569643" y="49737"/>
                    <a:pt x="564881" y="70374"/>
                  </a:cubicBezTo>
                  <a:cubicBezTo>
                    <a:pt x="560119" y="91011"/>
                    <a:pt x="558928" y="123555"/>
                    <a:pt x="543450" y="156099"/>
                  </a:cubicBezTo>
                  <a:cubicBezTo>
                    <a:pt x="527972" y="188643"/>
                    <a:pt x="500588" y="235474"/>
                    <a:pt x="472013" y="265636"/>
                  </a:cubicBezTo>
                  <a:cubicBezTo>
                    <a:pt x="443438" y="295798"/>
                    <a:pt x="406925" y="323580"/>
                    <a:pt x="372000" y="337074"/>
                  </a:cubicBezTo>
                  <a:cubicBezTo>
                    <a:pt x="337075" y="350568"/>
                    <a:pt x="296197" y="348583"/>
                    <a:pt x="262463" y="346599"/>
                  </a:cubicBezTo>
                  <a:cubicBezTo>
                    <a:pt x="228729" y="344615"/>
                    <a:pt x="197772" y="339852"/>
                    <a:pt x="169594" y="325168"/>
                  </a:cubicBezTo>
                  <a:cubicBezTo>
                    <a:pt x="141416" y="310484"/>
                    <a:pt x="114031" y="282702"/>
                    <a:pt x="93394" y="258493"/>
                  </a:cubicBezTo>
                  <a:cubicBezTo>
                    <a:pt x="72757" y="234284"/>
                    <a:pt x="58469" y="204914"/>
                    <a:pt x="45769" y="179911"/>
                  </a:cubicBezTo>
                  <a:cubicBezTo>
                    <a:pt x="33069" y="154908"/>
                    <a:pt x="23941" y="133080"/>
                    <a:pt x="17194" y="108474"/>
                  </a:cubicBezTo>
                  <a:cubicBezTo>
                    <a:pt x="10447" y="83868"/>
                    <a:pt x="-9396" y="49736"/>
                    <a:pt x="5288" y="34655"/>
                  </a:cubicBezTo>
                  <a:close/>
                </a:path>
              </a:pathLst>
            </a:custGeom>
            <a:solidFill>
              <a:srgbClr val="FD81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Pizza 53"/>
            <p:cNvSpPr/>
            <p:nvPr/>
          </p:nvSpPr>
          <p:spPr>
            <a:xfrm>
              <a:off x="4095359" y="2751758"/>
              <a:ext cx="275502" cy="117027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5" name="Pizza 54"/>
            <p:cNvSpPr/>
            <p:nvPr/>
          </p:nvSpPr>
          <p:spPr>
            <a:xfrm>
              <a:off x="4095359" y="2774120"/>
              <a:ext cx="275502" cy="7060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55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65</Words>
  <Application>Microsoft Office PowerPoint</Application>
  <PresentationFormat>Apresentação na tela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11</vt:lpstr>
      <vt:lpstr>Imagem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23</cp:revision>
  <dcterms:created xsi:type="dcterms:W3CDTF">2019-04-11T14:41:52Z</dcterms:created>
  <dcterms:modified xsi:type="dcterms:W3CDTF">2019-04-23T12:21:08Z</dcterms:modified>
</cp:coreProperties>
</file>