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C41"/>
    <a:srgbClr val="513931"/>
    <a:srgbClr val="C96009"/>
    <a:srgbClr val="E23C2A"/>
    <a:srgbClr val="E96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436494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-515458" y="1312609"/>
            <a:ext cx="3779912" cy="3779912"/>
            <a:chOff x="-297876" y="1196752"/>
            <a:chExt cx="5112568" cy="5112568"/>
          </a:xfrm>
        </p:grpSpPr>
        <p:sp>
          <p:nvSpPr>
            <p:cNvPr id="29" name="Elipse 28"/>
            <p:cNvSpPr/>
            <p:nvPr/>
          </p:nvSpPr>
          <p:spPr>
            <a:xfrm>
              <a:off x="-297876" y="1196752"/>
              <a:ext cx="5112568" cy="5112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70449" y="2472515"/>
              <a:ext cx="3375917" cy="2561041"/>
              <a:chOff x="827584" y="2204860"/>
              <a:chExt cx="5143146" cy="316834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1167637" y="2204860"/>
                <a:ext cx="4466481" cy="1544420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1167639" y="2348876"/>
                <a:ext cx="4466480" cy="1400404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3417894" y="2975569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1437668" y="2967061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077628" y="3562849"/>
                <a:ext cx="4628497" cy="1018271"/>
                <a:chOff x="1077628" y="3356992"/>
                <a:chExt cx="4628498" cy="1018273"/>
              </a:xfrm>
            </p:grpSpPr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1077628" y="3356992"/>
                  <a:ext cx="4628498" cy="1018273"/>
                </a:xfrm>
                <a:prstGeom prst="roundRect">
                  <a:avLst/>
                </a:prstGeom>
                <a:solidFill>
                  <a:srgbClr val="C960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1167638" y="3511169"/>
                  <a:ext cx="4466480" cy="864096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6"/>
              <p:cNvSpPr/>
              <p:nvPr/>
            </p:nvSpPr>
            <p:spPr>
              <a:xfrm>
                <a:off x="1077628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364087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827584" y="4147238"/>
                <a:ext cx="5139704" cy="914398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77629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362463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077629" y="4941160"/>
                <a:ext cx="4646500" cy="120476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31026" y="4893393"/>
                <a:ext cx="5139704" cy="168250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24" name="Elipse 1023"/>
          <p:cNvSpPr/>
          <p:nvPr/>
        </p:nvSpPr>
        <p:spPr>
          <a:xfrm>
            <a:off x="2807804" y="2279663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 de cantos arredondados 1024"/>
          <p:cNvSpPr/>
          <p:nvPr/>
        </p:nvSpPr>
        <p:spPr>
          <a:xfrm>
            <a:off x="2195736" y="3591721"/>
            <a:ext cx="2448272" cy="1029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 rot="3600000">
            <a:off x="3510247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 rot="18000000" flipH="1">
            <a:off x="882915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Elipse 1026"/>
          <p:cNvSpPr/>
          <p:nvPr/>
        </p:nvSpPr>
        <p:spPr>
          <a:xfrm>
            <a:off x="2735796" y="4194169"/>
            <a:ext cx="1368152" cy="1214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Elipse 1029"/>
          <p:cNvSpPr/>
          <p:nvPr/>
        </p:nvSpPr>
        <p:spPr>
          <a:xfrm>
            <a:off x="5669755" y="3740491"/>
            <a:ext cx="2121586" cy="2121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2" name="Conector reto 1031"/>
          <p:cNvCxnSpPr>
            <a:stCxn id="1030" idx="2"/>
            <a:endCxn id="1030" idx="6"/>
          </p:cNvCxnSpPr>
          <p:nvPr/>
        </p:nvCxnSpPr>
        <p:spPr>
          <a:xfrm>
            <a:off x="5669755" y="4801284"/>
            <a:ext cx="21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tângulo 1033"/>
          <p:cNvSpPr/>
          <p:nvPr/>
        </p:nvSpPr>
        <p:spPr>
          <a:xfrm>
            <a:off x="5508104" y="4801284"/>
            <a:ext cx="2664296" cy="136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3347864" y="1484784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13</cp:revision>
  <dcterms:created xsi:type="dcterms:W3CDTF">2019-03-01T18:01:03Z</dcterms:created>
  <dcterms:modified xsi:type="dcterms:W3CDTF">2019-03-08T12:11:34Z</dcterms:modified>
</cp:coreProperties>
</file>