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88A"/>
    <a:srgbClr val="E6185D"/>
    <a:srgbClr val="ED5588"/>
    <a:srgbClr val="F177A0"/>
    <a:srgbClr val="EC407A"/>
    <a:srgbClr val="FCC0C0"/>
    <a:srgbClr val="F97F7F"/>
    <a:srgbClr val="F75F5F"/>
    <a:srgbClr val="FA8A8A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4" autoAdjust="0"/>
  </p:normalViewPr>
  <p:slideViewPr>
    <p:cSldViewPr>
      <p:cViewPr>
        <p:scale>
          <a:sx n="100" d="100"/>
          <a:sy n="100" d="100"/>
        </p:scale>
        <p:origin x="-110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BEAC-A5CD-4895-BE27-B8F2E9C3A2B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45A38-D654-4789-8D50-3822753E46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8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D2E6-9636-45E2-AD42-D0B48EF14322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-253188" y="1725573"/>
            <a:ext cx="9957472" cy="2828061"/>
            <a:chOff x="-253188" y="1725573"/>
            <a:chExt cx="9957472" cy="28280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253188" y="1725573"/>
              <a:ext cx="9957472" cy="2781139"/>
            </a:xfrm>
            <a:prstGeom prst="rect">
              <a:avLst/>
            </a:prstGeom>
            <a:solidFill>
              <a:srgbClr val="EC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66590" y="1757999"/>
              <a:ext cx="2024576" cy="2795635"/>
              <a:chOff x="4712751" y="1268760"/>
              <a:chExt cx="3165243" cy="4370723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17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ED5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Grupo 7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7" name="Forma livre 1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4" name="Forma livre 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" name="Grupo 9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" name="Forma livre 10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5" name="Grupo 34"/>
            <p:cNvGrpSpPr/>
            <p:nvPr/>
          </p:nvGrpSpPr>
          <p:grpSpPr>
            <a:xfrm flipH="1">
              <a:off x="7452320" y="1757999"/>
              <a:ext cx="2024576" cy="2795635"/>
              <a:chOff x="4712751" y="1268760"/>
              <a:chExt cx="3165243" cy="4370723"/>
            </a:xfrm>
          </p:grpSpPr>
          <p:sp>
            <p:nvSpPr>
              <p:cNvPr id="36" name="Elipse 3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17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ED55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lipse 48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EE58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rgbClr val="E61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97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60648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1907704" y="1412776"/>
            <a:ext cx="3744416" cy="4449297"/>
            <a:chOff x="1907704" y="1412776"/>
            <a:chExt cx="3744416" cy="4449297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1907704" y="1412776"/>
              <a:ext cx="3744416" cy="434386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2308598" y="1491350"/>
              <a:ext cx="3165243" cy="4370723"/>
              <a:chOff x="4712751" y="1268760"/>
              <a:chExt cx="3165243" cy="4370723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1" name="Forma livre 10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5" name="Forma livre 14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9" name="Forma livre 18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508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04" y="116632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069" name="Grupo 2068"/>
          <p:cNvGrpSpPr/>
          <p:nvPr/>
        </p:nvGrpSpPr>
        <p:grpSpPr>
          <a:xfrm>
            <a:off x="1250819" y="1651933"/>
            <a:ext cx="6624938" cy="4320480"/>
            <a:chOff x="1331640" y="1096986"/>
            <a:chExt cx="6624938" cy="4320480"/>
          </a:xfrm>
        </p:grpSpPr>
        <p:grpSp>
          <p:nvGrpSpPr>
            <p:cNvPr id="2066" name="Grupo 2065"/>
            <p:cNvGrpSpPr/>
            <p:nvPr/>
          </p:nvGrpSpPr>
          <p:grpSpPr>
            <a:xfrm>
              <a:off x="1331640" y="1096986"/>
              <a:ext cx="6624938" cy="4320480"/>
              <a:chOff x="1919405" y="1357460"/>
              <a:chExt cx="6624938" cy="4320480"/>
            </a:xfrm>
          </p:grpSpPr>
          <p:sp>
            <p:nvSpPr>
              <p:cNvPr id="2052" name="Retângulo de cantos arredondados 2051"/>
              <p:cNvSpPr/>
              <p:nvPr/>
            </p:nvSpPr>
            <p:spPr>
              <a:xfrm>
                <a:off x="1919405" y="1357460"/>
                <a:ext cx="6463297" cy="4320480"/>
              </a:xfrm>
              <a:prstGeom prst="roundRect">
                <a:avLst/>
              </a:prstGeom>
              <a:solidFill>
                <a:srgbClr val="FBF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>
                <a:off x="6551647" y="2525934"/>
                <a:ext cx="60705" cy="5251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49" name="Grupo 2048"/>
              <p:cNvGrpSpPr/>
              <p:nvPr/>
            </p:nvGrpSpPr>
            <p:grpSpPr>
              <a:xfrm flipH="1">
                <a:off x="6491647" y="1514033"/>
                <a:ext cx="2052696" cy="4087216"/>
                <a:chOff x="4584035" y="1726432"/>
                <a:chExt cx="2052696" cy="4087216"/>
              </a:xfrm>
            </p:grpSpPr>
            <p:sp>
              <p:nvSpPr>
                <p:cNvPr id="77" name="Elipse 9"/>
                <p:cNvSpPr/>
                <p:nvPr/>
              </p:nvSpPr>
              <p:spPr>
                <a:xfrm rot="20279555">
                  <a:off x="4584035" y="1726432"/>
                  <a:ext cx="1444300" cy="296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300" h="2960977">
                      <a:moveTo>
                        <a:pt x="964808" y="0"/>
                      </a:moveTo>
                      <a:cubicBezTo>
                        <a:pt x="1247836" y="242061"/>
                        <a:pt x="1444300" y="783208"/>
                        <a:pt x="1444300" y="1411795"/>
                      </a:cubicBezTo>
                      <a:cubicBezTo>
                        <a:pt x="1444300" y="2267385"/>
                        <a:pt x="1080314" y="2960977"/>
                        <a:pt x="631314" y="2960977"/>
                      </a:cubicBezTo>
                      <a:cubicBezTo>
                        <a:pt x="376317" y="2960977"/>
                        <a:pt x="148740" y="2737269"/>
                        <a:pt x="0" y="2387093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11"/>
                <p:cNvSpPr/>
                <p:nvPr/>
              </p:nvSpPr>
              <p:spPr>
                <a:xfrm>
                  <a:off x="4976384" y="3581400"/>
                  <a:ext cx="1660347" cy="223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347" h="2232248">
                      <a:moveTo>
                        <a:pt x="632174" y="0"/>
                      </a:moveTo>
                      <a:cubicBezTo>
                        <a:pt x="1200018" y="0"/>
                        <a:pt x="1660347" y="499706"/>
                        <a:pt x="1660347" y="1116124"/>
                      </a:cubicBezTo>
                      <a:cubicBezTo>
                        <a:pt x="1660347" y="1732542"/>
                        <a:pt x="1200018" y="2232248"/>
                        <a:pt x="632174" y="2232248"/>
                      </a:cubicBezTo>
                      <a:cubicBezTo>
                        <a:pt x="393511" y="2232248"/>
                        <a:pt x="173841" y="2143975"/>
                        <a:pt x="0" y="1995108"/>
                      </a:cubicBezTo>
                      <a:lnTo>
                        <a:pt x="0" y="237140"/>
                      </a:lnTo>
                      <a:cubicBezTo>
                        <a:pt x="173841" y="88273"/>
                        <a:pt x="393511" y="0"/>
                        <a:pt x="632174" y="0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Fluxograma: Atraso 12"/>
              <p:cNvSpPr/>
              <p:nvPr/>
            </p:nvSpPr>
            <p:spPr>
              <a:xfrm rot="16200000">
                <a:off x="6066745" y="2941636"/>
                <a:ext cx="1040917" cy="1152128"/>
              </a:xfrm>
              <a:prstGeom prst="flowChartDelay">
                <a:avLst/>
              </a:pr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rot="20279555">
                <a:off x="4720874" y="1495062"/>
                <a:ext cx="1444300" cy="2960977"/>
              </a:xfrm>
              <a:custGeom>
                <a:avLst/>
                <a:gdLst/>
                <a:ahLst/>
                <a:cxnLst/>
                <a:rect l="l" t="t" r="r" b="b"/>
                <a:pathLst>
                  <a:path w="1444300" h="2960977">
                    <a:moveTo>
                      <a:pt x="964808" y="0"/>
                    </a:moveTo>
                    <a:cubicBezTo>
                      <a:pt x="1247836" y="242061"/>
                      <a:pt x="1444300" y="783208"/>
                      <a:pt x="1444300" y="1411795"/>
                    </a:cubicBezTo>
                    <a:cubicBezTo>
                      <a:pt x="1444300" y="2267385"/>
                      <a:pt x="1080314" y="2960977"/>
                      <a:pt x="631314" y="2960977"/>
                    </a:cubicBezTo>
                    <a:cubicBezTo>
                      <a:pt x="376317" y="2960977"/>
                      <a:pt x="148740" y="2737269"/>
                      <a:pt x="0" y="2387093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113223" y="3350030"/>
                <a:ext cx="1660347" cy="2232248"/>
              </a:xfrm>
              <a:custGeom>
                <a:avLst/>
                <a:gdLst/>
                <a:ahLst/>
                <a:cxnLst/>
                <a:rect l="l" t="t" r="r" b="b"/>
                <a:pathLst>
                  <a:path w="1660347" h="2232248">
                    <a:moveTo>
                      <a:pt x="632174" y="0"/>
                    </a:moveTo>
                    <a:cubicBezTo>
                      <a:pt x="1200018" y="0"/>
                      <a:pt x="1660347" y="499706"/>
                      <a:pt x="1660347" y="1116124"/>
                    </a:cubicBezTo>
                    <a:cubicBezTo>
                      <a:pt x="1660347" y="1732542"/>
                      <a:pt x="1200018" y="2232248"/>
                      <a:pt x="632174" y="2232248"/>
                    </a:cubicBezTo>
                    <a:cubicBezTo>
                      <a:pt x="393511" y="2232248"/>
                      <a:pt x="173841" y="2143975"/>
                      <a:pt x="0" y="1995108"/>
                    </a:cubicBezTo>
                    <a:lnTo>
                      <a:pt x="0" y="237140"/>
                    </a:lnTo>
                    <a:cubicBezTo>
                      <a:pt x="173841" y="88273"/>
                      <a:pt x="393511" y="0"/>
                      <a:pt x="632174" y="0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39662" y="4840784"/>
                <a:ext cx="145379" cy="1274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orma livre 20"/>
              <p:cNvSpPr/>
              <p:nvPr/>
            </p:nvSpPr>
            <p:spPr>
              <a:xfrm>
                <a:off x="6544629" y="317997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 28"/>
              <p:cNvSpPr/>
              <p:nvPr/>
            </p:nvSpPr>
            <p:spPr>
              <a:xfrm>
                <a:off x="6381637" y="316791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6320950" y="30743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 30"/>
              <p:cNvSpPr/>
              <p:nvPr/>
            </p:nvSpPr>
            <p:spPr>
              <a:xfrm>
                <a:off x="6266694" y="31211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6330243" y="32582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 33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 34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orma livre 37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6482643" y="34106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6729922" y="318540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6764978" y="3288776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 41"/>
              <p:cNvSpPr/>
              <p:nvPr/>
            </p:nvSpPr>
            <p:spPr>
              <a:xfrm>
                <a:off x="6710722" y="333555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6423820" y="30726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 43"/>
              <p:cNvSpPr/>
              <p:nvPr/>
            </p:nvSpPr>
            <p:spPr>
              <a:xfrm>
                <a:off x="6619938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orma livre 44"/>
              <p:cNvSpPr/>
              <p:nvPr/>
            </p:nvSpPr>
            <p:spPr>
              <a:xfrm>
                <a:off x="6576578" y="303948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 45"/>
              <p:cNvSpPr/>
              <p:nvPr/>
            </p:nvSpPr>
            <p:spPr>
              <a:xfrm>
                <a:off x="6504995" y="3060057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 46"/>
              <p:cNvSpPr/>
              <p:nvPr/>
            </p:nvSpPr>
            <p:spPr>
              <a:xfrm>
                <a:off x="6707772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 48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orma livre 49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orma livre 50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orma livre 51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>
                <a:off x="6860172" y="32592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>
                <a:off x="6940742" y="315044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712712" y="302851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56"/>
              <p:cNvSpPr/>
              <p:nvPr/>
            </p:nvSpPr>
            <p:spPr>
              <a:xfrm>
                <a:off x="6949023" y="32744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6166281" y="3330974"/>
                <a:ext cx="867816" cy="1170200"/>
                <a:chOff x="3167844" y="3439228"/>
                <a:chExt cx="1066408" cy="143799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3167844" y="3439228"/>
                  <a:ext cx="1066408" cy="143799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18"/>
                <p:cNvSpPr/>
                <p:nvPr/>
              </p:nvSpPr>
              <p:spPr>
                <a:xfrm>
                  <a:off x="3257486" y="3563634"/>
                  <a:ext cx="887123" cy="1221818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18"/>
                <p:cNvSpPr/>
                <p:nvPr/>
              </p:nvSpPr>
              <p:spPr>
                <a:xfrm>
                  <a:off x="3335122" y="3861048"/>
                  <a:ext cx="731852" cy="894396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18"/>
                <p:cNvSpPr/>
                <p:nvPr/>
              </p:nvSpPr>
              <p:spPr>
                <a:xfrm>
                  <a:off x="3568780" y="3945810"/>
                  <a:ext cx="264536" cy="809633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D78F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18"/>
                <p:cNvSpPr/>
                <p:nvPr/>
              </p:nvSpPr>
              <p:spPr>
                <a:xfrm>
                  <a:off x="3530329" y="4167082"/>
                  <a:ext cx="341436" cy="588362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BF4C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18"/>
                <p:cNvSpPr/>
                <p:nvPr/>
              </p:nvSpPr>
              <p:spPr>
                <a:xfrm>
                  <a:off x="3618958" y="4461263"/>
                  <a:ext cx="132268" cy="24715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 57"/>
              <p:cNvSpPr/>
              <p:nvPr/>
            </p:nvSpPr>
            <p:spPr>
              <a:xfrm>
                <a:off x="6272193" y="331713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 58"/>
              <p:cNvSpPr/>
              <p:nvPr/>
            </p:nvSpPr>
            <p:spPr>
              <a:xfrm>
                <a:off x="6217164" y="31711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 59"/>
              <p:cNvSpPr/>
              <p:nvPr/>
            </p:nvSpPr>
            <p:spPr>
              <a:xfrm>
                <a:off x="6554525" y="301327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7" name="Elipse 2056"/>
              <p:cNvSpPr/>
              <p:nvPr/>
            </p:nvSpPr>
            <p:spPr>
              <a:xfrm flipH="1">
                <a:off x="6558535" y="3676863"/>
                <a:ext cx="86480" cy="86480"/>
              </a:xfrm>
              <a:prstGeom prst="ellipse">
                <a:avLst/>
              </a:prstGeom>
              <a:solidFill>
                <a:srgbClr val="D78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9" name="Retângulo de cantos arredondados 2058"/>
              <p:cNvSpPr/>
              <p:nvPr/>
            </p:nvSpPr>
            <p:spPr>
              <a:xfrm rot="16200000">
                <a:off x="5606367" y="3302435"/>
                <a:ext cx="60705" cy="10608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0" name="CaixaDeTexto 2059"/>
              <p:cNvSpPr txBox="1"/>
              <p:nvPr/>
            </p:nvSpPr>
            <p:spPr>
              <a:xfrm>
                <a:off x="5094723" y="3429123"/>
                <a:ext cx="696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Vulva</a:t>
                </a:r>
                <a:endParaRPr lang="pt-BR" dirty="0"/>
              </a:p>
            </p:txBody>
          </p:sp>
          <p:sp>
            <p:nvSpPr>
              <p:cNvPr id="2061" name="CaixaDeTexto 2060"/>
              <p:cNvSpPr txBox="1"/>
              <p:nvPr/>
            </p:nvSpPr>
            <p:spPr>
              <a:xfrm>
                <a:off x="5782471" y="2138842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Monte de Vênus</a:t>
                </a:r>
                <a:endParaRPr lang="pt-BR" dirty="0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16200000">
                <a:off x="7442568" y="2899414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2" name="CaixaDeTexto 2061"/>
              <p:cNvSpPr txBox="1"/>
              <p:nvPr/>
            </p:nvSpPr>
            <p:spPr>
              <a:xfrm>
                <a:off x="7472920" y="3333034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Clitóris</a:t>
                </a:r>
                <a:endParaRPr lang="pt-BR" dirty="0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16200000">
                <a:off x="7448239" y="3833710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3" name="CaixaDeTexto 2062"/>
              <p:cNvSpPr txBox="1"/>
              <p:nvPr/>
            </p:nvSpPr>
            <p:spPr>
              <a:xfrm>
                <a:off x="7321820" y="4249441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Períneo</a:t>
                </a:r>
                <a:endParaRPr lang="pt-BR" dirty="0"/>
              </a:p>
            </p:txBody>
          </p:sp>
        </p:grpSp>
        <p:sp>
          <p:nvSpPr>
            <p:cNvPr id="2067" name="Elipse 2066"/>
            <p:cNvSpPr/>
            <p:nvPr/>
          </p:nvSpPr>
          <p:spPr>
            <a:xfrm>
              <a:off x="1439652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1769910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1913438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2994790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325048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468576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 rot="20044113">
              <a:off x="2517726" y="3308195"/>
              <a:ext cx="60705" cy="14214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 rot="1555887" flipH="1">
              <a:off x="3151492" y="3308000"/>
              <a:ext cx="60705" cy="14252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8" name="CaixaDeTexto 2067"/>
            <p:cNvSpPr txBox="1"/>
            <p:nvPr/>
          </p:nvSpPr>
          <p:spPr>
            <a:xfrm>
              <a:off x="2507732" y="470546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Seios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7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32656"/>
            <a:ext cx="2458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993142" y="2343778"/>
            <a:ext cx="6502790" cy="2722109"/>
            <a:chOff x="5009957" y="2347178"/>
            <a:chExt cx="4631246" cy="193866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7494300" y="4208266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372200" y="2531844"/>
              <a:ext cx="2143187" cy="1754003"/>
              <a:chOff x="4562449" y="2531846"/>
              <a:chExt cx="2143187" cy="1754003"/>
            </a:xfrm>
          </p:grpSpPr>
          <p:sp>
            <p:nvSpPr>
              <p:cNvPr id="5" name="Forma livre 4"/>
              <p:cNvSpPr/>
              <p:nvPr/>
            </p:nvSpPr>
            <p:spPr>
              <a:xfrm>
                <a:off x="456244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 flipH="1">
                <a:off x="559960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8244408" y="386714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  <a:r>
                <a:rPr lang="pt-BR" dirty="0" smtClean="0"/>
                <a:t>agina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076056" y="2708920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09957" y="2347178"/>
              <a:ext cx="154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Tubas uterinas</a:t>
              </a:r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8201426" y="3031144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837970" y="2660567"/>
              <a:ext cx="803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Ovário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49279" y="2965796"/>
              <a:ext cx="72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Útero</a:t>
              </a:r>
              <a:endParaRPr lang="pt-BR" dirty="0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5849279" y="3340461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79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974669" y="1844167"/>
            <a:ext cx="5236795" cy="3800387"/>
            <a:chOff x="4302973" y="1827522"/>
            <a:chExt cx="5236795" cy="3800387"/>
          </a:xfrm>
        </p:grpSpPr>
        <p:sp>
          <p:nvSpPr>
            <p:cNvPr id="5" name="Elipse 4"/>
            <p:cNvSpPr/>
            <p:nvPr/>
          </p:nvSpPr>
          <p:spPr>
            <a:xfrm>
              <a:off x="5812234" y="1827523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21299599">
              <a:off x="6600040" y="1827522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5400000">
              <a:off x="5075223" y="3368985"/>
              <a:ext cx="3783742" cy="734106"/>
              <a:chOff x="6601996" y="4723032"/>
              <a:chExt cx="1866610" cy="362152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6601996" y="4725144"/>
                <a:ext cx="1551421" cy="360040"/>
              </a:xfrm>
              <a:prstGeom prst="roundRect">
                <a:avLst/>
              </a:prstGeom>
              <a:solidFill>
                <a:srgbClr val="F5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Atraso 10"/>
              <p:cNvSpPr/>
              <p:nvPr/>
            </p:nvSpPr>
            <p:spPr>
              <a:xfrm>
                <a:off x="8009401" y="4723032"/>
                <a:ext cx="450340" cy="362152"/>
              </a:xfrm>
              <a:prstGeom prst="flowChartDelay">
                <a:avLst/>
              </a:prstGeom>
              <a:solidFill>
                <a:srgbClr val="EE5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flipH="1" flipV="1">
                <a:off x="8356021" y="4880192"/>
                <a:ext cx="112585" cy="457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 de cantos arredondados 14"/>
            <p:cNvSpPr/>
            <p:nvPr/>
          </p:nvSpPr>
          <p:spPr>
            <a:xfrm rot="16200000">
              <a:off x="5151847" y="278223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6200000">
              <a:off x="7768287" y="2747205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763535" y="2970359"/>
              <a:ext cx="67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Pênis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579872" y="473055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Glande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579872" y="5160401"/>
              <a:ext cx="195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Abertura da Uretra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10547" y="4239281"/>
              <a:ext cx="101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Prepúcio</a:t>
              </a:r>
              <a:endParaRPr lang="pt-BR" dirty="0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6537706" y="4608613"/>
              <a:ext cx="863056" cy="176914"/>
            </a:xfrm>
            <a:prstGeom prst="roundRect">
              <a:avLst/>
            </a:prstGeom>
            <a:solidFill>
              <a:srgbClr val="F0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 rot="16200000">
              <a:off x="5935337" y="400172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7842045" y="442304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16200000">
              <a:off x="8174688" y="4368587"/>
              <a:ext cx="60705" cy="238299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02973" y="3016649"/>
              <a:ext cx="1476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Bolsa escrotal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885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5124" name="Grupo 5123"/>
          <p:cNvGrpSpPr/>
          <p:nvPr/>
        </p:nvGrpSpPr>
        <p:grpSpPr>
          <a:xfrm>
            <a:off x="2752920" y="1929447"/>
            <a:ext cx="3967914" cy="3465560"/>
            <a:chOff x="-425332" y="1615122"/>
            <a:chExt cx="3967914" cy="3465560"/>
          </a:xfrm>
        </p:grpSpPr>
        <p:sp>
          <p:nvSpPr>
            <p:cNvPr id="15" name="Forma livre 14"/>
            <p:cNvSpPr/>
            <p:nvPr/>
          </p:nvSpPr>
          <p:spPr>
            <a:xfrm flipH="1">
              <a:off x="949809" y="2241093"/>
              <a:ext cx="1603222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 flipH="1">
              <a:off x="1206841" y="4132723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flipH="1">
              <a:off x="1206670" y="3988707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-396552" y="2243772"/>
              <a:ext cx="1495677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82425" y="4135402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luxograma: Operação manual 20"/>
            <p:cNvSpPr/>
            <p:nvPr/>
          </p:nvSpPr>
          <p:spPr>
            <a:xfrm>
              <a:off x="1003581" y="2479218"/>
              <a:ext cx="112035" cy="504056"/>
            </a:xfrm>
            <a:prstGeom prst="flowChartManualOperation">
              <a:avLst/>
            </a:pr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38785" y="1615122"/>
              <a:ext cx="1637138" cy="1008112"/>
            </a:xfrm>
            <a:prstGeom prst="ellipse">
              <a:avLst/>
            </a:pr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449225" y="3991386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2061376" y="395766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875923" y="4214843"/>
              <a:ext cx="100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Testículo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800054" y="3787774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Epidídimo </a:t>
              </a:r>
              <a:endParaRPr lang="pt-BR" dirty="0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295045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7151186">
              <a:off x="1337266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de cantos arredondados 25"/>
            <p:cNvSpPr/>
            <p:nvPr/>
          </p:nvSpPr>
          <p:spPr>
            <a:xfrm rot="16200000">
              <a:off x="2146598" y="355013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0" name="CaixaDeTexto 5119"/>
            <p:cNvSpPr txBox="1"/>
            <p:nvPr/>
          </p:nvSpPr>
          <p:spPr>
            <a:xfrm>
              <a:off x="-177444" y="4489225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Uretra</a:t>
              </a:r>
              <a:endParaRPr lang="pt-BR" dirty="0"/>
            </a:p>
          </p:txBody>
        </p:sp>
        <p:sp>
          <p:nvSpPr>
            <p:cNvPr id="5121" name="Fluxograma: Atraso 5120"/>
            <p:cNvSpPr/>
            <p:nvPr/>
          </p:nvSpPr>
          <p:spPr>
            <a:xfrm rot="5400000">
              <a:off x="42744" y="3726898"/>
              <a:ext cx="2066580" cy="353634"/>
            </a:xfrm>
            <a:prstGeom prst="flowChartDelay">
              <a:avLst/>
            </a:prstGeom>
            <a:solidFill>
              <a:srgbClr val="FC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flipH="1">
              <a:off x="1057354" y="2870425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99309" y="2873104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-180528" y="2344082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 flipH="1">
              <a:off x="1057354" y="2341403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6200000">
              <a:off x="418872" y="426405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 rot="16200000">
              <a:off x="2214379" y="2096894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00054" y="2331560"/>
              <a:ext cx="174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Vesícula Seminal</a:t>
              </a:r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6200000">
              <a:off x="195801" y="252113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3" name="CaixaDeTexto 5122"/>
            <p:cNvSpPr txBox="1"/>
            <p:nvPr/>
          </p:nvSpPr>
          <p:spPr>
            <a:xfrm>
              <a:off x="-425332" y="2741286"/>
              <a:ext cx="95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Próstata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64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Imagem 2</vt:lpstr>
      <vt:lpstr>Apresentação do PowerPoint</vt:lpstr>
      <vt:lpstr>Imagem 4</vt:lpstr>
      <vt:lpstr>Imagem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12</cp:revision>
  <dcterms:created xsi:type="dcterms:W3CDTF">2019-04-10T12:44:21Z</dcterms:created>
  <dcterms:modified xsi:type="dcterms:W3CDTF">2019-04-12T15:01:48Z</dcterms:modified>
</cp:coreProperties>
</file>