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C"/>
    <a:srgbClr val="81D2FB"/>
    <a:srgbClr val="2CB4F8"/>
    <a:srgbClr val="0792D7"/>
    <a:srgbClr val="39B9F9"/>
    <a:srgbClr val="45BDF9"/>
    <a:srgbClr val="6DCCFB"/>
    <a:srgbClr val="79D0FB"/>
    <a:srgbClr val="B5E5FD"/>
    <a:srgbClr val="50C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 autoAdjust="0"/>
    <p:restoredTop sz="90216" autoAdjust="0"/>
  </p:normalViewPr>
  <p:slideViewPr>
    <p:cSldViewPr>
      <p:cViewPr>
        <p:scale>
          <a:sx n="100" d="100"/>
          <a:sy n="100" d="100"/>
        </p:scale>
        <p:origin x="-151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upo 461"/>
          <p:cNvGrpSpPr/>
          <p:nvPr/>
        </p:nvGrpSpPr>
        <p:grpSpPr>
          <a:xfrm>
            <a:off x="-253188" y="1725573"/>
            <a:ext cx="9959280" cy="2781139"/>
            <a:chOff x="-253188" y="1725573"/>
            <a:chExt cx="9959280" cy="2781139"/>
          </a:xfrm>
        </p:grpSpPr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253188" y="1725573"/>
              <a:ext cx="9957472" cy="2781139"/>
            </a:xfrm>
            <a:prstGeom prst="rect">
              <a:avLst/>
            </a:prstGeom>
            <a:solidFill>
              <a:srgbClr val="81D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61" name="Grupo 460"/>
            <p:cNvGrpSpPr/>
            <p:nvPr/>
          </p:nvGrpSpPr>
          <p:grpSpPr>
            <a:xfrm>
              <a:off x="7801475" y="1875404"/>
              <a:ext cx="1598911" cy="1322909"/>
              <a:chOff x="7579336" y="1649970"/>
              <a:chExt cx="1806505" cy="1494668"/>
            </a:xfrm>
          </p:grpSpPr>
          <p:grpSp>
            <p:nvGrpSpPr>
              <p:cNvPr id="402" name="Grupo 401"/>
              <p:cNvGrpSpPr/>
              <p:nvPr/>
            </p:nvGrpSpPr>
            <p:grpSpPr>
              <a:xfrm rot="1800000">
                <a:off x="8190178" y="2863030"/>
                <a:ext cx="281608" cy="281608"/>
                <a:chOff x="5336710" y="3988242"/>
                <a:chExt cx="454918" cy="454918"/>
              </a:xfrm>
              <a:solidFill>
                <a:srgbClr val="2CB4F8"/>
              </a:solidFill>
            </p:grpSpPr>
            <p:sp>
              <p:nvSpPr>
                <p:cNvPr id="418" name="Fluxograma: Conector 417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9" name="Grupo 418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20" name="Rosca 419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1" name="Conector reto 420"/>
                  <p:cNvCxnSpPr>
                    <a:stCxn id="420" idx="3"/>
                    <a:endCxn id="420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Conector reto 421"/>
                  <p:cNvCxnSpPr>
                    <a:stCxn id="420" idx="5"/>
                    <a:endCxn id="420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Conector reto 422"/>
                  <p:cNvCxnSpPr>
                    <a:stCxn id="420" idx="2"/>
                    <a:endCxn id="420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Conector reto 423"/>
                  <p:cNvCxnSpPr>
                    <a:stCxn id="420" idx="0"/>
                    <a:endCxn id="420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0" name="Grupo 459"/>
              <p:cNvGrpSpPr/>
              <p:nvPr/>
            </p:nvGrpSpPr>
            <p:grpSpPr>
              <a:xfrm>
                <a:off x="7579336" y="1649970"/>
                <a:ext cx="1806505" cy="1351857"/>
                <a:chOff x="7579336" y="1649970"/>
                <a:chExt cx="1806505" cy="1351857"/>
              </a:xfrm>
            </p:grpSpPr>
            <p:sp>
              <p:nvSpPr>
                <p:cNvPr id="397" name="Retângulo 396"/>
                <p:cNvSpPr/>
                <p:nvPr/>
              </p:nvSpPr>
              <p:spPr>
                <a:xfrm rot="1800000">
                  <a:off x="9043544" y="2456096"/>
                  <a:ext cx="160290" cy="28301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Elipse 5"/>
                <p:cNvSpPr/>
                <p:nvPr/>
              </p:nvSpPr>
              <p:spPr>
                <a:xfrm rot="1800000">
                  <a:off x="7642390" y="1834897"/>
                  <a:ext cx="1604707" cy="8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0" name="Trapezoide 399"/>
                <p:cNvSpPr/>
                <p:nvPr/>
              </p:nvSpPr>
              <p:spPr>
                <a:xfrm rot="1800000">
                  <a:off x="7582467" y="2237208"/>
                  <a:ext cx="1676169" cy="126108"/>
                </a:xfrm>
                <a:prstGeom prst="trapezoid">
                  <a:avLst/>
                </a:pr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1" name="Retângulo 400"/>
                <p:cNvSpPr/>
                <p:nvPr/>
              </p:nvSpPr>
              <p:spPr>
                <a:xfrm rot="1800000">
                  <a:off x="7579336" y="2352904"/>
                  <a:ext cx="1604707" cy="29341"/>
                </a:xfrm>
                <a:prstGeom prst="rect">
                  <a:avLst/>
                </a:prstGeom>
                <a:solidFill>
                  <a:srgbClr val="6DC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3" name="Grupo 402"/>
                <p:cNvGrpSpPr/>
                <p:nvPr/>
              </p:nvGrpSpPr>
              <p:grpSpPr>
                <a:xfrm rot="1800000">
                  <a:off x="7768066" y="2627856"/>
                  <a:ext cx="281608" cy="281608"/>
                  <a:chOff x="5336710" y="3988242"/>
                  <a:chExt cx="454918" cy="454918"/>
                </a:xfrm>
                <a:solidFill>
                  <a:srgbClr val="2CB4F8"/>
                </a:solidFill>
              </p:grpSpPr>
              <p:sp>
                <p:nvSpPr>
                  <p:cNvPr id="411" name="Fluxograma: Conector 410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2" name="Grupo 411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13" name="Rosca 412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4" name="Conector reto 413"/>
                    <p:cNvCxnSpPr>
                      <a:stCxn id="413" idx="3"/>
                      <a:endCxn id="413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Conector reto 414"/>
                    <p:cNvCxnSpPr>
                      <a:stCxn id="413" idx="5"/>
                      <a:endCxn id="413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Conector reto 415"/>
                    <p:cNvCxnSpPr>
                      <a:stCxn id="413" idx="2"/>
                      <a:endCxn id="413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Conector reto 416"/>
                    <p:cNvCxnSpPr>
                      <a:stCxn id="413" idx="0"/>
                      <a:endCxn id="413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4" name="Retângulo 403"/>
                <p:cNvSpPr/>
                <p:nvPr/>
              </p:nvSpPr>
              <p:spPr>
                <a:xfrm rot="5254414">
                  <a:off x="8146845" y="2809261"/>
                  <a:ext cx="346323" cy="38810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Elipse 5"/>
                <p:cNvSpPr/>
                <p:nvPr/>
              </p:nvSpPr>
              <p:spPr>
                <a:xfrm rot="1800000">
                  <a:off x="7809339" y="1649970"/>
                  <a:ext cx="802354" cy="423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2CB4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6" name="Retângulo 405"/>
                <p:cNvSpPr/>
                <p:nvPr/>
              </p:nvSpPr>
              <p:spPr>
                <a:xfrm rot="9829710">
                  <a:off x="7897543" y="2584036"/>
                  <a:ext cx="1189682" cy="28301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7" name="Grupo 406"/>
                <p:cNvGrpSpPr/>
                <p:nvPr/>
              </p:nvGrpSpPr>
              <p:grpSpPr>
                <a:xfrm rot="1800000">
                  <a:off x="9179259" y="2510633"/>
                  <a:ext cx="206582" cy="102663"/>
                  <a:chOff x="669163" y="2357264"/>
                  <a:chExt cx="2687085" cy="1335366"/>
                </a:xfrm>
              </p:grpSpPr>
              <p:sp>
                <p:nvSpPr>
                  <p:cNvPr id="408" name="Retângulo de cantos arredondados 407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6DCC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425" name="Grupo 424"/>
            <p:cNvGrpSpPr/>
            <p:nvPr/>
          </p:nvGrpSpPr>
          <p:grpSpPr>
            <a:xfrm rot="1862817">
              <a:off x="866116" y="2377250"/>
              <a:ext cx="705940" cy="1824735"/>
              <a:chOff x="5004036" y="2123818"/>
              <a:chExt cx="914412" cy="2363598"/>
            </a:xfrm>
          </p:grpSpPr>
          <p:sp>
            <p:nvSpPr>
              <p:cNvPr id="426" name="Retângulo de cantos arredondados 425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rgbClr val="B5E5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7" name="Grupo 426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429" name="Fluxograma: Atraso 428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Grupo 42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431" name="Fluxograma: Atraso 430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Retângulo 431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28" name="Retângulo de cantos arredondados 427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rgbClr val="79D0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3" name="Grupo 432"/>
            <p:cNvGrpSpPr/>
            <p:nvPr/>
          </p:nvGrpSpPr>
          <p:grpSpPr>
            <a:xfrm rot="3481948">
              <a:off x="8513497" y="3069914"/>
              <a:ext cx="961172" cy="1424018"/>
              <a:chOff x="3497653" y="2728408"/>
              <a:chExt cx="963906" cy="1428068"/>
            </a:xfrm>
          </p:grpSpPr>
          <p:sp>
            <p:nvSpPr>
              <p:cNvPr id="434" name="Elipse 433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2CB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5" name="Grupo 434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436" name="Grupo 435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443" name="Grupo 442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445" name="Grupo 444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447" name="Fluxograma: Conector 446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9ADBF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8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81D2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9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81D2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4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81D2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4" name="Rosca 443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rgbClr val="2CB4F8"/>
                  </a:solidFill>
                  <a:ln>
                    <a:solidFill>
                      <a:srgbClr val="0792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7" name="Forma livre 436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orma livre 437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9" name="Grupo 438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440" name="Fluxograma: Conector 439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81D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Fluxograma: Conector 440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ADB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Rosca 441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81D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50" name="Grupo 449"/>
            <p:cNvGrpSpPr/>
            <p:nvPr/>
          </p:nvGrpSpPr>
          <p:grpSpPr>
            <a:xfrm rot="1016492">
              <a:off x="-182489" y="1897951"/>
              <a:ext cx="1196850" cy="1085277"/>
              <a:chOff x="1763687" y="3154325"/>
              <a:chExt cx="1044115" cy="946781"/>
            </a:xfrm>
          </p:grpSpPr>
          <p:grpSp>
            <p:nvGrpSpPr>
              <p:cNvPr id="451" name="Grupo 450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456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5E5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Fluxograma: Atraso 456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2" name="Grupo 451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453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luxograma: Atraso 453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50C1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50C1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4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77489" y="1051847"/>
            <a:ext cx="4579642" cy="4480639"/>
            <a:chOff x="2318888" y="1253006"/>
            <a:chExt cx="4579642" cy="4480639"/>
          </a:xfrm>
        </p:grpSpPr>
        <p:sp>
          <p:nvSpPr>
            <p:cNvPr id="56" name="Elipse 55"/>
            <p:cNvSpPr/>
            <p:nvPr/>
          </p:nvSpPr>
          <p:spPr>
            <a:xfrm>
              <a:off x="2318888" y="1253006"/>
              <a:ext cx="4579642" cy="44806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98810" y="1749735"/>
              <a:ext cx="1466091" cy="3076715"/>
              <a:chOff x="4200855" y="1579067"/>
              <a:chExt cx="1466091" cy="3076715"/>
            </a:xfrm>
          </p:grpSpPr>
          <p:sp>
            <p:nvSpPr>
              <p:cNvPr id="67" name="Retângulo de cantos arredondados 66"/>
              <p:cNvSpPr/>
              <p:nvPr/>
            </p:nvSpPr>
            <p:spPr>
              <a:xfrm>
                <a:off x="4961094" y="3804352"/>
                <a:ext cx="369616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>
                <a:off x="4547246" y="3804353"/>
                <a:ext cx="384877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Atraso 54"/>
              <p:cNvSpPr/>
              <p:nvPr/>
            </p:nvSpPr>
            <p:spPr>
              <a:xfrm rot="14488121" flipH="1">
                <a:off x="5405454" y="3642741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Atraso 13"/>
              <p:cNvSpPr/>
              <p:nvPr/>
            </p:nvSpPr>
            <p:spPr>
              <a:xfrm rot="7111879">
                <a:off x="4143614" y="3654805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20037613" flipH="1">
                <a:off x="525475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 rot="1562387">
                <a:off x="437914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Arredondar Retângulo no Mesmo Canto Lateral 6"/>
              <p:cNvSpPr/>
              <p:nvPr/>
            </p:nvSpPr>
            <p:spPr>
              <a:xfrm flipH="1">
                <a:off x="4549787" y="2890156"/>
                <a:ext cx="782923" cy="1258924"/>
              </a:xfrm>
              <a:custGeom>
                <a:avLst/>
                <a:gdLst/>
                <a:ahLst/>
                <a:cxnLst/>
                <a:rect l="l" t="t" r="r" b="b"/>
                <a:pathLst>
                  <a:path w="782923" h="1251734">
                    <a:moveTo>
                      <a:pt x="652433" y="0"/>
                    </a:moveTo>
                    <a:lnTo>
                      <a:pt x="130490" y="0"/>
                    </a:lnTo>
                    <a:lnTo>
                      <a:pt x="79698" y="10255"/>
                    </a:lnTo>
                    <a:lnTo>
                      <a:pt x="38220" y="38220"/>
                    </a:lnTo>
                    <a:lnTo>
                      <a:pt x="10255" y="79697"/>
                    </a:lnTo>
                    <a:lnTo>
                      <a:pt x="0" y="130490"/>
                    </a:lnTo>
                    <a:lnTo>
                      <a:pt x="0" y="967904"/>
                    </a:lnTo>
                    <a:lnTo>
                      <a:pt x="41677" y="963702"/>
                    </a:lnTo>
                    <a:cubicBezTo>
                      <a:pt x="210042" y="963702"/>
                      <a:pt x="349127" y="1089061"/>
                      <a:pt x="369166" y="1251734"/>
                    </a:cubicBezTo>
                    <a:lnTo>
                      <a:pt x="413757" y="1251734"/>
                    </a:lnTo>
                    <a:cubicBezTo>
                      <a:pt x="433796" y="1089061"/>
                      <a:pt x="572881" y="963702"/>
                      <a:pt x="741246" y="963702"/>
                    </a:cubicBezTo>
                    <a:cubicBezTo>
                      <a:pt x="755430" y="963702"/>
                      <a:pt x="769406" y="964592"/>
                      <a:pt x="782923" y="967904"/>
                    </a:cubicBezTo>
                    <a:lnTo>
                      <a:pt x="782923" y="130490"/>
                    </a:lnTo>
                    <a:cubicBezTo>
                      <a:pt x="782923" y="112473"/>
                      <a:pt x="779272" y="95309"/>
                      <a:pt x="772669" y="79697"/>
                    </a:cubicBezTo>
                    <a:cubicBezTo>
                      <a:pt x="766066" y="64086"/>
                      <a:pt x="756511" y="50027"/>
                      <a:pt x="744704" y="38220"/>
                    </a:cubicBezTo>
                    <a:cubicBezTo>
                      <a:pt x="732897" y="26413"/>
                      <a:pt x="718838" y="16858"/>
                      <a:pt x="703226" y="10255"/>
                    </a:cubicBezTo>
                    <a:cubicBezTo>
                      <a:pt x="687614" y="3651"/>
                      <a:pt x="670450" y="0"/>
                      <a:pt x="65243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748519" y="2866405"/>
                <a:ext cx="385464" cy="162345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apezoide 5"/>
              <p:cNvSpPr/>
              <p:nvPr/>
            </p:nvSpPr>
            <p:spPr>
              <a:xfrm>
                <a:off x="4796759" y="2767863"/>
                <a:ext cx="270730" cy="218794"/>
              </a:xfrm>
              <a:prstGeom prst="trapezoid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7" name="Grupo 1026"/>
              <p:cNvGrpSpPr/>
              <p:nvPr/>
            </p:nvGrpSpPr>
            <p:grpSpPr>
              <a:xfrm>
                <a:off x="4249801" y="1579067"/>
                <a:ext cx="1384817" cy="1468984"/>
                <a:chOff x="4535996" y="1484782"/>
                <a:chExt cx="1384817" cy="1468984"/>
              </a:xfrm>
            </p:grpSpPr>
            <p:sp>
              <p:nvSpPr>
                <p:cNvPr id="94" name="Elipse 93"/>
                <p:cNvSpPr/>
                <p:nvPr/>
              </p:nvSpPr>
              <p:spPr>
                <a:xfrm rot="2120027" flipH="1">
                  <a:off x="5704789" y="2140244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5" name="Grupo 1024"/>
                <p:cNvGrpSpPr/>
                <p:nvPr/>
              </p:nvGrpSpPr>
              <p:grpSpPr>
                <a:xfrm>
                  <a:off x="4535996" y="1484782"/>
                  <a:ext cx="1348137" cy="1468984"/>
                  <a:chOff x="4535996" y="1484782"/>
                  <a:chExt cx="1348137" cy="1468984"/>
                </a:xfrm>
              </p:grpSpPr>
              <p:sp>
                <p:nvSpPr>
                  <p:cNvPr id="79" name="Elipse 78"/>
                  <p:cNvSpPr/>
                  <p:nvPr/>
                </p:nvSpPr>
                <p:spPr>
                  <a:xfrm rot="19479973">
                    <a:off x="4535996" y="2125398"/>
                    <a:ext cx="216024" cy="40094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574878" y="1548112"/>
                    <a:ext cx="1309255" cy="122413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 rot="2700000">
                    <a:off x="5014167" y="2541769"/>
                    <a:ext cx="414964" cy="409029"/>
                    <a:chOff x="2995436" y="4387263"/>
                    <a:chExt cx="184504" cy="181865"/>
                  </a:xfrm>
                </p:grpSpPr>
                <p:sp>
                  <p:nvSpPr>
                    <p:cNvPr id="42" name="Fluxograma: Conector 41"/>
                    <p:cNvSpPr/>
                    <p:nvPr/>
                  </p:nvSpPr>
                  <p:spPr>
                    <a:xfrm rot="18530592">
                      <a:off x="2995436" y="4387263"/>
                      <a:ext cx="120644" cy="120644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osca 43"/>
                    <p:cNvSpPr/>
                    <p:nvPr/>
                  </p:nvSpPr>
                  <p:spPr>
                    <a:xfrm rot="18530592">
                      <a:off x="3028179" y="4417367"/>
                      <a:ext cx="149123" cy="154399"/>
                    </a:xfrm>
                    <a:prstGeom prst="donut">
                      <a:avLst>
                        <a:gd name="adj" fmla="val 14111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Fluxograma: Conector 42"/>
                    <p:cNvSpPr/>
                    <p:nvPr/>
                  </p:nvSpPr>
                  <p:spPr>
                    <a:xfrm rot="18530592">
                      <a:off x="3016055" y="4407880"/>
                      <a:ext cx="79408" cy="79409"/>
                    </a:xfrm>
                    <a:prstGeom prst="flowChartConnector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4681194" y="2268709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5499224" y="2253863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Forma livre 12"/>
                  <p:cNvSpPr/>
                  <p:nvPr/>
                </p:nvSpPr>
                <p:spPr>
                  <a:xfrm>
                    <a:off x="5143296" y="2287685"/>
                    <a:ext cx="114300" cy="76372"/>
                  </a:xfrm>
                  <a:custGeom>
                    <a:avLst/>
                    <a:gdLst>
                      <a:gd name="connsiteX0" fmla="*/ 0 w 114300"/>
                      <a:gd name="connsiteY0" fmla="*/ 76372 h 76372"/>
                      <a:gd name="connsiteX1" fmla="*/ 47625 w 114300"/>
                      <a:gd name="connsiteY1" fmla="*/ 172 h 76372"/>
                      <a:gd name="connsiteX2" fmla="*/ 114300 w 114300"/>
                      <a:gd name="connsiteY2" fmla="*/ 59703 h 76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76372">
                        <a:moveTo>
                          <a:pt x="0" y="76372"/>
                        </a:moveTo>
                        <a:cubicBezTo>
                          <a:pt x="14287" y="39661"/>
                          <a:pt x="28575" y="2950"/>
                          <a:pt x="47625" y="172"/>
                        </a:cubicBezTo>
                        <a:cubicBezTo>
                          <a:pt x="66675" y="-2606"/>
                          <a:pt x="90487" y="28548"/>
                          <a:pt x="114300" y="59703"/>
                        </a:cubicBezTo>
                      </a:path>
                    </a:pathLst>
                  </a:custGeom>
                  <a:noFill/>
                  <a:ln>
                    <a:solidFill>
                      <a:srgbClr val="F293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5" name="Grupo 64"/>
                  <p:cNvGrpSpPr/>
                  <p:nvPr/>
                </p:nvGrpSpPr>
                <p:grpSpPr>
                  <a:xfrm>
                    <a:off x="4812069" y="1909497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70" name="Elipse 69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5" name="Grupo 84"/>
                  <p:cNvGrpSpPr/>
                  <p:nvPr/>
                </p:nvGrpSpPr>
                <p:grpSpPr>
                  <a:xfrm flipH="1">
                    <a:off x="5266483" y="1908620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86" name="Elipse 85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Elipse 86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87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Elipse 88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4" name="Arco 1023"/>
                  <p:cNvSpPr/>
                  <p:nvPr/>
                </p:nvSpPr>
                <p:spPr>
                  <a:xfrm rot="10800000">
                    <a:off x="4982229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Arco 99"/>
                  <p:cNvSpPr/>
                  <p:nvPr/>
                </p:nvSpPr>
                <p:spPr>
                  <a:xfrm rot="10800000">
                    <a:off x="5133331" y="1484782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Arco 100"/>
                  <p:cNvSpPr/>
                  <p:nvPr/>
                </p:nvSpPr>
                <p:spPr>
                  <a:xfrm rot="10800000">
                    <a:off x="5291875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7" name="Grupo 6"/>
            <p:cNvGrpSpPr/>
            <p:nvPr/>
          </p:nvGrpSpPr>
          <p:grpSpPr>
            <a:xfrm>
              <a:off x="5364087" y="3350849"/>
              <a:ext cx="576064" cy="1316079"/>
              <a:chOff x="5580111" y="3981872"/>
              <a:chExt cx="576064" cy="1316079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5580111" y="3981872"/>
                <a:ext cx="576064" cy="1316079"/>
                <a:chOff x="5580111" y="3981872"/>
                <a:chExt cx="576064" cy="1316079"/>
              </a:xfrm>
              <a:effectLst>
                <a:outerShdw dist="342900" dir="2400000" algn="tl" rotWithShape="0">
                  <a:prstClr val="black">
                    <a:alpha val="36000"/>
                  </a:prstClr>
                </a:outerShdw>
              </a:effectLst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5580111" y="4649879"/>
                  <a:ext cx="576064" cy="6480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5580111" y="4526819"/>
                  <a:ext cx="576064" cy="955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com Canto Aparado do Mesmo Lado 59"/>
                <p:cNvSpPr/>
                <p:nvPr/>
              </p:nvSpPr>
              <p:spPr>
                <a:xfrm>
                  <a:off x="5652119" y="4210118"/>
                  <a:ext cx="432048" cy="288032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apezoide 61"/>
                <p:cNvSpPr/>
                <p:nvPr/>
              </p:nvSpPr>
              <p:spPr>
                <a:xfrm>
                  <a:off x="5760131" y="3981872"/>
                  <a:ext cx="216024" cy="138660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5652119" y="3981872"/>
                  <a:ext cx="432048" cy="2773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5727304" y="4752975"/>
                <a:ext cx="281676" cy="398778"/>
                <a:chOff x="3878667" y="5013176"/>
                <a:chExt cx="432048" cy="720469"/>
              </a:xfrm>
              <a:solidFill>
                <a:schemeClr val="accent1"/>
              </a:solidFill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3878667" y="5309791"/>
                  <a:ext cx="432048" cy="423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luxograma: Extrair 68"/>
                <p:cNvSpPr/>
                <p:nvPr/>
              </p:nvSpPr>
              <p:spPr>
                <a:xfrm>
                  <a:off x="3897736" y="5013176"/>
                  <a:ext cx="393910" cy="432048"/>
                </a:xfrm>
                <a:prstGeom prst="flowChartExtra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753537" y="3594484"/>
              <a:ext cx="609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 uso da camisinha é sempre o melhor caminho para prevenção dessas e outras ISTs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36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55</cp:revision>
  <dcterms:created xsi:type="dcterms:W3CDTF">2019-03-01T18:01:03Z</dcterms:created>
  <dcterms:modified xsi:type="dcterms:W3CDTF">2019-04-12T14:45:21Z</dcterms:modified>
</cp:coreProperties>
</file>