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2" r:id="rId4"/>
    <p:sldId id="261" r:id="rId5"/>
    <p:sldId id="260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BC3"/>
    <a:srgbClr val="FFC107"/>
    <a:srgbClr val="EAAD00"/>
    <a:srgbClr val="F3C34B"/>
    <a:srgbClr val="D29B00"/>
    <a:srgbClr val="452E23"/>
    <a:srgbClr val="3E2C2A"/>
    <a:srgbClr val="002E15"/>
    <a:srgbClr val="001A0C"/>
    <a:srgbClr val="251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906" autoAdjust="0"/>
  </p:normalViewPr>
  <p:slideViewPr>
    <p:cSldViewPr>
      <p:cViewPr>
        <p:scale>
          <a:sx n="75" d="100"/>
          <a:sy n="75" d="100"/>
        </p:scale>
        <p:origin x="-18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11" y="0"/>
            <a:ext cx="9144000" cy="6858000"/>
            <a:chOff x="4211" y="0"/>
            <a:chExt cx="9144000" cy="6858000"/>
          </a:xfrm>
        </p:grpSpPr>
        <p:sp>
          <p:nvSpPr>
            <p:cNvPr id="2" name="Retângulo 1"/>
            <p:cNvSpPr/>
            <p:nvPr/>
          </p:nvSpPr>
          <p:spPr>
            <a:xfrm>
              <a:off x="4211" y="0"/>
              <a:ext cx="9144000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1608947" y="176669"/>
              <a:ext cx="828547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3305222" y="871318"/>
              <a:ext cx="1055848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685403" y="1521058"/>
              <a:ext cx="946729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9053" y="5486566"/>
              <a:ext cx="1109403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830818" y="1338018"/>
              <a:ext cx="902275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74786" y="1819948"/>
              <a:ext cx="1409965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702063" y="3341931"/>
              <a:ext cx="1047191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318262" y="2229189"/>
              <a:ext cx="770861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2272624" y="3998699"/>
              <a:ext cx="861970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304522" y="3036205"/>
              <a:ext cx="92503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50583" y="4196515"/>
              <a:ext cx="1372880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2054491" y="2665184"/>
              <a:ext cx="909784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5283490" y="185405"/>
              <a:ext cx="1179815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3344879" y="2825615"/>
              <a:ext cx="750583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206397" y="4847213"/>
              <a:ext cx="905328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21232" y="3363460"/>
              <a:ext cx="829065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3072239" y="5609151"/>
              <a:ext cx="1159845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2" name="CaixaDeTexto 251"/>
          <p:cNvSpPr txBox="1"/>
          <p:nvPr/>
        </p:nvSpPr>
        <p:spPr>
          <a:xfrm>
            <a:off x="1023513" y="765052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893BC3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:a16="http://schemas.microsoft.com/office/drawing/2014/main" xmlns="" id="{5C57BA0A-9700-43BD-9104-CC30BC0DE381}"/>
              </a:ext>
            </a:extLst>
          </p:cNvPr>
          <p:cNvSpPr/>
          <p:nvPr/>
        </p:nvSpPr>
        <p:spPr>
          <a:xfrm>
            <a:off x="1330544" y="589303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893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3408120" y="582852"/>
            <a:ext cx="878010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CaixaDeTexto 22"/>
          <p:cNvSpPr txBox="1"/>
          <p:nvPr/>
        </p:nvSpPr>
        <p:spPr>
          <a:xfrm>
            <a:off x="4446278" y="82977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  <a:endParaRPr lang="pt-BR" sz="24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3073050" y="3296383"/>
            <a:ext cx="2755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accent6">
                    <a:lumMod val="50000"/>
                  </a:schemeClr>
                </a:solidFill>
              </a:rPr>
              <a:t>FRASE AQUI</a:t>
            </a:r>
            <a:endParaRPr lang="pt-BR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2526226" y="4212749"/>
            <a:ext cx="3899877" cy="92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648047" y="5407"/>
            <a:ext cx="4534879" cy="1358595"/>
            <a:chOff x="4648047" y="5407"/>
            <a:chExt cx="4534879" cy="1358595"/>
          </a:xfrm>
        </p:grpSpPr>
        <p:sp>
          <p:nvSpPr>
            <p:cNvPr id="8" name="Retângulo 7"/>
            <p:cNvSpPr/>
            <p:nvPr/>
          </p:nvSpPr>
          <p:spPr>
            <a:xfrm>
              <a:off x="4648048" y="791481"/>
              <a:ext cx="4534878" cy="5725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4648047" y="5407"/>
              <a:ext cx="4527767" cy="1224136"/>
              <a:chOff x="4648047" y="5407"/>
              <a:chExt cx="4527767" cy="1224136"/>
            </a:xfrm>
            <a:effectLst/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4648047" y="5407"/>
                <a:ext cx="4527767" cy="122413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2" name="CaixaDeTexto 251"/>
              <p:cNvSpPr txBox="1"/>
              <p:nvPr/>
            </p:nvSpPr>
            <p:spPr>
              <a:xfrm>
                <a:off x="4781125" y="347573"/>
                <a:ext cx="4161952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 smtClean="0">
                    <a:solidFill>
                      <a:srgbClr val="893BC3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32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  <a:endParaRPr lang="pt-BR" sz="1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>
                <a:off x="5094226" y="171824"/>
                <a:ext cx="360616" cy="269359"/>
              </a:xfrm>
              <a:prstGeom prst="cloudCallout">
                <a:avLst>
                  <a:gd name="adj1" fmla="val -5084"/>
                  <a:gd name="adj2" fmla="val 57074"/>
                </a:avLst>
              </a:prstGeom>
              <a:solidFill>
                <a:srgbClr val="893B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4" name="Grupo 253"/>
              <p:cNvGrpSpPr/>
              <p:nvPr/>
            </p:nvGrpSpPr>
            <p:grpSpPr>
              <a:xfrm rot="503187">
                <a:off x="7087031" y="88908"/>
                <a:ext cx="879414" cy="955509"/>
                <a:chOff x="-180528" y="2276873"/>
                <a:chExt cx="2857570" cy="3024336"/>
              </a:xfrm>
              <a:effectLst/>
            </p:grpSpPr>
            <p:grpSp>
              <p:nvGrpSpPr>
                <p:cNvPr id="255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180528" y="2276873"/>
                  <a:ext cx="2857570" cy="3024336"/>
                  <a:chOff x="3787349" y="611219"/>
                  <a:chExt cx="2714217" cy="2854593"/>
                </a:xfrm>
                <a:solidFill>
                  <a:srgbClr val="7A34AE"/>
                </a:solidFill>
              </p:grpSpPr>
              <p:sp>
                <p:nvSpPr>
                  <p:cNvPr id="294" name="Retângulo 293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95" name="Grupo 294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7" name="Triângulo isósceles 30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8" name="Triângulo isósceles 30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Triângulo isósceles 30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0" name="Triângulo isósceles 30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1" name="Triângulo isósceles 31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Triângulo isósceles 31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Triângulo isósceles 31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Triângulo isósceles 31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Triângulo isósceles 31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Triângulo isósceles 31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6" name="Grupo 295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97" name="Triângulo isósceles 29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8" name="Triângulo isósceles 29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9" name="Triângulo isósceles 29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Triângulo isósceles 29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Triângulo isósceles 30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Triângulo isósceles 30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3" name="Triângulo isósceles 30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Triângulo isósceles 30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Triângulo isósceles 30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6" name="Triângulo isósceles 30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6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97830" y="2366963"/>
                  <a:ext cx="2714217" cy="2854593"/>
                  <a:chOff x="3787349" y="611219"/>
                  <a:chExt cx="2714217" cy="2854593"/>
                </a:xfrm>
                <a:solidFill>
                  <a:srgbClr val="893BC3"/>
                </a:solidFill>
              </p:grpSpPr>
              <p:sp>
                <p:nvSpPr>
                  <p:cNvPr id="271" name="Retângulo 270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72" name="Grupo 271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84" name="Triângulo isósceles 28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5" name="Triângulo isósceles 28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6" name="Triângulo isósceles 28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7" name="Triângulo isósceles 28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Triângulo isósceles 28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9" name="Triângulo isósceles 28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Triângulo isósceles 28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Triângulo isósceles 29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Triângulo isósceles 29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3" name="Triângulo isósceles 29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73" name="Grupo 272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74" name="Triângulo isósceles 27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5" name="Triângulo isósceles 27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6" name="Triângulo isósceles 27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7" name="Triângulo isósceles 27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Triângulo isósceles 27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Triângulo isósceles 27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Triângulo isósceles 27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Triângulo isósceles 28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2" name="Triângulo isósceles 28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3" name="Triângulo isósceles 28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57" name="Retângulo de cantos arredondados 256"/>
                <p:cNvSpPr/>
                <p:nvPr/>
              </p:nvSpPr>
              <p:spPr>
                <a:xfrm>
                  <a:off x="57634" y="2564904"/>
                  <a:ext cx="2354126" cy="2513813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934CC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/>
                <p:cNvSpPr/>
                <p:nvPr/>
              </p:nvSpPr>
              <p:spPr>
                <a:xfrm>
                  <a:off x="315341" y="2836839"/>
                  <a:ext cx="1935767" cy="1935767"/>
                </a:xfrm>
                <a:prstGeom prst="ellipse">
                  <a:avLst/>
                </a:prstGeom>
                <a:solidFill>
                  <a:srgbClr val="9F5FC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9" name="Grupo 258"/>
                <p:cNvGrpSpPr/>
                <p:nvPr/>
              </p:nvGrpSpPr>
              <p:grpSpPr>
                <a:xfrm>
                  <a:off x="236651" y="2685954"/>
                  <a:ext cx="2045254" cy="2327222"/>
                  <a:chOff x="3834481" y="2564904"/>
                  <a:chExt cx="2249687" cy="2559840"/>
                </a:xfrm>
              </p:grpSpPr>
              <p:grpSp>
                <p:nvGrpSpPr>
                  <p:cNvPr id="260" name="Grupo 259"/>
                  <p:cNvGrpSpPr/>
                  <p:nvPr/>
                </p:nvGrpSpPr>
                <p:grpSpPr>
                  <a:xfrm>
                    <a:off x="3834481" y="2564904"/>
                    <a:ext cx="2249687" cy="2559840"/>
                    <a:chOff x="3834481" y="2564904"/>
                    <a:chExt cx="2249687" cy="2559840"/>
                  </a:xfrm>
                </p:grpSpPr>
                <p:grpSp>
                  <p:nvGrpSpPr>
                    <p:cNvPr id="262" name="Grupo 261"/>
                    <p:cNvGrpSpPr/>
                    <p:nvPr/>
                  </p:nvGrpSpPr>
                  <p:grpSpPr>
                    <a:xfrm>
                      <a:off x="3834481" y="2564904"/>
                      <a:ext cx="2177679" cy="680434"/>
                      <a:chOff x="3834481" y="2564904"/>
                      <a:chExt cx="2177679" cy="680434"/>
                    </a:xfrm>
                  </p:grpSpPr>
                  <p:sp>
                    <p:nvSpPr>
                      <p:cNvPr id="268" name="Retângulo de cantos arredondados 18"/>
                      <p:cNvSpPr/>
                      <p:nvPr/>
                    </p:nvSpPr>
                    <p:spPr>
                      <a:xfrm>
                        <a:off x="3834481" y="2564904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9" name="Retângulo de cantos arredondados 18"/>
                      <p:cNvSpPr/>
                      <p:nvPr/>
                    </p:nvSpPr>
                    <p:spPr>
                      <a:xfrm>
                        <a:off x="3957140" y="2636912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Retângulo de cantos arredondados 269"/>
                      <p:cNvSpPr/>
                      <p:nvPr/>
                    </p:nvSpPr>
                    <p:spPr>
                      <a:xfrm rot="19680248">
                        <a:off x="5710148" y="2699401"/>
                        <a:ext cx="63913" cy="13041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AE77D7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63" name="Lua 262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264" name="Lua 263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7131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5" name="Grupo 264"/>
                    <p:cNvGrpSpPr/>
                    <p:nvPr/>
                  </p:nvGrpSpPr>
                  <p:grpSpPr>
                    <a:xfrm rot="10800000">
                      <a:off x="3906489" y="4444310"/>
                      <a:ext cx="2177679" cy="680434"/>
                      <a:chOff x="3834481" y="2485698"/>
                      <a:chExt cx="2177679" cy="680434"/>
                    </a:xfrm>
                  </p:grpSpPr>
                  <p:sp>
                    <p:nvSpPr>
                      <p:cNvPr id="266" name="Retângulo de cantos arredondados 18"/>
                      <p:cNvSpPr/>
                      <p:nvPr/>
                    </p:nvSpPr>
                    <p:spPr>
                      <a:xfrm>
                        <a:off x="3834481" y="2485698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7" name="Retângulo de cantos arredondados 18"/>
                      <p:cNvSpPr/>
                      <p:nvPr/>
                    </p:nvSpPr>
                    <p:spPr>
                      <a:xfrm>
                        <a:off x="3957140" y="2564904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61" name="Retângulo de cantos arredondados 260"/>
                  <p:cNvSpPr/>
                  <p:nvPr/>
                </p:nvSpPr>
                <p:spPr>
                  <a:xfrm rot="8880248">
                    <a:off x="5771800" y="4828895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8520240" y="385689"/>
                <a:ext cx="453832" cy="382477"/>
                <a:chOff x="8559314" y="349206"/>
                <a:chExt cx="453832" cy="382477"/>
              </a:xfrm>
            </p:grpSpPr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8559314" y="3492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Retângulo de cantos arredondados 331"/>
                <p:cNvSpPr/>
                <p:nvPr/>
              </p:nvSpPr>
              <p:spPr>
                <a:xfrm>
                  <a:off x="8559314" y="491968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3" name="Retângulo de cantos arredondados 332"/>
                <p:cNvSpPr/>
                <p:nvPr/>
              </p:nvSpPr>
              <p:spPr>
                <a:xfrm>
                  <a:off x="8559314" y="6397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" name="CaixaDeTexto 9"/>
          <p:cNvSpPr txBox="1"/>
          <p:nvPr/>
        </p:nvSpPr>
        <p:spPr>
          <a:xfrm>
            <a:off x="5547764" y="3431709"/>
            <a:ext cx="2755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accent6">
                    <a:lumMod val="50000"/>
                  </a:schemeClr>
                </a:solidFill>
              </a:rPr>
              <a:t>FRASE AQUI</a:t>
            </a:r>
            <a:endParaRPr lang="pt-BR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330757" y="4149805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803239" y="2014163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  <a:endPara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  <a:endPara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31</Words>
  <Application>Microsoft Office PowerPoint</Application>
  <PresentationFormat>Apresentação na tela (4:3)</PresentationFormat>
  <Paragraphs>13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54</cp:revision>
  <dcterms:created xsi:type="dcterms:W3CDTF">2019-02-15T13:24:10Z</dcterms:created>
  <dcterms:modified xsi:type="dcterms:W3CDTF">2019-02-22T12:14:48Z</dcterms:modified>
</cp:coreProperties>
</file>