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1EF"/>
    <a:srgbClr val="D8E3F0"/>
    <a:srgbClr val="5E8BC2"/>
    <a:srgbClr val="648FC4"/>
    <a:srgbClr val="FCE870"/>
    <a:srgbClr val="262626"/>
    <a:srgbClr val="F7F757"/>
    <a:srgbClr val="F29B1A"/>
    <a:srgbClr val="F6BB16"/>
    <a:srgbClr val="9A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5252" autoAdjust="0"/>
  </p:normalViewPr>
  <p:slideViewPr>
    <p:cSldViewPr>
      <p:cViewPr varScale="1">
        <p:scale>
          <a:sx n="111" d="100"/>
          <a:sy n="111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=""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=""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=""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=""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=""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48</Words>
  <Application>Microsoft Office PowerPoint</Application>
  <PresentationFormat>Apresentação na tela (4:3)</PresentationFormat>
  <Paragraphs>19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Passaro Fantasma</cp:lastModifiedBy>
  <cp:revision>158</cp:revision>
  <dcterms:created xsi:type="dcterms:W3CDTF">2019-02-15T13:24:10Z</dcterms:created>
  <dcterms:modified xsi:type="dcterms:W3CDTF">2019-05-04T02:03:41Z</dcterms:modified>
</cp:coreProperties>
</file>