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57"/>
    <a:srgbClr val="F29B1A"/>
    <a:srgbClr val="F6BB16"/>
    <a:srgbClr val="9A3836"/>
    <a:srgbClr val="6893C6"/>
    <a:srgbClr val="D8A076"/>
    <a:srgbClr val="E7C5AB"/>
    <a:srgbClr val="B36A33"/>
    <a:srgbClr val="DC9E9C"/>
    <a:srgbClr val="C58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8849" autoAdjust="0"/>
  </p:normalViewPr>
  <p:slideViewPr>
    <p:cSldViewPr>
      <p:cViewPr varScale="1">
        <p:scale>
          <a:sx n="91" d="100"/>
          <a:sy n="91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873205" y="602436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=""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=""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=""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=""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=""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092173" y="1142093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45</Words>
  <Application>Microsoft Office PowerPoint</Application>
  <PresentationFormat>Apresentação na tela (4:3)</PresentationFormat>
  <Paragraphs>16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143</cp:revision>
  <dcterms:created xsi:type="dcterms:W3CDTF">2019-02-15T13:24:10Z</dcterms:created>
  <dcterms:modified xsi:type="dcterms:W3CDTF">2019-04-26T15:11:35Z</dcterms:modified>
</cp:coreProperties>
</file>