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6" r:id="rId4"/>
    <p:sldId id="262" r:id="rId5"/>
    <p:sldId id="261" r:id="rId6"/>
    <p:sldId id="283" r:id="rId7"/>
    <p:sldId id="260" r:id="rId8"/>
    <p:sldId id="263" r:id="rId9"/>
    <p:sldId id="267" r:id="rId10"/>
    <p:sldId id="272" r:id="rId11"/>
    <p:sldId id="273" r:id="rId12"/>
    <p:sldId id="270" r:id="rId13"/>
    <p:sldId id="271" r:id="rId14"/>
    <p:sldId id="264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8D"/>
    <a:srgbClr val="00ACC1"/>
    <a:srgbClr val="009688"/>
    <a:srgbClr val="80CBC4"/>
    <a:srgbClr val="FF6F00"/>
    <a:srgbClr val="FFA000"/>
    <a:srgbClr val="262626"/>
    <a:srgbClr val="9D2F23"/>
    <a:srgbClr val="81271D"/>
    <a:srgbClr val="B6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5252" autoAdjust="0"/>
  </p:normalViewPr>
  <p:slideViewPr>
    <p:cSldViewPr>
      <p:cViewPr>
        <p:scale>
          <a:sx n="42" d="100"/>
          <a:sy n="42" d="100"/>
        </p:scale>
        <p:origin x="1608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DCF184F-89D1-4856-ACDA-65CFAEF778D1}"/>
              </a:ext>
            </a:extLst>
          </p:cNvPr>
          <p:cNvGrpSpPr/>
          <p:nvPr/>
        </p:nvGrpSpPr>
        <p:grpSpPr>
          <a:xfrm>
            <a:off x="2843808" y="4185988"/>
            <a:ext cx="3240360" cy="1116075"/>
            <a:chOff x="2267745" y="4185988"/>
            <a:chExt cx="3240360" cy="1116075"/>
          </a:xfrm>
        </p:grpSpPr>
        <p:sp>
          <p:nvSpPr>
            <p:cNvPr id="4" name="CaixaDeTexto 3"/>
            <p:cNvSpPr txBox="1"/>
            <p:nvPr/>
          </p:nvSpPr>
          <p:spPr>
            <a:xfrm>
              <a:off x="2267745" y="4286400"/>
              <a:ext cx="3240360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6000" b="1" spc="600" dirty="0">
                  <a:solidFill>
                    <a:srgbClr val="7030A0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6000" b="1" spc="6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</a:p>
          </p:txBody>
        </p:sp>
        <p:sp>
          <p:nvSpPr>
            <p:cNvPr id="17" name="Balão de Pensamento: Nuvem 16">
              <a:extLst>
                <a:ext uri="{FF2B5EF4-FFF2-40B4-BE49-F238E27FC236}">
                  <a16:creationId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 rot="805575">
              <a:off x="2725186" y="4185988"/>
              <a:ext cx="345036" cy="239075"/>
            </a:xfrm>
            <a:prstGeom prst="cloudCallou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 rot="503187">
            <a:off x="3204057" y="1555937"/>
            <a:ext cx="2303839" cy="2438290"/>
            <a:chOff x="-180528" y="2276873"/>
            <a:chExt cx="2857570" cy="3024336"/>
          </a:xfrm>
          <a:effectLst/>
        </p:grpSpPr>
        <p:grpSp>
          <p:nvGrpSpPr>
            <p:cNvPr id="96" name="Agrupar 15">
              <a:extLst>
                <a:ext uri="{FF2B5EF4-FFF2-40B4-BE49-F238E27FC236}">
                  <a16:creationId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97" name="Retângulo 9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8" name="Grupo 97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9" name="Grupo 98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100" name="Triângulo isósceles 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Triângulo isósceles 1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Triângulo isósceles 1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Triângulo isósceles 1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5" name="Retângulo 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6" name="Triângulo isósceles 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Triângulo isósceles 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Triângulo isósceles 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Triângulo isósceles 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Triângulo isósceles 1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Triângulo isósceles 1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Triângulo isósceles 1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Triângulo isósceles 1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Grupo 49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51" name="Triângulo isósceles 5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iângulo isósceles 5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2" name="Retângulo de cantos arredondados 2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3" name="Grupo 2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Retângulo de cantos arredondados 8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" name="Lua 8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8" name="Lua 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1" name="Grupo 9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" name="Retângulo de cantos arredondados 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068" y="1060828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:a16="http://schemas.microsoft.com/office/drawing/2014/main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rgbClr val="9D8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16054" y="1370642"/>
            <a:ext cx="4941724" cy="3916228"/>
            <a:chOff x="1771836" y="1454604"/>
            <a:chExt cx="4941724" cy="3916228"/>
          </a:xfrm>
        </p:grpSpPr>
        <p:grpSp>
          <p:nvGrpSpPr>
            <p:cNvPr id="52" name="Grupo 51"/>
            <p:cNvGrpSpPr/>
            <p:nvPr/>
          </p:nvGrpSpPr>
          <p:grpSpPr>
            <a:xfrm rot="1418188" flipH="1">
              <a:off x="5982273" y="2596637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53" name="Retângulo de cantos arredondados 52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2" name="Grupo 1031"/>
            <p:cNvGrpSpPr/>
            <p:nvPr/>
          </p:nvGrpSpPr>
          <p:grpSpPr>
            <a:xfrm>
              <a:off x="5217714" y="2489687"/>
              <a:ext cx="991624" cy="492474"/>
              <a:chOff x="5217714" y="2489687"/>
              <a:chExt cx="991624" cy="492474"/>
            </a:xfrm>
          </p:grpSpPr>
          <p:grpSp>
            <p:nvGrpSpPr>
              <p:cNvPr id="51" name="Grupo 50"/>
              <p:cNvGrpSpPr/>
              <p:nvPr/>
            </p:nvGrpSpPr>
            <p:grpSpPr>
              <a:xfrm rot="1418188" flipH="1">
                <a:off x="5860117" y="2494910"/>
                <a:ext cx="349221" cy="487251"/>
                <a:chOff x="1221113" y="2759920"/>
                <a:chExt cx="866611" cy="1209141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0181812">
                <a:off x="5217714" y="2489687"/>
                <a:ext cx="349221" cy="487251"/>
                <a:chOff x="1221113" y="2759920"/>
                <a:chExt cx="866611" cy="1209141"/>
              </a:xfrm>
            </p:grpSpPr>
            <p:sp>
              <p:nvSpPr>
                <p:cNvPr id="49" name="Retângulo de cantos arredondados 48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181812">
                <a:off x="5289004" y="2591414"/>
                <a:ext cx="155775" cy="223058"/>
                <a:chOff x="1221113" y="2759920"/>
                <a:chExt cx="866611" cy="1209141"/>
              </a:xfrm>
              <a:solidFill>
                <a:srgbClr val="626262"/>
              </a:solidFill>
            </p:grpSpPr>
            <p:sp>
              <p:nvSpPr>
                <p:cNvPr id="46" name="Retângulo de cantos arredondados 45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1771836" y="1454604"/>
              <a:ext cx="3562899" cy="2910197"/>
              <a:chOff x="913799" y="548680"/>
              <a:chExt cx="5220072" cy="426378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913799" y="548680"/>
                <a:ext cx="5220072" cy="3955523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1075563" y="715163"/>
                <a:ext cx="4896544" cy="3456695"/>
              </a:xfrm>
              <a:prstGeom prst="rect">
                <a:avLst/>
              </a:prstGeom>
              <a:solidFill>
                <a:srgbClr val="002E15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199997" y="4504203"/>
                <a:ext cx="2647675" cy="222350"/>
              </a:xfrm>
              <a:prstGeom prst="rect">
                <a:avLst/>
              </a:prstGeom>
              <a:solidFill>
                <a:srgbClr val="251A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915814" y="4683765"/>
                <a:ext cx="3216042" cy="128701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3902623">
              <a:off x="5971091" y="4401482"/>
              <a:ext cx="300638" cy="1184301"/>
              <a:chOff x="6804246" y="1683538"/>
              <a:chExt cx="1008112" cy="4101862"/>
            </a:xfrm>
          </p:grpSpPr>
          <p:sp>
            <p:nvSpPr>
              <p:cNvPr id="38" name="Elipse 37"/>
              <p:cNvSpPr/>
              <p:nvPr/>
            </p:nvSpPr>
            <p:spPr>
              <a:xfrm rot="16200000">
                <a:off x="5257373" y="3230414"/>
                <a:ext cx="4101862" cy="1008112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1"/>
              <p:cNvSpPr/>
              <p:nvPr/>
            </p:nvSpPr>
            <p:spPr>
              <a:xfrm rot="5400000">
                <a:off x="6990336" y="4604262"/>
                <a:ext cx="629180" cy="870945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870945">
                    <a:moveTo>
                      <a:pt x="0" y="432096"/>
                    </a:moveTo>
                    <a:cubicBezTo>
                      <a:pt x="0" y="275708"/>
                      <a:pt x="13474" y="128478"/>
                      <a:pt x="38846" y="0"/>
                    </a:cubicBezTo>
                    <a:cubicBezTo>
                      <a:pt x="258046" y="30731"/>
                      <a:pt x="451424" y="71713"/>
                      <a:pt x="609224" y="120406"/>
                    </a:cubicBezTo>
                    <a:cubicBezTo>
                      <a:pt x="622575" y="217583"/>
                      <a:pt x="629180" y="322595"/>
                      <a:pt x="629180" y="432096"/>
                    </a:cubicBezTo>
                    <a:cubicBezTo>
                      <a:pt x="629180" y="544296"/>
                      <a:pt x="622245" y="651781"/>
                      <a:pt x="608456" y="750980"/>
                    </a:cubicBezTo>
                    <a:cubicBezTo>
                      <a:pt x="451097" y="799462"/>
                      <a:pt x="258431" y="840296"/>
                      <a:pt x="40106" y="870945"/>
                    </a:cubicBezTo>
                    <a:cubicBezTo>
                      <a:pt x="13950" y="740876"/>
                      <a:pt x="0" y="591227"/>
                      <a:pt x="0" y="43209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82"/>
              <p:cNvSpPr/>
              <p:nvPr/>
            </p:nvSpPr>
            <p:spPr>
              <a:xfrm rot="5400000">
                <a:off x="6993713" y="3589918"/>
                <a:ext cx="629180" cy="1003466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1003466">
                    <a:moveTo>
                      <a:pt x="0" y="501734"/>
                    </a:moveTo>
                    <a:cubicBezTo>
                      <a:pt x="0" y="316451"/>
                      <a:pt x="18912" y="144023"/>
                      <a:pt x="51834" y="0"/>
                    </a:cubicBezTo>
                    <a:cubicBezTo>
                      <a:pt x="235701" y="228"/>
                      <a:pt x="413245" y="8210"/>
                      <a:pt x="581364" y="21544"/>
                    </a:cubicBezTo>
                    <a:cubicBezTo>
                      <a:pt x="612078" y="160968"/>
                      <a:pt x="629180" y="325538"/>
                      <a:pt x="629180" y="501734"/>
                    </a:cubicBezTo>
                    <a:cubicBezTo>
                      <a:pt x="629180" y="677929"/>
                      <a:pt x="612078" y="842498"/>
                      <a:pt x="581365" y="981922"/>
                    </a:cubicBezTo>
                    <a:cubicBezTo>
                      <a:pt x="413246" y="995256"/>
                      <a:pt x="235701" y="1003238"/>
                      <a:pt x="51834" y="1003466"/>
                    </a:cubicBezTo>
                    <a:cubicBezTo>
                      <a:pt x="18912" y="859444"/>
                      <a:pt x="0" y="687016"/>
                      <a:pt x="0" y="50173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83"/>
              <p:cNvSpPr/>
              <p:nvPr/>
            </p:nvSpPr>
            <p:spPr>
              <a:xfrm rot="5400000">
                <a:off x="6990242" y="2670999"/>
                <a:ext cx="629180" cy="993054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993054">
                    <a:moveTo>
                      <a:pt x="0" y="496526"/>
                    </a:moveTo>
                    <a:cubicBezTo>
                      <a:pt x="0" y="328839"/>
                      <a:pt x="15491" y="171681"/>
                      <a:pt x="43998" y="36805"/>
                    </a:cubicBezTo>
                    <a:cubicBezTo>
                      <a:pt x="211354" y="17910"/>
                      <a:pt x="390655" y="4818"/>
                      <a:pt x="578317" y="0"/>
                    </a:cubicBezTo>
                    <a:cubicBezTo>
                      <a:pt x="610716" y="142929"/>
                      <a:pt x="629180" y="313452"/>
                      <a:pt x="629180" y="496526"/>
                    </a:cubicBezTo>
                    <a:cubicBezTo>
                      <a:pt x="629180" y="679600"/>
                      <a:pt x="610716" y="850124"/>
                      <a:pt x="578317" y="993054"/>
                    </a:cubicBezTo>
                    <a:cubicBezTo>
                      <a:pt x="390655" y="988236"/>
                      <a:pt x="211354" y="975143"/>
                      <a:pt x="43999" y="956249"/>
                    </a:cubicBezTo>
                    <a:cubicBezTo>
                      <a:pt x="15491" y="821372"/>
                      <a:pt x="0" y="664214"/>
                      <a:pt x="0" y="496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84"/>
              <p:cNvSpPr/>
              <p:nvPr/>
            </p:nvSpPr>
            <p:spPr>
              <a:xfrm rot="5400000">
                <a:off x="6990357" y="1813858"/>
                <a:ext cx="629180" cy="794512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794512">
                    <a:moveTo>
                      <a:pt x="0" y="393900"/>
                    </a:moveTo>
                    <a:cubicBezTo>
                      <a:pt x="0" y="319919"/>
                      <a:pt x="3015" y="247987"/>
                      <a:pt x="9615" y="179164"/>
                    </a:cubicBezTo>
                    <a:cubicBezTo>
                      <a:pt x="147198" y="107923"/>
                      <a:pt x="349547" y="46832"/>
                      <a:pt x="597458" y="0"/>
                    </a:cubicBezTo>
                    <a:cubicBezTo>
                      <a:pt x="618213" y="119167"/>
                      <a:pt x="629180" y="252806"/>
                      <a:pt x="629180" y="393900"/>
                    </a:cubicBezTo>
                    <a:cubicBezTo>
                      <a:pt x="629180" y="537655"/>
                      <a:pt x="617796" y="673671"/>
                      <a:pt x="596206" y="794512"/>
                    </a:cubicBezTo>
                    <a:cubicBezTo>
                      <a:pt x="349335" y="747793"/>
                      <a:pt x="147731" y="686932"/>
                      <a:pt x="10398" y="615977"/>
                    </a:cubicBezTo>
                    <a:cubicBezTo>
                      <a:pt x="3234" y="544939"/>
                      <a:pt x="0" y="470519"/>
                      <a:pt x="0" y="3939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5048334" y="3092593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191569" y="3341212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465158" flipH="1">
              <a:off x="6205539" y="344778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134842">
              <a:off x="4913361" y="3448469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 rot="5400000">
              <a:off x="5419588" y="2324088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33"/>
            <p:cNvSpPr/>
            <p:nvPr/>
          </p:nvSpPr>
          <p:spPr>
            <a:xfrm rot="977550" flipH="1">
              <a:off x="5643897" y="2866844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33"/>
            <p:cNvSpPr/>
            <p:nvPr/>
          </p:nvSpPr>
          <p:spPr>
            <a:xfrm rot="20622450">
              <a:off x="5086039" y="2863726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71"/>
            <p:cNvSpPr/>
            <p:nvPr/>
          </p:nvSpPr>
          <p:spPr>
            <a:xfrm>
              <a:off x="5048768" y="2962802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497513" y="3248322"/>
              <a:ext cx="408563" cy="408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5630961" y="2932072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200959" y="2984489"/>
              <a:ext cx="459196" cy="447834"/>
              <a:chOff x="2821544" y="2133785"/>
              <a:chExt cx="1254240" cy="122320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2897357" y="2604778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5558010" y="3410637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619821" y="3457948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 flipH="1">
              <a:off x="5745934" y="2984489"/>
              <a:ext cx="459196" cy="447834"/>
              <a:chOff x="2821544" y="2133785"/>
              <a:chExt cx="1254240" cy="1223207"/>
            </a:xfrm>
          </p:grpSpPr>
          <p:sp>
            <p:nvSpPr>
              <p:cNvPr id="32" name="Elipse 31"/>
              <p:cNvSpPr/>
              <p:nvPr/>
            </p:nvSpPr>
            <p:spPr>
              <a:xfrm flipH="1"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2897357" y="2604777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0637214">
              <a:off x="5165803" y="4719642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962786" flipH="1">
              <a:off x="5846147" y="4726709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15094" y="3892589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867512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97513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20108332">
              <a:off x="4671011" y="3433073"/>
              <a:ext cx="144016" cy="600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ilindro 60"/>
            <p:cNvSpPr/>
            <p:nvPr/>
          </p:nvSpPr>
          <p:spPr>
            <a:xfrm>
              <a:off x="5387263" y="2479698"/>
              <a:ext cx="666091" cy="317758"/>
            </a:xfrm>
            <a:prstGeom prst="can">
              <a:avLst>
                <a:gd name="adj" fmla="val 321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Fluxograma: Decisão 1033"/>
            <p:cNvSpPr/>
            <p:nvPr/>
          </p:nvSpPr>
          <p:spPr>
            <a:xfrm>
              <a:off x="5263109" y="2200093"/>
              <a:ext cx="914400" cy="543050"/>
            </a:xfrm>
            <a:prstGeom prst="flowChartDecisi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Elipse 1038"/>
            <p:cNvSpPr/>
            <p:nvPr/>
          </p:nvSpPr>
          <p:spPr>
            <a:xfrm>
              <a:off x="5638322" y="2412913"/>
              <a:ext cx="163974" cy="72008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5743554" y="2426891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5951822" y="2635158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132151" y="2857734"/>
              <a:ext cx="101593" cy="217366"/>
              <a:chOff x="3450163" y="2307507"/>
              <a:chExt cx="920629" cy="1969760"/>
            </a:xfrm>
          </p:grpSpPr>
          <p:grpSp>
            <p:nvGrpSpPr>
              <p:cNvPr id="1043" name="Grupo 1042"/>
              <p:cNvGrpSpPr/>
              <p:nvPr/>
            </p:nvGrpSpPr>
            <p:grpSpPr>
              <a:xfrm>
                <a:off x="3450163" y="2307507"/>
                <a:ext cx="920628" cy="1802066"/>
                <a:chOff x="7443426" y="2938766"/>
                <a:chExt cx="205599" cy="402446"/>
              </a:xfrm>
            </p:grpSpPr>
            <p:sp>
              <p:nvSpPr>
                <p:cNvPr id="1041" name="Elipse 1040"/>
                <p:cNvSpPr/>
                <p:nvPr/>
              </p:nvSpPr>
              <p:spPr>
                <a:xfrm>
                  <a:off x="7443426" y="2938766"/>
                  <a:ext cx="205599" cy="216024"/>
                </a:xfrm>
                <a:prstGeom prst="ellipse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2" name="Retângulo 1041"/>
                <p:cNvSpPr/>
                <p:nvPr/>
              </p:nvSpPr>
              <p:spPr>
                <a:xfrm flipH="1">
                  <a:off x="7452320" y="3059653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 flipH="1">
                  <a:off x="7488021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flipH="1">
                  <a:off x="7470021" y="3033707"/>
                  <a:ext cx="36000" cy="225313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flipH="1">
                  <a:off x="7510756" y="3053639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 flipH="1">
                  <a:off x="7543156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 flipH="1">
                  <a:off x="7558243" y="30850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 flipH="1">
                  <a:off x="7574443" y="30337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 flipH="1">
                  <a:off x="7601592" y="302449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 flipH="1">
                <a:off x="3463128" y="2732918"/>
                <a:ext cx="108000" cy="1008903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 flipH="1">
                <a:off x="4225712" y="2780331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 flipH="1">
                <a:off x="3657897" y="308602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flipH="1">
                <a:off x="4182890" y="313003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ssaro Fantasma\Documents\GitHub\Discussex\webDiscussex\webDiscussex\img\guaxinimPreocup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1792288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018281" y="1770123"/>
            <a:ext cx="435600" cy="435600"/>
            <a:chOff x="3546685" y="1107541"/>
            <a:chExt cx="2029044" cy="2029044"/>
          </a:xfrm>
        </p:grpSpPr>
        <p:sp>
          <p:nvSpPr>
            <p:cNvPr id="2" name="Lágrima 1"/>
            <p:cNvSpPr/>
            <p:nvPr/>
          </p:nvSpPr>
          <p:spPr>
            <a:xfrm rot="8113074">
              <a:off x="3546685" y="1107541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3914855" y="1642179"/>
              <a:ext cx="1292704" cy="959768"/>
              <a:chOff x="5237125" y="2035422"/>
              <a:chExt cx="4776919" cy="354662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" name="Retângulo de cantos arredondados 2"/>
              <p:cNvSpPr/>
              <p:nvPr/>
            </p:nvSpPr>
            <p:spPr>
              <a:xfrm>
                <a:off x="5838001" y="3411933"/>
                <a:ext cx="3626532" cy="2170112"/>
              </a:xfrm>
              <a:custGeom>
                <a:avLst/>
                <a:gdLst/>
                <a:ahLst/>
                <a:cxnLst/>
                <a:rect l="l" t="t" r="r" b="b"/>
                <a:pathLst>
                  <a:path w="3626532" h="2170112">
                    <a:moveTo>
                      <a:pt x="1379565" y="287727"/>
                    </a:moveTo>
                    <a:cubicBezTo>
                      <a:pt x="961881" y="280457"/>
                      <a:pt x="612947" y="1021178"/>
                      <a:pt x="1812792" y="1902697"/>
                    </a:cubicBezTo>
                    <a:cubicBezTo>
                      <a:pt x="3482142" y="676236"/>
                      <a:pt x="2153476" y="-277679"/>
                      <a:pt x="1812792" y="676236"/>
                    </a:cubicBezTo>
                    <a:cubicBezTo>
                      <a:pt x="1716975" y="407948"/>
                      <a:pt x="1543007" y="290571"/>
                      <a:pt x="1379565" y="287727"/>
                    </a:cubicBezTo>
                    <a:close/>
                    <a:moveTo>
                      <a:pt x="263712" y="0"/>
                    </a:moveTo>
                    <a:lnTo>
                      <a:pt x="3362820" y="0"/>
                    </a:lnTo>
                    <a:cubicBezTo>
                      <a:pt x="3508464" y="0"/>
                      <a:pt x="3626532" y="118068"/>
                      <a:pt x="3626532" y="263712"/>
                    </a:cubicBezTo>
                    <a:lnTo>
                      <a:pt x="3626532" y="1906400"/>
                    </a:lnTo>
                    <a:cubicBezTo>
                      <a:pt x="3626532" y="2052044"/>
                      <a:pt x="3508464" y="2170112"/>
                      <a:pt x="3362820" y="2170112"/>
                    </a:cubicBezTo>
                    <a:lnTo>
                      <a:pt x="263712" y="2170112"/>
                    </a:lnTo>
                    <a:cubicBezTo>
                      <a:pt x="118068" y="2170112"/>
                      <a:pt x="0" y="2052044"/>
                      <a:pt x="0" y="1906400"/>
                    </a:cubicBezTo>
                    <a:lnTo>
                      <a:pt x="0" y="263712"/>
                    </a:lnTo>
                    <a:cubicBezTo>
                      <a:pt x="0" y="118068"/>
                      <a:pt x="118068" y="0"/>
                      <a:pt x="2637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Triângulo isósceles 3"/>
              <p:cNvSpPr/>
              <p:nvPr/>
            </p:nvSpPr>
            <p:spPr>
              <a:xfrm>
                <a:off x="5884509" y="2133436"/>
                <a:ext cx="3532568" cy="1368152"/>
              </a:xfrm>
              <a:prstGeom prst="triangle">
                <a:avLst>
                  <a:gd name="adj" fmla="val 4969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9354026">
                <a:off x="5237125" y="2035834"/>
                <a:ext cx="2859640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 rot="2245974" flipH="1">
                <a:off x="7153048" y="2035422"/>
                <a:ext cx="2860996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4" name="Grupo 293"/>
          <p:cNvGrpSpPr/>
          <p:nvPr/>
        </p:nvGrpSpPr>
        <p:grpSpPr>
          <a:xfrm>
            <a:off x="3779912" y="1766038"/>
            <a:ext cx="434146" cy="434146"/>
            <a:chOff x="4446011" y="1006254"/>
            <a:chExt cx="2029044" cy="2029044"/>
          </a:xfrm>
        </p:grpSpPr>
        <p:sp>
          <p:nvSpPr>
            <p:cNvPr id="14" name="Lágrima 13"/>
            <p:cNvSpPr/>
            <p:nvPr/>
          </p:nvSpPr>
          <p:spPr>
            <a:xfrm rot="8113074">
              <a:off x="4446011" y="1006254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rgbClr val="9D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3" name="Grupo 292"/>
            <p:cNvGrpSpPr/>
            <p:nvPr/>
          </p:nvGrpSpPr>
          <p:grpSpPr>
            <a:xfrm>
              <a:off x="5030742" y="1534785"/>
              <a:ext cx="1007499" cy="1046124"/>
              <a:chOff x="5011287" y="1529404"/>
              <a:chExt cx="1007499" cy="1046124"/>
            </a:xfrm>
          </p:grpSpPr>
          <p:grpSp>
            <p:nvGrpSpPr>
              <p:cNvPr id="292" name="Grupo 291"/>
              <p:cNvGrpSpPr/>
              <p:nvPr/>
            </p:nvGrpSpPr>
            <p:grpSpPr>
              <a:xfrm rot="20219430">
                <a:off x="5011287" y="1529404"/>
                <a:ext cx="593638" cy="1046124"/>
                <a:chOff x="576384" y="3977254"/>
                <a:chExt cx="1445949" cy="2548090"/>
              </a:xfrm>
            </p:grpSpPr>
            <p:grpSp>
              <p:nvGrpSpPr>
                <p:cNvPr id="291" name="Grupo 290"/>
                <p:cNvGrpSpPr/>
                <p:nvPr/>
              </p:nvGrpSpPr>
              <p:grpSpPr>
                <a:xfrm>
                  <a:off x="576384" y="3977254"/>
                  <a:ext cx="1445949" cy="2548090"/>
                  <a:chOff x="576384" y="3977254"/>
                  <a:chExt cx="1445949" cy="1530333"/>
                </a:xfrm>
              </p:grpSpPr>
              <p:grpSp>
                <p:nvGrpSpPr>
                  <p:cNvPr id="227" name="Agrupar 15">
                    <a:extLst>
                      <a:ext uri="{FF2B5EF4-FFF2-40B4-BE49-F238E27FC236}">
                        <a16:creationId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576384" y="3977254"/>
                    <a:ext cx="1445949" cy="1530333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66" name="Retângulo 2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67" name="Grupo 2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79" name="Triângulo isósceles 2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0" name="Triângulo isósceles 2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Triângulo isósceles 2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2" name="Triângulo isósceles 2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Triângulo isósceles 2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4" name="Triângulo isósceles 2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Triângulo isósceles 2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6" name="Triângulo isósceles 2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Triângulo isósceles 2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8" name="Triângulo isósceles 2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68" name="Grupo 2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69" name="Triângulo isósceles 2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Triângulo isósceles 2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1" name="Triângulo isósceles 2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2" name="Triângulo isósceles 2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3" name="Triângulo isósceles 2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4" name="Triângulo isósceles 2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5" name="Triângulo isósceles 2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6" name="Triângulo isósceles 2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Triângulo isósceles 2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8" name="Triângulo isósceles 2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28" name="Agrupar 15">
                    <a:extLst>
                      <a:ext uri="{FF2B5EF4-FFF2-40B4-BE49-F238E27FC236}">
                        <a16:creationId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618229" y="4022840"/>
                    <a:ext cx="1373411" cy="1444442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243" name="Retângulo 24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44" name="Grupo 24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56" name="Triângulo isósceles 25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7" name="Triângulo isósceles 25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8" name="Triângulo isósceles 25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9" name="Triângulo isósceles 25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0" name="Triângulo isósceles 25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1" name="Triângulo isósceles 26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2" name="Triângulo isósceles 26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3" name="Triângulo isósceles 26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4" name="Triângulo isósceles 26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Triângulo isósceles 26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45" name="Grupo 24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46" name="Triângulo isósceles 24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7" name="Triângulo isósceles 24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8" name="Triângulo isósceles 24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9" name="Triângulo isósceles 24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0" name="Triângulo isósceles 24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1" name="Triângulo isósceles 25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2" name="Triângulo isósceles 25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Triângulo isósceles 25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4" name="Triângulo isósceles 25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5" name="Triângulo isósceles 25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9" name="Retângulo de cantos arredondados 228"/>
                  <p:cNvSpPr/>
                  <p:nvPr/>
                </p:nvSpPr>
                <p:spPr>
                  <a:xfrm>
                    <a:off x="696895" y="4122999"/>
                    <a:ext cx="1191201" cy="127200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9" name="Grupo 288"/>
                <p:cNvGrpSpPr/>
                <p:nvPr/>
              </p:nvGrpSpPr>
              <p:grpSpPr>
                <a:xfrm>
                  <a:off x="747228" y="5531894"/>
                  <a:ext cx="351417" cy="689079"/>
                  <a:chOff x="-1122973" y="4162498"/>
                  <a:chExt cx="351417" cy="689079"/>
                </a:xfrm>
              </p:grpSpPr>
              <p:sp>
                <p:nvSpPr>
                  <p:cNvPr id="32" name="Elipse 33"/>
                  <p:cNvSpPr/>
                  <p:nvPr/>
                </p:nvSpPr>
                <p:spPr>
                  <a:xfrm>
                    <a:off x="-1122973" y="4162498"/>
                    <a:ext cx="351417" cy="351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43"/>
                  <p:cNvSpPr/>
                  <p:nvPr/>
                </p:nvSpPr>
                <p:spPr>
                  <a:xfrm rot="16200000">
                    <a:off x="-1115382" y="4661285"/>
                    <a:ext cx="340393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" name="Retângulo 44"/>
                  <p:cNvSpPr/>
                  <p:nvPr/>
                </p:nvSpPr>
                <p:spPr>
                  <a:xfrm>
                    <a:off x="-1096351" y="4606651"/>
                    <a:ext cx="298172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30" name="Elipse 229"/>
                <p:cNvSpPr/>
                <p:nvPr/>
              </p:nvSpPr>
              <p:spPr>
                <a:xfrm>
                  <a:off x="827296" y="4260600"/>
                  <a:ext cx="979509" cy="979510"/>
                </a:xfrm>
                <a:prstGeom prst="ellipse">
                  <a:avLst/>
                </a:prstGeom>
                <a:solidFill>
                  <a:srgbClr val="EC6F6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232" name="Grupo 231"/>
                <p:cNvGrpSpPr/>
                <p:nvPr/>
              </p:nvGrpSpPr>
              <p:grpSpPr>
                <a:xfrm>
                  <a:off x="975289" y="4369786"/>
                  <a:ext cx="645128" cy="752820"/>
                  <a:chOff x="4242744" y="2968222"/>
                  <a:chExt cx="1402381" cy="1636478"/>
                </a:xfrm>
              </p:grpSpPr>
              <p:sp>
                <p:nvSpPr>
                  <p:cNvPr id="235" name="Lua 23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6" name="Lua 23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" name="Grupo 12"/>
              <p:cNvGrpSpPr/>
              <p:nvPr/>
            </p:nvGrpSpPr>
            <p:grpSpPr>
              <a:xfrm rot="1419162">
                <a:off x="5374345" y="1628676"/>
                <a:ext cx="644441" cy="682050"/>
                <a:chOff x="3766073" y="3950012"/>
                <a:chExt cx="1445949" cy="1530333"/>
              </a:xfrm>
            </p:grpSpPr>
            <p:grpSp>
              <p:nvGrpSpPr>
                <p:cNvPr id="163" name="Grupo 162"/>
                <p:cNvGrpSpPr/>
                <p:nvPr/>
              </p:nvGrpSpPr>
              <p:grpSpPr>
                <a:xfrm>
                  <a:off x="3766073" y="3950012"/>
                  <a:ext cx="1445949" cy="1530333"/>
                  <a:chOff x="-180528" y="2276873"/>
                  <a:chExt cx="2857575" cy="3024336"/>
                </a:xfrm>
                <a:effectLst/>
              </p:grpSpPr>
              <p:grpSp>
                <p:nvGrpSpPr>
                  <p:cNvPr id="164" name="Agrupar 15">
                    <a:extLst>
                      <a:ext uri="{FF2B5EF4-FFF2-40B4-BE49-F238E27FC236}">
                        <a16:creationId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180528" y="2276873"/>
                    <a:ext cx="2857575" cy="3024336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03" name="Retângulo 20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04" name="Grupo 20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16" name="Triângulo isósceles 21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7" name="Triângulo isósceles 21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Triângulo isósceles 21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9" name="Triângulo isósceles 21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0" name="Triângulo isósceles 21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1" name="Triângulo isósceles 22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2" name="Triângulo isósceles 22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3" name="Triângulo isósceles 22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4" name="Triângulo isósceles 22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Triângulo isósceles 22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05" name="Grupo 20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Triângulo isósceles 21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Triângulo isósceles 21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Triângulo isósceles 21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Triângulo isósceles 21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5" name="Agrupar 15">
                    <a:extLst>
                      <a:ext uri="{FF2B5EF4-FFF2-40B4-BE49-F238E27FC236}">
                        <a16:creationId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97832" y="2366963"/>
                    <a:ext cx="2714221" cy="2854593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180" name="Retângulo 179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81" name="Grupo 180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82" name="Grupo 181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9" name="Triângulo isósceles 18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0" name="Triângulo isósceles 18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1" name="Triângulo isósceles 19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6" name="Retângulo de cantos arredondados 165"/>
                  <p:cNvSpPr/>
                  <p:nvPr/>
                </p:nvSpPr>
                <p:spPr>
                  <a:xfrm>
                    <a:off x="57634" y="2564904"/>
                    <a:ext cx="2354126" cy="2513813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Elipse 166"/>
                  <p:cNvSpPr/>
                  <p:nvPr/>
                </p:nvSpPr>
                <p:spPr>
                  <a:xfrm>
                    <a:off x="315341" y="2836839"/>
                    <a:ext cx="1935767" cy="1935767"/>
                  </a:xfrm>
                  <a:prstGeom prst="ellipse">
                    <a:avLst/>
                  </a:prstGeom>
                  <a:solidFill>
                    <a:srgbClr val="EC6F6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9" name="Grupo 168"/>
                  <p:cNvGrpSpPr/>
                  <p:nvPr/>
                </p:nvGrpSpPr>
                <p:grpSpPr>
                  <a:xfrm>
                    <a:off x="607813" y="3052620"/>
                    <a:ext cx="1274944" cy="1487768"/>
                    <a:chOff x="4242744" y="2968222"/>
                    <a:chExt cx="1402381" cy="1636478"/>
                  </a:xfrm>
                </p:grpSpPr>
                <p:sp>
                  <p:nvSpPr>
                    <p:cNvPr id="172" name="Lua 171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73" name="Lua 172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Grupo 11"/>
                <p:cNvGrpSpPr/>
                <p:nvPr/>
              </p:nvGrpSpPr>
              <p:grpSpPr>
                <a:xfrm>
                  <a:off x="3886830" y="4863000"/>
                  <a:ext cx="451332" cy="452849"/>
                  <a:chOff x="2838739" y="4328983"/>
                  <a:chExt cx="928233" cy="931352"/>
                </a:xfrm>
                <a:solidFill>
                  <a:srgbClr val="B63628"/>
                </a:solidFill>
              </p:grpSpPr>
              <p:sp>
                <p:nvSpPr>
                  <p:cNvPr id="101" name="Elipse 33"/>
                  <p:cNvSpPr/>
                  <p:nvPr/>
                </p:nvSpPr>
                <p:spPr>
                  <a:xfrm>
                    <a:off x="2838739" y="4642557"/>
                    <a:ext cx="617778" cy="617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102"/>
                  <p:cNvSpPr/>
                  <p:nvPr/>
                </p:nvSpPr>
                <p:spPr>
                  <a:xfrm rot="18765510">
                    <a:off x="3306879" y="4555742"/>
                    <a:ext cx="524175" cy="706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Retângulo 103"/>
                  <p:cNvSpPr/>
                  <p:nvPr/>
                </p:nvSpPr>
                <p:spPr>
                  <a:xfrm rot="10029040">
                    <a:off x="3471393" y="4402863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/>
                  <p:cNvSpPr/>
                  <p:nvPr/>
                </p:nvSpPr>
                <p:spPr>
                  <a:xfrm rot="16410830">
                    <a:off x="3595299" y="4510388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8944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39316" y="1052736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  <p:sp>
        <p:nvSpPr>
          <p:cNvPr id="396" name="CaixaDeTexto 395"/>
          <p:cNvSpPr txBox="1"/>
          <p:nvPr/>
        </p:nvSpPr>
        <p:spPr>
          <a:xfrm>
            <a:off x="11404" y="2872944"/>
            <a:ext cx="9529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192217" y="2893004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>
            <a:extLst>
              <a:ext uri="{FF2B5EF4-FFF2-40B4-BE49-F238E27FC236}">
                <a16:creationId xmlns:a16="http://schemas.microsoft.com/office/drawing/2014/main" id="{2DC8EE3D-860F-491E-8C83-9D5E60A2E2E8}"/>
              </a:ext>
            </a:extLst>
          </p:cNvPr>
          <p:cNvSpPr/>
          <p:nvPr/>
        </p:nvSpPr>
        <p:spPr>
          <a:xfrm>
            <a:off x="9900592" y="499488"/>
            <a:ext cx="29729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Yanone Kaffeesatz" panose="00000800000000000000" pitchFamily="2" charset="0"/>
              </a:rPr>
              <a:t>   </a:t>
            </a:r>
            <a:endParaRPr lang="pt-BR" sz="9600" dirty="0"/>
          </a:p>
        </p:txBody>
      </p:sp>
      <p:grpSp>
        <p:nvGrpSpPr>
          <p:cNvPr id="1628" name="Agrupar 1627">
            <a:extLst>
              <a:ext uri="{FF2B5EF4-FFF2-40B4-BE49-F238E27FC236}">
                <a16:creationId xmlns:a16="http://schemas.microsoft.com/office/drawing/2014/main" id="{B00E9393-10D4-4C28-B7A6-3656DB7FEE11}"/>
              </a:ext>
            </a:extLst>
          </p:cNvPr>
          <p:cNvGrpSpPr/>
          <p:nvPr/>
        </p:nvGrpSpPr>
        <p:grpSpPr>
          <a:xfrm>
            <a:off x="0" y="594360"/>
            <a:ext cx="9148916" cy="6806917"/>
            <a:chOff x="0" y="1317490"/>
            <a:chExt cx="9148916" cy="6806917"/>
          </a:xfrm>
        </p:grpSpPr>
        <p:sp>
          <p:nvSpPr>
            <p:cNvPr id="1629" name="Retângulo 1628">
              <a:extLst>
                <a:ext uri="{FF2B5EF4-FFF2-40B4-BE49-F238E27FC236}">
                  <a16:creationId xmlns:a16="http://schemas.microsoft.com/office/drawing/2014/main" id="{344B3D94-913F-4E39-9546-66986AA6AF9E}"/>
                </a:ext>
              </a:extLst>
            </p:cNvPr>
            <p:cNvSpPr/>
            <p:nvPr/>
          </p:nvSpPr>
          <p:spPr>
            <a:xfrm>
              <a:off x="1" y="1422818"/>
              <a:ext cx="7979496" cy="5435181"/>
            </a:xfrm>
            <a:prstGeom prst="rect">
              <a:avLst/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0" name="Retângulo 1629">
              <a:extLst>
                <a:ext uri="{FF2B5EF4-FFF2-40B4-BE49-F238E27FC236}">
                  <a16:creationId xmlns:a16="http://schemas.microsoft.com/office/drawing/2014/main" id="{85B6B172-47DC-473C-818E-218E5CCE8817}"/>
                </a:ext>
              </a:extLst>
            </p:cNvPr>
            <p:cNvSpPr/>
            <p:nvPr/>
          </p:nvSpPr>
          <p:spPr>
            <a:xfrm>
              <a:off x="7979497" y="1416582"/>
              <a:ext cx="1164504" cy="5441418"/>
            </a:xfrm>
            <a:prstGeom prst="rect">
              <a:avLst/>
            </a:prstGeom>
            <a:solidFill>
              <a:srgbClr val="FF6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1" name="CaixaDeTexto 1630">
              <a:extLst>
                <a:ext uri="{FF2B5EF4-FFF2-40B4-BE49-F238E27FC236}">
                  <a16:creationId xmlns:a16="http://schemas.microsoft.com/office/drawing/2014/main" id="{E561B556-688F-4D42-BF1D-E29F6F425C65}"/>
                </a:ext>
              </a:extLst>
            </p:cNvPr>
            <p:cNvSpPr txBox="1"/>
            <p:nvPr/>
          </p:nvSpPr>
          <p:spPr>
            <a:xfrm>
              <a:off x="490493" y="3093350"/>
              <a:ext cx="725976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Dica do dia: o termo DST é </a:t>
              </a:r>
              <a:r>
                <a:rPr lang="pt-BR" sz="3600" dirty="0" err="1">
                  <a:solidFill>
                    <a:schemeClr val="bg1"/>
                  </a:solidFill>
                  <a:latin typeface="Yanone Kaffeesatz" panose="00000800000000000000" pitchFamily="2" charset="0"/>
                </a:rPr>
                <a:t>suuper</a:t>
              </a:r>
              <a:r>
                <a:rPr lang="pt-BR" sz="36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 ultrapassado e não é legal sair por aí falando besteira. DST dá ideia de doença, já IST fala de infecção. Mas para ser doença precisa ter sintomas. Então, como a gente sabe que nem sempre precisa de sintomas para estar infectado, nós usamos IST.</a:t>
              </a:r>
            </a:p>
          </p:txBody>
        </p:sp>
        <p:grpSp>
          <p:nvGrpSpPr>
            <p:cNvPr id="1632" name="Grupo 1">
              <a:extLst>
                <a:ext uri="{FF2B5EF4-FFF2-40B4-BE49-F238E27FC236}">
                  <a16:creationId xmlns:a16="http://schemas.microsoft.com/office/drawing/2014/main" id="{29EBF8B9-2C7B-45B3-A353-A42783D27A04}"/>
                </a:ext>
              </a:extLst>
            </p:cNvPr>
            <p:cNvGrpSpPr/>
            <p:nvPr/>
          </p:nvGrpSpPr>
          <p:grpSpPr>
            <a:xfrm>
              <a:off x="7348716" y="5243262"/>
              <a:ext cx="1800200" cy="2881145"/>
              <a:chOff x="4932040" y="2276872"/>
              <a:chExt cx="1800200" cy="2881145"/>
            </a:xfrm>
            <a:effectLst/>
          </p:grpSpPr>
          <p:grpSp>
            <p:nvGrpSpPr>
              <p:cNvPr id="1637" name="Grupo 2">
                <a:extLst>
                  <a:ext uri="{FF2B5EF4-FFF2-40B4-BE49-F238E27FC236}">
                    <a16:creationId xmlns:a16="http://schemas.microsoft.com/office/drawing/2014/main" id="{05FD3CF3-E98D-46FF-8669-A154CC422297}"/>
                  </a:ext>
                </a:extLst>
              </p:cNvPr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1640" name="Grupo 5">
                  <a:extLst>
                    <a:ext uri="{FF2B5EF4-FFF2-40B4-BE49-F238E27FC236}">
                      <a16:creationId xmlns:a16="http://schemas.microsoft.com/office/drawing/2014/main" id="{03428EEE-FCC4-4F0D-A81B-F835410577FA}"/>
                    </a:ext>
                  </a:extLst>
                </p:cNvPr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680" name="Grupo 45">
                    <a:extLst>
                      <a:ext uri="{FF2B5EF4-FFF2-40B4-BE49-F238E27FC236}">
                        <a16:creationId xmlns:a16="http://schemas.microsoft.com/office/drawing/2014/main" id="{BA765E08-B46E-46CC-8E83-5EB8AEBE2565}"/>
                      </a:ext>
                    </a:extLst>
                  </p:cNvPr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685" name="Retângulo de cantos arredondados 50">
                      <a:extLst>
                        <a:ext uri="{FF2B5EF4-FFF2-40B4-BE49-F238E27FC236}">
                          <a16:creationId xmlns:a16="http://schemas.microsoft.com/office/drawing/2014/main" id="{C3C853C4-01C3-4F8E-8761-7CCEF186A17C}"/>
                        </a:ext>
                      </a:extLst>
                    </p:cNvPr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86" name="Retângulo de cantos arredondados 51">
                      <a:extLst>
                        <a:ext uri="{FF2B5EF4-FFF2-40B4-BE49-F238E27FC236}">
                          <a16:creationId xmlns:a16="http://schemas.microsoft.com/office/drawing/2014/main" id="{A68B132A-D0F5-4370-8EDB-9DFFA35FAA95}"/>
                        </a:ext>
                      </a:extLst>
                    </p:cNvPr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87" name="Elipse 1686">
                      <a:extLst>
                        <a:ext uri="{FF2B5EF4-FFF2-40B4-BE49-F238E27FC236}">
                          <a16:creationId xmlns:a16="http://schemas.microsoft.com/office/drawing/2014/main" id="{9E25DE75-69D8-4C5B-9439-3EA0F3E12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81" name="Grupo 46">
                    <a:extLst>
                      <a:ext uri="{FF2B5EF4-FFF2-40B4-BE49-F238E27FC236}">
                        <a16:creationId xmlns:a16="http://schemas.microsoft.com/office/drawing/2014/main" id="{A719B451-4081-4CC7-8953-7DEB9D960D94}"/>
                      </a:ext>
                    </a:extLst>
                  </p:cNvPr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682" name="Retângulo de cantos arredondados 47">
                      <a:extLst>
                        <a:ext uri="{FF2B5EF4-FFF2-40B4-BE49-F238E27FC236}">
                          <a16:creationId xmlns:a16="http://schemas.microsoft.com/office/drawing/2014/main" id="{DB675E70-C1AA-4847-A36A-6A5CCDBCF8B0}"/>
                        </a:ext>
                      </a:extLst>
                    </p:cNvPr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83" name="Retângulo de cantos arredondados 48">
                      <a:extLst>
                        <a:ext uri="{FF2B5EF4-FFF2-40B4-BE49-F238E27FC236}">
                          <a16:creationId xmlns:a16="http://schemas.microsoft.com/office/drawing/2014/main" id="{7E0FE5B8-548F-4443-ACC2-1FCDDE926BDB}"/>
                        </a:ext>
                      </a:extLst>
                    </p:cNvPr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84" name="Elipse 1683">
                      <a:extLst>
                        <a:ext uri="{FF2B5EF4-FFF2-40B4-BE49-F238E27FC236}">
                          <a16:creationId xmlns:a16="http://schemas.microsoft.com/office/drawing/2014/main" id="{E12AC624-326C-4AB0-B793-5E5B5C446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641" name="Grupo 6">
                  <a:extLst>
                    <a:ext uri="{FF2B5EF4-FFF2-40B4-BE49-F238E27FC236}">
                      <a16:creationId xmlns:a16="http://schemas.microsoft.com/office/drawing/2014/main" id="{69B51652-E6DB-4578-BDB4-960CD92DC345}"/>
                    </a:ext>
                  </a:extLst>
                </p:cNvPr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672" name="Grupo 37">
                    <a:extLst>
                      <a:ext uri="{FF2B5EF4-FFF2-40B4-BE49-F238E27FC236}">
                        <a16:creationId xmlns:a16="http://schemas.microsoft.com/office/drawing/2014/main" id="{5B797DCF-FCCF-42A9-A263-08D9B4821DC4}"/>
                      </a:ext>
                    </a:extLst>
                  </p:cNvPr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677" name="Retângulo de cantos arredondados 42">
                      <a:extLst>
                        <a:ext uri="{FF2B5EF4-FFF2-40B4-BE49-F238E27FC236}">
                          <a16:creationId xmlns:a16="http://schemas.microsoft.com/office/drawing/2014/main" id="{303932B0-2801-4290-B95B-EC7170338E78}"/>
                        </a:ext>
                      </a:extLst>
                    </p:cNvPr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8" name="Retângulo de cantos arredondados 43">
                      <a:extLst>
                        <a:ext uri="{FF2B5EF4-FFF2-40B4-BE49-F238E27FC236}">
                          <a16:creationId xmlns:a16="http://schemas.microsoft.com/office/drawing/2014/main" id="{AA2E327F-D313-482C-9AC5-A835912AB0C9}"/>
                        </a:ext>
                      </a:extLst>
                    </p:cNvPr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9" name="Elipse 1678">
                      <a:extLst>
                        <a:ext uri="{FF2B5EF4-FFF2-40B4-BE49-F238E27FC236}">
                          <a16:creationId xmlns:a16="http://schemas.microsoft.com/office/drawing/2014/main" id="{3627ABD3-128B-4DDB-89A5-D2A326094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73" name="Grupo 38">
                    <a:extLst>
                      <a:ext uri="{FF2B5EF4-FFF2-40B4-BE49-F238E27FC236}">
                        <a16:creationId xmlns:a16="http://schemas.microsoft.com/office/drawing/2014/main" id="{0C42F913-C343-423D-972A-8CAB21391FC2}"/>
                      </a:ext>
                    </a:extLst>
                  </p:cNvPr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674" name="Retângulo de cantos arredondados 39">
                      <a:extLst>
                        <a:ext uri="{FF2B5EF4-FFF2-40B4-BE49-F238E27FC236}">
                          <a16:creationId xmlns:a16="http://schemas.microsoft.com/office/drawing/2014/main" id="{10569217-0FA2-46A3-81D3-6F3CF0DB1C2F}"/>
                        </a:ext>
                      </a:extLst>
                    </p:cNvPr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5" name="Retângulo de cantos arredondados 40">
                      <a:extLst>
                        <a:ext uri="{FF2B5EF4-FFF2-40B4-BE49-F238E27FC236}">
                          <a16:creationId xmlns:a16="http://schemas.microsoft.com/office/drawing/2014/main" id="{E4DF6E99-2FD0-4481-84A5-7F9EA0FE7F56}"/>
                        </a:ext>
                      </a:extLst>
                    </p:cNvPr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6" name="Elipse 1675">
                      <a:extLst>
                        <a:ext uri="{FF2B5EF4-FFF2-40B4-BE49-F238E27FC236}">
                          <a16:creationId xmlns:a16="http://schemas.microsoft.com/office/drawing/2014/main" id="{25EAF3C5-1369-4B87-8519-3D34114421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642" name="Grupo 7">
                  <a:extLst>
                    <a:ext uri="{FF2B5EF4-FFF2-40B4-BE49-F238E27FC236}">
                      <a16:creationId xmlns:a16="http://schemas.microsoft.com/office/drawing/2014/main" id="{047A85A5-9FB1-4E89-B8AE-277B298C0121}"/>
                    </a:ext>
                  </a:extLst>
                </p:cNvPr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1643" name="Grupo 8">
                    <a:extLst>
                      <a:ext uri="{FF2B5EF4-FFF2-40B4-BE49-F238E27FC236}">
                        <a16:creationId xmlns:a16="http://schemas.microsoft.com/office/drawing/2014/main" id="{DF0504AA-DF18-4EDA-8EA9-CEEF801827C2}"/>
                      </a:ext>
                    </a:extLst>
                  </p:cNvPr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667" name="Elipse 1666">
                      <a:extLst>
                        <a:ext uri="{FF2B5EF4-FFF2-40B4-BE49-F238E27FC236}">
                          <a16:creationId xmlns:a16="http://schemas.microsoft.com/office/drawing/2014/main" id="{EC9BF0EF-30BD-4B34-9A34-0F605B43A7C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8" name="Elipse 81">
                      <a:extLst>
                        <a:ext uri="{FF2B5EF4-FFF2-40B4-BE49-F238E27FC236}">
                          <a16:creationId xmlns:a16="http://schemas.microsoft.com/office/drawing/2014/main" id="{7CB2FE97-9CC9-4D6E-899C-DA1F66F36C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9" name="Elipse 82">
                      <a:extLst>
                        <a:ext uri="{FF2B5EF4-FFF2-40B4-BE49-F238E27FC236}">
                          <a16:creationId xmlns:a16="http://schemas.microsoft.com/office/drawing/2014/main" id="{2500DA77-F347-4886-AB4D-618623CC668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0" name="Elipse 83">
                      <a:extLst>
                        <a:ext uri="{FF2B5EF4-FFF2-40B4-BE49-F238E27FC236}">
                          <a16:creationId xmlns:a16="http://schemas.microsoft.com/office/drawing/2014/main" id="{FDCB656E-4CEC-4498-8475-E7A68494B1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1" name="Elipse 84">
                      <a:extLst>
                        <a:ext uri="{FF2B5EF4-FFF2-40B4-BE49-F238E27FC236}">
                          <a16:creationId xmlns:a16="http://schemas.microsoft.com/office/drawing/2014/main" id="{CF009845-F3BF-43B1-9DD0-5F701A91AC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644" name="Elipse 1643">
                    <a:extLst>
                      <a:ext uri="{FF2B5EF4-FFF2-40B4-BE49-F238E27FC236}">
                        <a16:creationId xmlns:a16="http://schemas.microsoft.com/office/drawing/2014/main" id="{463F49B0-99E9-41B5-A819-5D3C26C07079}"/>
                      </a:ext>
                    </a:extLst>
                  </p:cNvPr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5" name="Elipse 1644">
                    <a:extLst>
                      <a:ext uri="{FF2B5EF4-FFF2-40B4-BE49-F238E27FC236}">
                        <a16:creationId xmlns:a16="http://schemas.microsoft.com/office/drawing/2014/main" id="{2AE12DA3-926F-42CC-B27C-7C49C872D9AF}"/>
                      </a:ext>
                    </a:extLst>
                  </p:cNvPr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6" name="Elipse 1645">
                    <a:extLst>
                      <a:ext uri="{FF2B5EF4-FFF2-40B4-BE49-F238E27FC236}">
                        <a16:creationId xmlns:a16="http://schemas.microsoft.com/office/drawing/2014/main" id="{822C927A-69F6-4194-A2DF-2DDE04B28679}"/>
                      </a:ext>
                    </a:extLst>
                  </p:cNvPr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7" name="Elipse 1646">
                    <a:extLst>
                      <a:ext uri="{FF2B5EF4-FFF2-40B4-BE49-F238E27FC236}">
                        <a16:creationId xmlns:a16="http://schemas.microsoft.com/office/drawing/2014/main" id="{D0391623-9A9A-43DE-969D-28F189CB92FE}"/>
                      </a:ext>
                    </a:extLst>
                  </p:cNvPr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8" name="Lua 1647">
                    <a:extLst>
                      <a:ext uri="{FF2B5EF4-FFF2-40B4-BE49-F238E27FC236}">
                        <a16:creationId xmlns:a16="http://schemas.microsoft.com/office/drawing/2014/main" id="{B972C159-EDF9-4DD8-B1F5-11F7836687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9" name="Retângulo de cantos arredondados 33">
                    <a:extLst>
                      <a:ext uri="{FF2B5EF4-FFF2-40B4-BE49-F238E27FC236}">
                        <a16:creationId xmlns:a16="http://schemas.microsoft.com/office/drawing/2014/main" id="{ECD54532-4ECF-4529-8CF4-230E0C672407}"/>
                      </a:ext>
                    </a:extLst>
                  </p:cNvPr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0" name="Retângulo de cantos arredondados 33">
                    <a:extLst>
                      <a:ext uri="{FF2B5EF4-FFF2-40B4-BE49-F238E27FC236}">
                        <a16:creationId xmlns:a16="http://schemas.microsoft.com/office/drawing/2014/main" id="{6458CEDA-87D5-4D00-B6C5-B5274DEBC8C1}"/>
                      </a:ext>
                    </a:extLst>
                  </p:cNvPr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1" name="Elipse 71">
                    <a:extLst>
                      <a:ext uri="{FF2B5EF4-FFF2-40B4-BE49-F238E27FC236}">
                        <a16:creationId xmlns:a16="http://schemas.microsoft.com/office/drawing/2014/main" id="{52D44CAB-2311-4B59-8476-DBF01D66B596}"/>
                      </a:ext>
                    </a:extLst>
                  </p:cNvPr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2" name="Elipse 1651">
                    <a:extLst>
                      <a:ext uri="{FF2B5EF4-FFF2-40B4-BE49-F238E27FC236}">
                        <a16:creationId xmlns:a16="http://schemas.microsoft.com/office/drawing/2014/main" id="{292EC502-9BAA-4211-8091-2B667B46336F}"/>
                      </a:ext>
                    </a:extLst>
                  </p:cNvPr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3" name="Retângulo de cantos arredondados 18">
                    <a:extLst>
                      <a:ext uri="{FF2B5EF4-FFF2-40B4-BE49-F238E27FC236}">
                        <a16:creationId xmlns:a16="http://schemas.microsoft.com/office/drawing/2014/main" id="{A0A00FB9-19F0-40D6-9979-B6AF83BEF387}"/>
                      </a:ext>
                    </a:extLst>
                  </p:cNvPr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54" name="Grupo 19">
                    <a:extLst>
                      <a:ext uri="{FF2B5EF4-FFF2-40B4-BE49-F238E27FC236}">
                        <a16:creationId xmlns:a16="http://schemas.microsoft.com/office/drawing/2014/main" id="{D480FE67-C2BF-4B96-B715-C8E83A4C8601}"/>
                      </a:ext>
                    </a:extLst>
                  </p:cNvPr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664" name="Elipse 1663">
                      <a:extLst>
                        <a:ext uri="{FF2B5EF4-FFF2-40B4-BE49-F238E27FC236}">
                          <a16:creationId xmlns:a16="http://schemas.microsoft.com/office/drawing/2014/main" id="{B86E776C-30A9-43E6-A696-9D22727C2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5" name="Elipse 1664">
                      <a:extLst>
                        <a:ext uri="{FF2B5EF4-FFF2-40B4-BE49-F238E27FC236}">
                          <a16:creationId xmlns:a16="http://schemas.microsoft.com/office/drawing/2014/main" id="{1EFDF219-C52B-40AC-80B8-34BF6648C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6" name="Elipse 1665">
                      <a:extLst>
                        <a:ext uri="{FF2B5EF4-FFF2-40B4-BE49-F238E27FC236}">
                          <a16:creationId xmlns:a16="http://schemas.microsoft.com/office/drawing/2014/main" id="{1699CC68-F0D6-4BEB-9813-EFAAE3D39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655" name="Elipse 1654">
                    <a:extLst>
                      <a:ext uri="{FF2B5EF4-FFF2-40B4-BE49-F238E27FC236}">
                        <a16:creationId xmlns:a16="http://schemas.microsoft.com/office/drawing/2014/main" id="{1EB6B5B4-1286-4890-B866-6978D2D42627}"/>
                      </a:ext>
                    </a:extLst>
                  </p:cNvPr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6" name="Elipse 1655">
                    <a:extLst>
                      <a:ext uri="{FF2B5EF4-FFF2-40B4-BE49-F238E27FC236}">
                        <a16:creationId xmlns:a16="http://schemas.microsoft.com/office/drawing/2014/main" id="{A8A56B52-EA64-45CD-B890-F14E3642F13E}"/>
                      </a:ext>
                    </a:extLst>
                  </p:cNvPr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57" name="Grupo 22">
                    <a:extLst>
                      <a:ext uri="{FF2B5EF4-FFF2-40B4-BE49-F238E27FC236}">
                        <a16:creationId xmlns:a16="http://schemas.microsoft.com/office/drawing/2014/main" id="{CB65CA17-A833-4A8F-B198-DB6C640B1C2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661" name="Elipse 1660">
                      <a:extLst>
                        <a:ext uri="{FF2B5EF4-FFF2-40B4-BE49-F238E27FC236}">
                          <a16:creationId xmlns:a16="http://schemas.microsoft.com/office/drawing/2014/main" id="{7063733F-65AA-4053-BB8E-5764F2B0AAB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2" name="Elipse 1661">
                      <a:extLst>
                        <a:ext uri="{FF2B5EF4-FFF2-40B4-BE49-F238E27FC236}">
                          <a16:creationId xmlns:a16="http://schemas.microsoft.com/office/drawing/2014/main" id="{D7C8E57A-614D-4821-83B6-4B3D50E991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3" name="Elipse 1662">
                      <a:extLst>
                        <a:ext uri="{FF2B5EF4-FFF2-40B4-BE49-F238E27FC236}">
                          <a16:creationId xmlns:a16="http://schemas.microsoft.com/office/drawing/2014/main" id="{A405D33F-3E6D-4ED9-BC4A-4C8E33EB8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658" name="Elipse 1657">
                    <a:extLst>
                      <a:ext uri="{FF2B5EF4-FFF2-40B4-BE49-F238E27FC236}">
                        <a16:creationId xmlns:a16="http://schemas.microsoft.com/office/drawing/2014/main" id="{2DBB1E36-020F-45DE-8844-287E3F7D5907}"/>
                      </a:ext>
                    </a:extLst>
                  </p:cNvPr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9" name="Elipse 1658">
                    <a:extLst>
                      <a:ext uri="{FF2B5EF4-FFF2-40B4-BE49-F238E27FC236}">
                        <a16:creationId xmlns:a16="http://schemas.microsoft.com/office/drawing/2014/main" id="{D5A01195-8CE8-4E08-B51E-E7F4C6C426B4}"/>
                      </a:ext>
                    </a:extLst>
                  </p:cNvPr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0" name="Elipse 1659">
                    <a:extLst>
                      <a:ext uri="{FF2B5EF4-FFF2-40B4-BE49-F238E27FC236}">
                        <a16:creationId xmlns:a16="http://schemas.microsoft.com/office/drawing/2014/main" id="{63B76A56-3389-4DF0-99C9-75FD5A8349D1}"/>
                      </a:ext>
                    </a:extLst>
                  </p:cNvPr>
                  <p:cNvSpPr/>
                  <p:nvPr/>
                </p:nvSpPr>
                <p:spPr>
                  <a:xfrm>
                    <a:off x="3782392" y="2509327"/>
                    <a:ext cx="941247" cy="2141951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638" name="Elipse 1637">
                <a:extLst>
                  <a:ext uri="{FF2B5EF4-FFF2-40B4-BE49-F238E27FC236}">
                    <a16:creationId xmlns:a16="http://schemas.microsoft.com/office/drawing/2014/main" id="{935B4DB6-1314-4BDB-B405-8BAC3542A1CA}"/>
                  </a:ext>
                </a:extLst>
              </p:cNvPr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9" name="Elipse 1638">
                <a:extLst>
                  <a:ext uri="{FF2B5EF4-FFF2-40B4-BE49-F238E27FC236}">
                    <a16:creationId xmlns:a16="http://schemas.microsoft.com/office/drawing/2014/main" id="{4C5A5055-278F-4905-93FD-2971997D35BF}"/>
                  </a:ext>
                </a:extLst>
              </p:cNvPr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33" name="Retângulo 1632">
              <a:extLst>
                <a:ext uri="{FF2B5EF4-FFF2-40B4-BE49-F238E27FC236}">
                  <a16:creationId xmlns:a16="http://schemas.microsoft.com/office/drawing/2014/main" id="{181F9A7D-ED20-4CB5-B577-50D0BE32A832}"/>
                </a:ext>
              </a:extLst>
            </p:cNvPr>
            <p:cNvSpPr/>
            <p:nvPr/>
          </p:nvSpPr>
          <p:spPr>
            <a:xfrm>
              <a:off x="0" y="1394030"/>
              <a:ext cx="7979496" cy="1416582"/>
            </a:xfrm>
            <a:prstGeom prst="rect">
              <a:avLst/>
            </a:prstGeom>
            <a:solidFill>
              <a:srgbClr val="00A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4" name="Retângulo 1633">
              <a:extLst>
                <a:ext uri="{FF2B5EF4-FFF2-40B4-BE49-F238E27FC236}">
                  <a16:creationId xmlns:a16="http://schemas.microsoft.com/office/drawing/2014/main" id="{19669CDB-B80C-4894-BED1-EC7FD20DCD69}"/>
                </a:ext>
              </a:extLst>
            </p:cNvPr>
            <p:cNvSpPr/>
            <p:nvPr/>
          </p:nvSpPr>
          <p:spPr>
            <a:xfrm>
              <a:off x="7981047" y="1394029"/>
              <a:ext cx="1162953" cy="1416582"/>
            </a:xfrm>
            <a:prstGeom prst="rect">
              <a:avLst/>
            </a:prstGeom>
            <a:solidFill>
              <a:srgbClr val="0083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5" name="Retângulo 1634">
              <a:extLst>
                <a:ext uri="{FF2B5EF4-FFF2-40B4-BE49-F238E27FC236}">
                  <a16:creationId xmlns:a16="http://schemas.microsoft.com/office/drawing/2014/main" id="{08B0D349-3BEA-4CD9-A6D4-D47961368FDC}"/>
                </a:ext>
              </a:extLst>
            </p:cNvPr>
            <p:cNvSpPr/>
            <p:nvPr/>
          </p:nvSpPr>
          <p:spPr>
            <a:xfrm>
              <a:off x="1993026" y="1347070"/>
              <a:ext cx="460934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96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DST OU IST</a:t>
              </a:r>
            </a:p>
          </p:txBody>
        </p:sp>
        <p:sp>
          <p:nvSpPr>
            <p:cNvPr id="1636" name="Retângulo 1635">
              <a:extLst>
                <a:ext uri="{FF2B5EF4-FFF2-40B4-BE49-F238E27FC236}">
                  <a16:creationId xmlns:a16="http://schemas.microsoft.com/office/drawing/2014/main" id="{AC18B2C6-8BAB-4659-8067-E452C1DC6FE7}"/>
                </a:ext>
              </a:extLst>
            </p:cNvPr>
            <p:cNvSpPr/>
            <p:nvPr/>
          </p:nvSpPr>
          <p:spPr>
            <a:xfrm>
              <a:off x="8288275" y="1317490"/>
              <a:ext cx="54694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96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?</a:t>
              </a:r>
              <a:endParaRPr lang="pt-BR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653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120</Words>
  <Application>Microsoft Office PowerPoint</Application>
  <PresentationFormat>Apresentação na tela (4:3)</PresentationFormat>
  <Paragraphs>24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Aharoni</vt:lpstr>
      <vt:lpstr>Arial</vt:lpstr>
      <vt:lpstr>Calibri</vt:lpstr>
      <vt:lpstr>Cambria Math</vt:lpstr>
      <vt:lpstr>Yanone Kaffeesatz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Gitzel</cp:lastModifiedBy>
  <cp:revision>172</cp:revision>
  <dcterms:created xsi:type="dcterms:W3CDTF">2019-02-15T13:24:10Z</dcterms:created>
  <dcterms:modified xsi:type="dcterms:W3CDTF">2019-05-23T00:42:35Z</dcterms:modified>
</cp:coreProperties>
</file>