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7" r:id="rId10"/>
    <p:sldId id="268" r:id="rId11"/>
    <p:sldId id="269" r:id="rId12"/>
    <p:sldId id="270" r:id="rId13"/>
    <p:sldId id="272" r:id="rId14"/>
    <p:sldId id="273" r:id="rId15"/>
    <p:sldId id="271" r:id="rId16"/>
    <p:sldId id="27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B1A"/>
    <a:srgbClr val="F6BB16"/>
    <a:srgbClr val="9A3836"/>
    <a:srgbClr val="6893C6"/>
    <a:srgbClr val="D8A076"/>
    <a:srgbClr val="E7C5AB"/>
    <a:srgbClr val="B36A33"/>
    <a:srgbClr val="DC9E9C"/>
    <a:srgbClr val="C58A4F"/>
    <a:srgbClr val="457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5" autoAdjust="0"/>
    <p:restoredTop sz="98849" autoAdjust="0"/>
  </p:normalViewPr>
  <p:slideViewPr>
    <p:cSldViewPr>
      <p:cViewPr>
        <p:scale>
          <a:sx n="75" d="100"/>
          <a:sy n="75" d="100"/>
        </p:scale>
        <p:origin x="-1998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14048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4" name="Grupo 13"/>
          <p:cNvGrpSpPr/>
          <p:nvPr/>
        </p:nvGrpSpPr>
        <p:grpSpPr>
          <a:xfrm rot="17875225">
            <a:off x="3281191" y="1510594"/>
            <a:ext cx="1991142" cy="1995584"/>
            <a:chOff x="4211960" y="2231496"/>
            <a:chExt cx="362609" cy="363418"/>
          </a:xfrm>
        </p:grpSpPr>
        <p:sp>
          <p:nvSpPr>
            <p:cNvPr id="12" name="Retângulo 11"/>
            <p:cNvSpPr/>
            <p:nvPr/>
          </p:nvSpPr>
          <p:spPr>
            <a:xfrm>
              <a:off x="4342187" y="2231496"/>
              <a:ext cx="102155" cy="363418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11960" y="2362133"/>
              <a:ext cx="362609" cy="102143"/>
            </a:xfrm>
            <a:prstGeom prst="rect">
              <a:avLst/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 rot="1987061">
            <a:off x="4450450" y="2894891"/>
            <a:ext cx="1610020" cy="2238799"/>
            <a:chOff x="3832556" y="3093639"/>
            <a:chExt cx="1610020" cy="2238799"/>
          </a:xfrm>
        </p:grpSpPr>
        <p:sp>
          <p:nvSpPr>
            <p:cNvPr id="11" name="Retângulo 10"/>
            <p:cNvSpPr/>
            <p:nvPr/>
          </p:nvSpPr>
          <p:spPr>
            <a:xfrm rot="16200000">
              <a:off x="4357091" y="4246953"/>
              <a:ext cx="560949" cy="16100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 rot="16200000">
              <a:off x="4042734" y="3932597"/>
              <a:ext cx="2238799" cy="560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73205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784071" y="1089667"/>
            <a:ext cx="1687615" cy="4485431"/>
            <a:chOff x="4396553" y="2420888"/>
            <a:chExt cx="785684" cy="2088232"/>
          </a:xfrm>
          <a:solidFill>
            <a:schemeClr val="accent4">
              <a:lumMod val="75000"/>
            </a:schemeClr>
          </a:solidFill>
        </p:grpSpPr>
        <p:sp>
          <p:nvSpPr>
            <p:cNvPr id="6" name="Elipse 5"/>
            <p:cNvSpPr/>
            <p:nvPr/>
          </p:nvSpPr>
          <p:spPr>
            <a:xfrm>
              <a:off x="4682414" y="2420888"/>
              <a:ext cx="213963" cy="399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468118" y="2535641"/>
              <a:ext cx="641190" cy="1342583"/>
              <a:chOff x="4325330" y="2247814"/>
              <a:chExt cx="996372" cy="2086293"/>
            </a:xfrm>
            <a:grpFill/>
          </p:grpSpPr>
          <p:sp>
            <p:nvSpPr>
              <p:cNvPr id="10" name="Elipse 9"/>
              <p:cNvSpPr/>
              <p:nvPr/>
            </p:nvSpPr>
            <p:spPr>
              <a:xfrm>
                <a:off x="4325330" y="2247814"/>
                <a:ext cx="996372" cy="7264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325330" y="2604454"/>
                <a:ext cx="996372" cy="172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de cantos arredondados 7"/>
            <p:cNvSpPr/>
            <p:nvPr/>
          </p:nvSpPr>
          <p:spPr>
            <a:xfrm>
              <a:off x="4396553" y="3880743"/>
              <a:ext cx="785684" cy="64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4505610" y="3996045"/>
              <a:ext cx="552564" cy="5130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650366" y="47637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2839562" y="1097843"/>
            <a:ext cx="3165243" cy="4370723"/>
            <a:chOff x="4712751" y="1268760"/>
            <a:chExt cx="3165243" cy="4370723"/>
          </a:xfrm>
        </p:grpSpPr>
        <p:sp>
          <p:nvSpPr>
            <p:cNvPr id="86" name="Elipse 85"/>
            <p:cNvSpPr/>
            <p:nvPr/>
          </p:nvSpPr>
          <p:spPr>
            <a:xfrm>
              <a:off x="5220072" y="1268760"/>
              <a:ext cx="2657922" cy="2657922"/>
            </a:xfrm>
            <a:prstGeom prst="ellipse">
              <a:avLst/>
            </a:prstGeom>
            <a:solidFill>
              <a:srgbClr val="F7B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5742633" y="1791321"/>
              <a:ext cx="1612801" cy="1612801"/>
            </a:xfrm>
            <a:prstGeom prst="ellipse">
              <a:avLst/>
            </a:prstGeom>
            <a:solidFill>
              <a:srgbClr val="F65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Grupo 106"/>
            <p:cNvGrpSpPr/>
            <p:nvPr/>
          </p:nvGrpSpPr>
          <p:grpSpPr>
            <a:xfrm rot="2044970">
              <a:off x="5271360" y="2880109"/>
              <a:ext cx="593598" cy="2314614"/>
              <a:chOff x="5328050" y="3147065"/>
              <a:chExt cx="593598" cy="2314613"/>
            </a:xfrm>
          </p:grpSpPr>
          <p:sp>
            <p:nvSpPr>
              <p:cNvPr id="133" name="Forma livre 132"/>
              <p:cNvSpPr/>
              <p:nvPr/>
            </p:nvSpPr>
            <p:spPr>
              <a:xfrm>
                <a:off x="5483241" y="3987263"/>
                <a:ext cx="259392" cy="1474415"/>
              </a:xfrm>
              <a:custGeom>
                <a:avLst/>
                <a:gdLst>
                  <a:gd name="connsiteX0" fmla="*/ 14 w 259392"/>
                  <a:gd name="connsiteY0" fmla="*/ 18995 h 1474415"/>
                  <a:gd name="connsiteX1" fmla="*/ 121934 w 259392"/>
                  <a:gd name="connsiteY1" fmla="*/ 209495 h 1474415"/>
                  <a:gd name="connsiteX2" fmla="*/ 60974 w 259392"/>
                  <a:gd name="connsiteY2" fmla="*/ 460955 h 1474415"/>
                  <a:gd name="connsiteX3" fmla="*/ 167654 w 259392"/>
                  <a:gd name="connsiteY3" fmla="*/ 727655 h 1474415"/>
                  <a:gd name="connsiteX4" fmla="*/ 7634 w 259392"/>
                  <a:gd name="connsiteY4" fmla="*/ 1055315 h 1474415"/>
                  <a:gd name="connsiteX5" fmla="*/ 114314 w 259392"/>
                  <a:gd name="connsiteY5" fmla="*/ 1352495 h 1474415"/>
                  <a:gd name="connsiteX6" fmla="*/ 76214 w 259392"/>
                  <a:gd name="connsiteY6" fmla="*/ 1474415 h 1474415"/>
                  <a:gd name="connsiteX7" fmla="*/ 205754 w 259392"/>
                  <a:gd name="connsiteY7" fmla="*/ 1352495 h 1474415"/>
                  <a:gd name="connsiteX8" fmla="*/ 106694 w 259392"/>
                  <a:gd name="connsiteY8" fmla="*/ 1139135 h 1474415"/>
                  <a:gd name="connsiteX9" fmla="*/ 251474 w 259392"/>
                  <a:gd name="connsiteY9" fmla="*/ 834335 h 1474415"/>
                  <a:gd name="connsiteX10" fmla="*/ 228614 w 259392"/>
                  <a:gd name="connsiteY10" fmla="*/ 537155 h 1474415"/>
                  <a:gd name="connsiteX11" fmla="*/ 129554 w 259392"/>
                  <a:gd name="connsiteY11" fmla="*/ 445715 h 1474415"/>
                  <a:gd name="connsiteX12" fmla="*/ 213374 w 259392"/>
                  <a:gd name="connsiteY12" fmla="*/ 224735 h 1474415"/>
                  <a:gd name="connsiteX13" fmla="*/ 114314 w 259392"/>
                  <a:gd name="connsiteY13" fmla="*/ 26615 h 1474415"/>
                  <a:gd name="connsiteX14" fmla="*/ 14 w 259392"/>
                  <a:gd name="connsiteY14" fmla="*/ 18995 h 147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9392" h="1474415">
                    <a:moveTo>
                      <a:pt x="14" y="18995"/>
                    </a:moveTo>
                    <a:cubicBezTo>
                      <a:pt x="1284" y="49475"/>
                      <a:pt x="111774" y="135835"/>
                      <a:pt x="121934" y="209495"/>
                    </a:cubicBezTo>
                    <a:cubicBezTo>
                      <a:pt x="132094" y="283155"/>
                      <a:pt x="53354" y="374595"/>
                      <a:pt x="60974" y="460955"/>
                    </a:cubicBezTo>
                    <a:cubicBezTo>
                      <a:pt x="68594" y="547315"/>
                      <a:pt x="176544" y="628595"/>
                      <a:pt x="167654" y="727655"/>
                    </a:cubicBezTo>
                    <a:cubicBezTo>
                      <a:pt x="158764" y="826715"/>
                      <a:pt x="16524" y="951175"/>
                      <a:pt x="7634" y="1055315"/>
                    </a:cubicBezTo>
                    <a:cubicBezTo>
                      <a:pt x="-1256" y="1159455"/>
                      <a:pt x="102884" y="1282645"/>
                      <a:pt x="114314" y="1352495"/>
                    </a:cubicBezTo>
                    <a:cubicBezTo>
                      <a:pt x="125744" y="1422345"/>
                      <a:pt x="60974" y="1474415"/>
                      <a:pt x="76214" y="1474415"/>
                    </a:cubicBezTo>
                    <a:cubicBezTo>
                      <a:pt x="91454" y="1474415"/>
                      <a:pt x="200674" y="1408375"/>
                      <a:pt x="205754" y="1352495"/>
                    </a:cubicBezTo>
                    <a:cubicBezTo>
                      <a:pt x="210834" y="1296615"/>
                      <a:pt x="99074" y="1225495"/>
                      <a:pt x="106694" y="1139135"/>
                    </a:cubicBezTo>
                    <a:cubicBezTo>
                      <a:pt x="114314" y="1052775"/>
                      <a:pt x="231154" y="934665"/>
                      <a:pt x="251474" y="834335"/>
                    </a:cubicBezTo>
                    <a:cubicBezTo>
                      <a:pt x="271794" y="734005"/>
                      <a:pt x="248934" y="601925"/>
                      <a:pt x="228614" y="537155"/>
                    </a:cubicBezTo>
                    <a:cubicBezTo>
                      <a:pt x="208294" y="472385"/>
                      <a:pt x="132094" y="497785"/>
                      <a:pt x="129554" y="445715"/>
                    </a:cubicBezTo>
                    <a:cubicBezTo>
                      <a:pt x="127014" y="393645"/>
                      <a:pt x="215914" y="294585"/>
                      <a:pt x="213374" y="224735"/>
                    </a:cubicBezTo>
                    <a:cubicBezTo>
                      <a:pt x="210834" y="154885"/>
                      <a:pt x="148604" y="55825"/>
                      <a:pt x="114314" y="26615"/>
                    </a:cubicBezTo>
                    <a:cubicBezTo>
                      <a:pt x="80024" y="-2595"/>
                      <a:pt x="-1256" y="-11485"/>
                      <a:pt x="14" y="189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5480833" y="3966303"/>
                <a:ext cx="288032" cy="234575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Elipse 134"/>
              <p:cNvSpPr/>
              <p:nvPr/>
            </p:nvSpPr>
            <p:spPr>
              <a:xfrm rot="16200000">
                <a:off x="5156586" y="3318529"/>
                <a:ext cx="936526" cy="593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 rot="2044970">
              <a:off x="4712751" y="2908588"/>
              <a:ext cx="471311" cy="1837782"/>
              <a:chOff x="5328050" y="3147065"/>
              <a:chExt cx="593598" cy="2314613"/>
            </a:xfrm>
          </p:grpSpPr>
          <p:sp>
            <p:nvSpPr>
              <p:cNvPr id="127" name="Forma livre 126"/>
              <p:cNvSpPr/>
              <p:nvPr/>
            </p:nvSpPr>
            <p:spPr>
              <a:xfrm>
                <a:off x="5483241" y="3987263"/>
                <a:ext cx="259392" cy="1474415"/>
              </a:xfrm>
              <a:custGeom>
                <a:avLst/>
                <a:gdLst>
                  <a:gd name="connsiteX0" fmla="*/ 14 w 259392"/>
                  <a:gd name="connsiteY0" fmla="*/ 18995 h 1474415"/>
                  <a:gd name="connsiteX1" fmla="*/ 121934 w 259392"/>
                  <a:gd name="connsiteY1" fmla="*/ 209495 h 1474415"/>
                  <a:gd name="connsiteX2" fmla="*/ 60974 w 259392"/>
                  <a:gd name="connsiteY2" fmla="*/ 460955 h 1474415"/>
                  <a:gd name="connsiteX3" fmla="*/ 167654 w 259392"/>
                  <a:gd name="connsiteY3" fmla="*/ 727655 h 1474415"/>
                  <a:gd name="connsiteX4" fmla="*/ 7634 w 259392"/>
                  <a:gd name="connsiteY4" fmla="*/ 1055315 h 1474415"/>
                  <a:gd name="connsiteX5" fmla="*/ 114314 w 259392"/>
                  <a:gd name="connsiteY5" fmla="*/ 1352495 h 1474415"/>
                  <a:gd name="connsiteX6" fmla="*/ 76214 w 259392"/>
                  <a:gd name="connsiteY6" fmla="*/ 1474415 h 1474415"/>
                  <a:gd name="connsiteX7" fmla="*/ 205754 w 259392"/>
                  <a:gd name="connsiteY7" fmla="*/ 1352495 h 1474415"/>
                  <a:gd name="connsiteX8" fmla="*/ 106694 w 259392"/>
                  <a:gd name="connsiteY8" fmla="*/ 1139135 h 1474415"/>
                  <a:gd name="connsiteX9" fmla="*/ 251474 w 259392"/>
                  <a:gd name="connsiteY9" fmla="*/ 834335 h 1474415"/>
                  <a:gd name="connsiteX10" fmla="*/ 228614 w 259392"/>
                  <a:gd name="connsiteY10" fmla="*/ 537155 h 1474415"/>
                  <a:gd name="connsiteX11" fmla="*/ 129554 w 259392"/>
                  <a:gd name="connsiteY11" fmla="*/ 445715 h 1474415"/>
                  <a:gd name="connsiteX12" fmla="*/ 213374 w 259392"/>
                  <a:gd name="connsiteY12" fmla="*/ 224735 h 1474415"/>
                  <a:gd name="connsiteX13" fmla="*/ 114314 w 259392"/>
                  <a:gd name="connsiteY13" fmla="*/ 26615 h 1474415"/>
                  <a:gd name="connsiteX14" fmla="*/ 14 w 259392"/>
                  <a:gd name="connsiteY14" fmla="*/ 18995 h 147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9392" h="1474415">
                    <a:moveTo>
                      <a:pt x="14" y="18995"/>
                    </a:moveTo>
                    <a:cubicBezTo>
                      <a:pt x="1284" y="49475"/>
                      <a:pt x="111774" y="135835"/>
                      <a:pt x="121934" y="209495"/>
                    </a:cubicBezTo>
                    <a:cubicBezTo>
                      <a:pt x="132094" y="283155"/>
                      <a:pt x="53354" y="374595"/>
                      <a:pt x="60974" y="460955"/>
                    </a:cubicBezTo>
                    <a:cubicBezTo>
                      <a:pt x="68594" y="547315"/>
                      <a:pt x="176544" y="628595"/>
                      <a:pt x="167654" y="727655"/>
                    </a:cubicBezTo>
                    <a:cubicBezTo>
                      <a:pt x="158764" y="826715"/>
                      <a:pt x="16524" y="951175"/>
                      <a:pt x="7634" y="1055315"/>
                    </a:cubicBezTo>
                    <a:cubicBezTo>
                      <a:pt x="-1256" y="1159455"/>
                      <a:pt x="102884" y="1282645"/>
                      <a:pt x="114314" y="1352495"/>
                    </a:cubicBezTo>
                    <a:cubicBezTo>
                      <a:pt x="125744" y="1422345"/>
                      <a:pt x="60974" y="1474415"/>
                      <a:pt x="76214" y="1474415"/>
                    </a:cubicBezTo>
                    <a:cubicBezTo>
                      <a:pt x="91454" y="1474415"/>
                      <a:pt x="200674" y="1408375"/>
                      <a:pt x="205754" y="1352495"/>
                    </a:cubicBezTo>
                    <a:cubicBezTo>
                      <a:pt x="210834" y="1296615"/>
                      <a:pt x="99074" y="1225495"/>
                      <a:pt x="106694" y="1139135"/>
                    </a:cubicBezTo>
                    <a:cubicBezTo>
                      <a:pt x="114314" y="1052775"/>
                      <a:pt x="231154" y="934665"/>
                      <a:pt x="251474" y="834335"/>
                    </a:cubicBezTo>
                    <a:cubicBezTo>
                      <a:pt x="271794" y="734005"/>
                      <a:pt x="248934" y="601925"/>
                      <a:pt x="228614" y="537155"/>
                    </a:cubicBezTo>
                    <a:cubicBezTo>
                      <a:pt x="208294" y="472385"/>
                      <a:pt x="132094" y="497785"/>
                      <a:pt x="129554" y="445715"/>
                    </a:cubicBezTo>
                    <a:cubicBezTo>
                      <a:pt x="127014" y="393645"/>
                      <a:pt x="215914" y="294585"/>
                      <a:pt x="213374" y="224735"/>
                    </a:cubicBezTo>
                    <a:cubicBezTo>
                      <a:pt x="210834" y="154885"/>
                      <a:pt x="148604" y="55825"/>
                      <a:pt x="114314" y="26615"/>
                    </a:cubicBezTo>
                    <a:cubicBezTo>
                      <a:pt x="80024" y="-2595"/>
                      <a:pt x="-1256" y="-11485"/>
                      <a:pt x="14" y="189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5480833" y="3966303"/>
                <a:ext cx="288032" cy="234575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/>
              <p:cNvSpPr/>
              <p:nvPr/>
            </p:nvSpPr>
            <p:spPr>
              <a:xfrm rot="16200000">
                <a:off x="5156586" y="3318529"/>
                <a:ext cx="936526" cy="593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2044970">
              <a:off x="5465961" y="3801701"/>
              <a:ext cx="471311" cy="1837782"/>
              <a:chOff x="5328050" y="3147065"/>
              <a:chExt cx="593598" cy="2314613"/>
            </a:xfrm>
          </p:grpSpPr>
          <p:sp>
            <p:nvSpPr>
              <p:cNvPr id="114" name="Forma livre 113"/>
              <p:cNvSpPr/>
              <p:nvPr/>
            </p:nvSpPr>
            <p:spPr>
              <a:xfrm>
                <a:off x="5483241" y="3987263"/>
                <a:ext cx="259392" cy="1474415"/>
              </a:xfrm>
              <a:custGeom>
                <a:avLst/>
                <a:gdLst>
                  <a:gd name="connsiteX0" fmla="*/ 14 w 259392"/>
                  <a:gd name="connsiteY0" fmla="*/ 18995 h 1474415"/>
                  <a:gd name="connsiteX1" fmla="*/ 121934 w 259392"/>
                  <a:gd name="connsiteY1" fmla="*/ 209495 h 1474415"/>
                  <a:gd name="connsiteX2" fmla="*/ 60974 w 259392"/>
                  <a:gd name="connsiteY2" fmla="*/ 460955 h 1474415"/>
                  <a:gd name="connsiteX3" fmla="*/ 167654 w 259392"/>
                  <a:gd name="connsiteY3" fmla="*/ 727655 h 1474415"/>
                  <a:gd name="connsiteX4" fmla="*/ 7634 w 259392"/>
                  <a:gd name="connsiteY4" fmla="*/ 1055315 h 1474415"/>
                  <a:gd name="connsiteX5" fmla="*/ 114314 w 259392"/>
                  <a:gd name="connsiteY5" fmla="*/ 1352495 h 1474415"/>
                  <a:gd name="connsiteX6" fmla="*/ 76214 w 259392"/>
                  <a:gd name="connsiteY6" fmla="*/ 1474415 h 1474415"/>
                  <a:gd name="connsiteX7" fmla="*/ 205754 w 259392"/>
                  <a:gd name="connsiteY7" fmla="*/ 1352495 h 1474415"/>
                  <a:gd name="connsiteX8" fmla="*/ 106694 w 259392"/>
                  <a:gd name="connsiteY8" fmla="*/ 1139135 h 1474415"/>
                  <a:gd name="connsiteX9" fmla="*/ 251474 w 259392"/>
                  <a:gd name="connsiteY9" fmla="*/ 834335 h 1474415"/>
                  <a:gd name="connsiteX10" fmla="*/ 228614 w 259392"/>
                  <a:gd name="connsiteY10" fmla="*/ 537155 h 1474415"/>
                  <a:gd name="connsiteX11" fmla="*/ 129554 w 259392"/>
                  <a:gd name="connsiteY11" fmla="*/ 445715 h 1474415"/>
                  <a:gd name="connsiteX12" fmla="*/ 213374 w 259392"/>
                  <a:gd name="connsiteY12" fmla="*/ 224735 h 1474415"/>
                  <a:gd name="connsiteX13" fmla="*/ 114314 w 259392"/>
                  <a:gd name="connsiteY13" fmla="*/ 26615 h 1474415"/>
                  <a:gd name="connsiteX14" fmla="*/ 14 w 259392"/>
                  <a:gd name="connsiteY14" fmla="*/ 18995 h 147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9392" h="1474415">
                    <a:moveTo>
                      <a:pt x="14" y="18995"/>
                    </a:moveTo>
                    <a:cubicBezTo>
                      <a:pt x="1284" y="49475"/>
                      <a:pt x="111774" y="135835"/>
                      <a:pt x="121934" y="209495"/>
                    </a:cubicBezTo>
                    <a:cubicBezTo>
                      <a:pt x="132094" y="283155"/>
                      <a:pt x="53354" y="374595"/>
                      <a:pt x="60974" y="460955"/>
                    </a:cubicBezTo>
                    <a:cubicBezTo>
                      <a:pt x="68594" y="547315"/>
                      <a:pt x="176544" y="628595"/>
                      <a:pt x="167654" y="727655"/>
                    </a:cubicBezTo>
                    <a:cubicBezTo>
                      <a:pt x="158764" y="826715"/>
                      <a:pt x="16524" y="951175"/>
                      <a:pt x="7634" y="1055315"/>
                    </a:cubicBezTo>
                    <a:cubicBezTo>
                      <a:pt x="-1256" y="1159455"/>
                      <a:pt x="102884" y="1282645"/>
                      <a:pt x="114314" y="1352495"/>
                    </a:cubicBezTo>
                    <a:cubicBezTo>
                      <a:pt x="125744" y="1422345"/>
                      <a:pt x="60974" y="1474415"/>
                      <a:pt x="76214" y="1474415"/>
                    </a:cubicBezTo>
                    <a:cubicBezTo>
                      <a:pt x="91454" y="1474415"/>
                      <a:pt x="200674" y="1408375"/>
                      <a:pt x="205754" y="1352495"/>
                    </a:cubicBezTo>
                    <a:cubicBezTo>
                      <a:pt x="210834" y="1296615"/>
                      <a:pt x="99074" y="1225495"/>
                      <a:pt x="106694" y="1139135"/>
                    </a:cubicBezTo>
                    <a:cubicBezTo>
                      <a:pt x="114314" y="1052775"/>
                      <a:pt x="231154" y="934665"/>
                      <a:pt x="251474" y="834335"/>
                    </a:cubicBezTo>
                    <a:cubicBezTo>
                      <a:pt x="271794" y="734005"/>
                      <a:pt x="248934" y="601925"/>
                      <a:pt x="228614" y="537155"/>
                    </a:cubicBezTo>
                    <a:cubicBezTo>
                      <a:pt x="208294" y="472385"/>
                      <a:pt x="132094" y="497785"/>
                      <a:pt x="129554" y="445715"/>
                    </a:cubicBezTo>
                    <a:cubicBezTo>
                      <a:pt x="127014" y="393645"/>
                      <a:pt x="215914" y="294585"/>
                      <a:pt x="213374" y="224735"/>
                    </a:cubicBezTo>
                    <a:cubicBezTo>
                      <a:pt x="210834" y="154885"/>
                      <a:pt x="148604" y="55825"/>
                      <a:pt x="114314" y="26615"/>
                    </a:cubicBezTo>
                    <a:cubicBezTo>
                      <a:pt x="80024" y="-2595"/>
                      <a:pt x="-1256" y="-11485"/>
                      <a:pt x="14" y="189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480833" y="3966303"/>
                <a:ext cx="288032" cy="234575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/>
              <p:cNvSpPr/>
              <p:nvPr/>
            </p:nvSpPr>
            <p:spPr>
              <a:xfrm rot="16200000">
                <a:off x="5156586" y="3318529"/>
                <a:ext cx="936526" cy="593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403355" y="560444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0" name="Grupo 79"/>
          <p:cNvGrpSpPr/>
          <p:nvPr/>
        </p:nvGrpSpPr>
        <p:grpSpPr>
          <a:xfrm rot="20236534">
            <a:off x="2332278" y="1442733"/>
            <a:ext cx="2116967" cy="1517187"/>
            <a:chOff x="3146127" y="2325181"/>
            <a:chExt cx="2938041" cy="2105634"/>
          </a:xfrm>
        </p:grpSpPr>
        <p:sp>
          <p:nvSpPr>
            <p:cNvPr id="59" name="Retângulo 58"/>
            <p:cNvSpPr/>
            <p:nvPr/>
          </p:nvSpPr>
          <p:spPr>
            <a:xfrm>
              <a:off x="5491512" y="2758131"/>
              <a:ext cx="25893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78"/>
            <p:cNvGrpSpPr/>
            <p:nvPr/>
          </p:nvGrpSpPr>
          <p:grpSpPr>
            <a:xfrm>
              <a:off x="3146127" y="2325181"/>
              <a:ext cx="2938041" cy="2105634"/>
              <a:chOff x="3146127" y="2325181"/>
              <a:chExt cx="2938041" cy="2105634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3203848" y="2348880"/>
                <a:ext cx="2592288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1224136">
                    <a:moveTo>
                      <a:pt x="1296144" y="0"/>
                    </a:moveTo>
                    <a:lnTo>
                      <a:pt x="1296144" y="612068"/>
                    </a:lnTo>
                    <a:lnTo>
                      <a:pt x="2592288" y="612068"/>
                    </a:lnTo>
                    <a:cubicBezTo>
                      <a:pt x="2592288" y="950104"/>
                      <a:pt x="2011985" y="1224136"/>
                      <a:pt x="1296144" y="1224136"/>
                    </a:cubicBezTo>
                    <a:cubicBezTo>
                      <a:pt x="580303" y="1224136"/>
                      <a:pt x="0" y="950104"/>
                      <a:pt x="0" y="612068"/>
                    </a:cubicBezTo>
                    <a:cubicBezTo>
                      <a:pt x="0" y="274032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Trapezoide 8"/>
              <p:cNvSpPr/>
              <p:nvPr/>
            </p:nvSpPr>
            <p:spPr>
              <a:xfrm>
                <a:off x="3146127" y="3009257"/>
                <a:ext cx="2707729" cy="203719"/>
              </a:xfrm>
              <a:prstGeom prst="trapezoid">
                <a:avLst/>
              </a:pr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203848" y="3212976"/>
                <a:ext cx="2592288" cy="47399"/>
              </a:xfrm>
              <a:prstGeom prst="rect">
                <a:avLst/>
              </a:prstGeom>
              <a:solidFill>
                <a:srgbClr val="F47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4715510" y="3940302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29" name="Fluxograma: Conector 28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Grupo 40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27" name="Rosca 26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Conector reto 30"/>
                  <p:cNvCxnSpPr>
                    <a:stCxn id="27" idx="3"/>
                    <a:endCxn id="27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ector reto 33"/>
                  <p:cNvCxnSpPr>
                    <a:stCxn id="27" idx="5"/>
                    <a:endCxn id="27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to 36"/>
                  <p:cNvCxnSpPr>
                    <a:stCxn id="27" idx="2"/>
                    <a:endCxn id="27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to 39"/>
                  <p:cNvCxnSpPr>
                    <a:stCxn id="27" idx="0"/>
                    <a:endCxn id="27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Grupo 42"/>
              <p:cNvGrpSpPr/>
              <p:nvPr/>
            </p:nvGrpSpPr>
            <p:grpSpPr>
              <a:xfrm>
                <a:off x="3935020" y="3952238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44" name="Fluxograma: Conector 43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46" name="Rosca 45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" name="Conector reto 46"/>
                  <p:cNvCxnSpPr>
                    <a:stCxn id="46" idx="3"/>
                    <a:endCxn id="46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ector reto 47"/>
                  <p:cNvCxnSpPr>
                    <a:stCxn id="46" idx="5"/>
                    <a:endCxn id="46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ector reto 48"/>
                  <p:cNvCxnSpPr>
                    <a:stCxn id="46" idx="2"/>
                    <a:endCxn id="46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to 49"/>
                  <p:cNvCxnSpPr>
                    <a:stCxn id="46" idx="0"/>
                    <a:endCxn id="46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Retângulo 52"/>
              <p:cNvSpPr/>
              <p:nvPr/>
            </p:nvSpPr>
            <p:spPr>
              <a:xfrm rot="3454414">
                <a:off x="4506398" y="3900218"/>
                <a:ext cx="559460" cy="6269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"/>
              <p:cNvSpPr/>
              <p:nvPr/>
            </p:nvSpPr>
            <p:spPr>
              <a:xfrm>
                <a:off x="3203848" y="2325181"/>
                <a:ext cx="1296144" cy="684076"/>
              </a:xfrm>
              <a:custGeom>
                <a:avLst/>
                <a:gdLst/>
                <a:ahLst/>
                <a:cxnLst/>
                <a:rect l="l" t="t" r="r" b="b"/>
                <a:pathLst>
                  <a:path w="1296144" h="684076">
                    <a:moveTo>
                      <a:pt x="1296144" y="0"/>
                    </a:moveTo>
                    <a:lnTo>
                      <a:pt x="1296144" y="684076"/>
                    </a:lnTo>
                    <a:lnTo>
                      <a:pt x="0" y="684076"/>
                    </a:lnTo>
                    <a:cubicBezTo>
                      <a:pt x="0" y="306271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04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/>
              <p:cNvSpPr/>
              <p:nvPr/>
            </p:nvSpPr>
            <p:spPr>
              <a:xfrm rot="8029710">
                <a:off x="3880199" y="3447033"/>
                <a:ext cx="1921845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5" name="Grupo 74"/>
              <p:cNvGrpSpPr/>
              <p:nvPr/>
            </p:nvGrpSpPr>
            <p:grpSpPr>
              <a:xfrm>
                <a:off x="5750449" y="2698068"/>
                <a:ext cx="333719" cy="165844"/>
                <a:chOff x="669163" y="2357264"/>
                <a:chExt cx="2687085" cy="1335366"/>
              </a:xfrm>
            </p:grpSpPr>
            <p:sp>
              <p:nvSpPr>
                <p:cNvPr id="72" name="Retângulo de cantos arredondados 71"/>
                <p:cNvSpPr/>
                <p:nvPr/>
              </p:nvSpPr>
              <p:spPr>
                <a:xfrm rot="5400000">
                  <a:off x="1607020" y="1928181"/>
                  <a:ext cx="811371" cy="2234216"/>
                </a:xfrm>
                <a:prstGeom prst="roundRect">
                  <a:avLst/>
                </a:pr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669163" y="235726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de cantos arredondados 73"/>
                <p:cNvSpPr/>
                <p:nvPr/>
              </p:nvSpPr>
              <p:spPr>
                <a:xfrm>
                  <a:off x="2969367" y="239794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0" name="Grupo 99"/>
          <p:cNvGrpSpPr/>
          <p:nvPr/>
        </p:nvGrpSpPr>
        <p:grpSpPr>
          <a:xfrm rot="1862817">
            <a:off x="4798484" y="1756541"/>
            <a:ext cx="705940" cy="1824735"/>
            <a:chOff x="5004036" y="2123818"/>
            <a:chExt cx="914412" cy="2363598"/>
          </a:xfrm>
        </p:grpSpPr>
        <p:sp>
          <p:nvSpPr>
            <p:cNvPr id="81" name="Retângulo de cantos arredondados 80"/>
            <p:cNvSpPr/>
            <p:nvPr/>
          </p:nvSpPr>
          <p:spPr>
            <a:xfrm>
              <a:off x="5004048" y="2881013"/>
              <a:ext cx="914400" cy="1606403"/>
            </a:xfrm>
            <a:prstGeom prst="roundRect">
              <a:avLst>
                <a:gd name="adj" fmla="val 189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5114120" y="2123818"/>
              <a:ext cx="694233" cy="658155"/>
              <a:chOff x="5114129" y="2113791"/>
              <a:chExt cx="694233" cy="658155"/>
            </a:xfrm>
            <a:solidFill>
              <a:srgbClr val="D4D40E"/>
            </a:solidFill>
          </p:grpSpPr>
          <p:sp>
            <p:nvSpPr>
              <p:cNvPr id="86" name="Fluxograma: Atraso 85"/>
              <p:cNvSpPr/>
              <p:nvPr/>
            </p:nvSpPr>
            <p:spPr>
              <a:xfrm rot="16200000">
                <a:off x="5306460" y="2167231"/>
                <a:ext cx="309574" cy="202693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0" name="Grupo 89"/>
              <p:cNvGrpSpPr/>
              <p:nvPr/>
            </p:nvGrpSpPr>
            <p:grpSpPr>
              <a:xfrm>
                <a:off x="5114129" y="2339890"/>
                <a:ext cx="694233" cy="432056"/>
                <a:chOff x="3317927" y="4487416"/>
                <a:chExt cx="668358" cy="502488"/>
              </a:xfrm>
              <a:grpFill/>
            </p:grpSpPr>
            <p:sp>
              <p:nvSpPr>
                <p:cNvPr id="88" name="Fluxograma: Atraso 87"/>
                <p:cNvSpPr/>
                <p:nvPr/>
              </p:nvSpPr>
              <p:spPr>
                <a:xfrm rot="16200000">
                  <a:off x="3436078" y="4369265"/>
                  <a:ext cx="432056" cy="668357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>
                  <a:off x="3317929" y="4688152"/>
                  <a:ext cx="668356" cy="3017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5" name="Retângulo de cantos arredondados 84"/>
            <p:cNvSpPr/>
            <p:nvPr/>
          </p:nvSpPr>
          <p:spPr>
            <a:xfrm>
              <a:off x="5004036" y="2739978"/>
              <a:ext cx="914400" cy="1600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5" name="Grupo 194"/>
          <p:cNvGrpSpPr/>
          <p:nvPr/>
        </p:nvGrpSpPr>
        <p:grpSpPr>
          <a:xfrm rot="20319088">
            <a:off x="2489608" y="3644582"/>
            <a:ext cx="1270062" cy="1881652"/>
            <a:chOff x="3497653" y="2728408"/>
            <a:chExt cx="963906" cy="1428068"/>
          </a:xfrm>
        </p:grpSpPr>
        <p:sp>
          <p:nvSpPr>
            <p:cNvPr id="101" name="Elipse 100"/>
            <p:cNvSpPr/>
            <p:nvPr/>
          </p:nvSpPr>
          <p:spPr>
            <a:xfrm rot="20354430">
              <a:off x="3497653" y="2728408"/>
              <a:ext cx="963906" cy="1428068"/>
            </a:xfrm>
            <a:prstGeom prst="ellipse">
              <a:avLst/>
            </a:prstGeom>
            <a:solidFill>
              <a:srgbClr val="D48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Grupo 193"/>
            <p:cNvGrpSpPr/>
            <p:nvPr/>
          </p:nvGrpSpPr>
          <p:grpSpPr>
            <a:xfrm rot="20083027">
              <a:off x="3608361" y="2906094"/>
              <a:ext cx="551070" cy="552844"/>
              <a:chOff x="2132853" y="2992350"/>
              <a:chExt cx="551070" cy="552844"/>
            </a:xfrm>
          </p:grpSpPr>
          <p:grpSp>
            <p:nvGrpSpPr>
              <p:cNvPr id="192" name="Grupo 191"/>
              <p:cNvGrpSpPr/>
              <p:nvPr/>
            </p:nvGrpSpPr>
            <p:grpSpPr>
              <a:xfrm rot="1639464">
                <a:off x="2132853" y="2992350"/>
                <a:ext cx="551070" cy="545290"/>
                <a:chOff x="2169342" y="2603301"/>
                <a:chExt cx="551070" cy="545290"/>
              </a:xfrm>
            </p:grpSpPr>
            <p:grpSp>
              <p:nvGrpSpPr>
                <p:cNvPr id="191" name="Grupo 190"/>
                <p:cNvGrpSpPr/>
                <p:nvPr/>
              </p:nvGrpSpPr>
              <p:grpSpPr>
                <a:xfrm>
                  <a:off x="2169342" y="2603301"/>
                  <a:ext cx="551070" cy="532059"/>
                  <a:chOff x="2116711" y="3202684"/>
                  <a:chExt cx="551070" cy="532059"/>
                </a:xfrm>
              </p:grpSpPr>
              <p:grpSp>
                <p:nvGrpSpPr>
                  <p:cNvPr id="190" name="Grupo 189"/>
                  <p:cNvGrpSpPr/>
                  <p:nvPr/>
                </p:nvGrpSpPr>
                <p:grpSpPr>
                  <a:xfrm>
                    <a:off x="2116711" y="3214000"/>
                    <a:ext cx="551070" cy="520743"/>
                    <a:chOff x="2711519" y="2433174"/>
                    <a:chExt cx="551070" cy="520743"/>
                  </a:xfrm>
                </p:grpSpPr>
                <p:sp>
                  <p:nvSpPr>
                    <p:cNvPr id="166" name="Fluxograma: Conector 165"/>
                    <p:cNvSpPr/>
                    <p:nvPr/>
                  </p:nvSpPr>
                  <p:spPr>
                    <a:xfrm rot="20354430">
                      <a:off x="2741848" y="2433174"/>
                      <a:ext cx="520741" cy="520743"/>
                    </a:xfrm>
                    <a:prstGeom prst="flowChartConnector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5" name="Fluxograma: Conector 174"/>
                    <p:cNvSpPr/>
                    <p:nvPr/>
                  </p:nvSpPr>
                  <p:spPr>
                    <a:xfrm rot="20354430">
                      <a:off x="2711519" y="2481940"/>
                      <a:ext cx="258772" cy="259988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92087"/>
                        <a:gd name="connsiteY0" fmla="*/ 368722 h 733843"/>
                        <a:gd name="connsiteX1" fmla="*/ 363122 w 392087"/>
                        <a:gd name="connsiteY1" fmla="*/ 5600 h 733843"/>
                        <a:gd name="connsiteX2" fmla="*/ 369057 w 392087"/>
                        <a:gd name="connsiteY2" fmla="*/ 228228 h 733843"/>
                        <a:gd name="connsiteX3" fmla="*/ 363122 w 392087"/>
                        <a:gd name="connsiteY3" fmla="*/ 731844 h 733843"/>
                        <a:gd name="connsiteX4" fmla="*/ 0 w 392087"/>
                        <a:gd name="connsiteY4" fmla="*/ 368722 h 733843"/>
                        <a:gd name="connsiteX0" fmla="*/ 3044 w 395131"/>
                        <a:gd name="connsiteY0" fmla="*/ 368722 h 384087"/>
                        <a:gd name="connsiteX1" fmla="*/ 366166 w 395131"/>
                        <a:gd name="connsiteY1" fmla="*/ 5600 h 384087"/>
                        <a:gd name="connsiteX2" fmla="*/ 372101 w 395131"/>
                        <a:gd name="connsiteY2" fmla="*/ 228228 h 384087"/>
                        <a:gd name="connsiteX3" fmla="*/ 201860 w 395131"/>
                        <a:gd name="connsiteY3" fmla="*/ 307982 h 384087"/>
                        <a:gd name="connsiteX4" fmla="*/ 3044 w 395131"/>
                        <a:gd name="connsiteY4" fmla="*/ 368722 h 384087"/>
                        <a:gd name="connsiteX0" fmla="*/ 3057 w 396943"/>
                        <a:gd name="connsiteY0" fmla="*/ 411020 h 429216"/>
                        <a:gd name="connsiteX1" fmla="*/ 366179 w 396943"/>
                        <a:gd name="connsiteY1" fmla="*/ 47898 h 429216"/>
                        <a:gd name="connsiteX2" fmla="*/ 376876 w 396943"/>
                        <a:gd name="connsiteY2" fmla="*/ 137176 h 429216"/>
                        <a:gd name="connsiteX3" fmla="*/ 201873 w 396943"/>
                        <a:gd name="connsiteY3" fmla="*/ 350280 h 429216"/>
                        <a:gd name="connsiteX4" fmla="*/ 3057 w 396943"/>
                        <a:gd name="connsiteY4" fmla="*/ 411020 h 429216"/>
                        <a:gd name="connsiteX0" fmla="*/ 2884 w 376703"/>
                        <a:gd name="connsiteY0" fmla="*/ 368679 h 379406"/>
                        <a:gd name="connsiteX1" fmla="*/ 104069 w 376703"/>
                        <a:gd name="connsiteY1" fmla="*/ 112713 h 379406"/>
                        <a:gd name="connsiteX2" fmla="*/ 376703 w 376703"/>
                        <a:gd name="connsiteY2" fmla="*/ 94835 h 379406"/>
                        <a:gd name="connsiteX3" fmla="*/ 201700 w 376703"/>
                        <a:gd name="connsiteY3" fmla="*/ 307939 h 379406"/>
                        <a:gd name="connsiteX4" fmla="*/ 2884 w 376703"/>
                        <a:gd name="connsiteY4" fmla="*/ 368679 h 379406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80242"/>
                        <a:gd name="connsiteX1" fmla="*/ 104360 w 403188"/>
                        <a:gd name="connsiteY1" fmla="*/ 116327 h 380242"/>
                        <a:gd name="connsiteX2" fmla="*/ 403188 w 403188"/>
                        <a:gd name="connsiteY2" fmla="*/ 93687 h 380242"/>
                        <a:gd name="connsiteX3" fmla="*/ 204373 w 403188"/>
                        <a:gd name="connsiteY3" fmla="*/ 280597 h 380242"/>
                        <a:gd name="connsiteX4" fmla="*/ 3175 w 403188"/>
                        <a:gd name="connsiteY4" fmla="*/ 372293 h 380242"/>
                        <a:gd name="connsiteX0" fmla="*/ 2281 w 402294"/>
                        <a:gd name="connsiteY0" fmla="*/ 372293 h 382973"/>
                        <a:gd name="connsiteX1" fmla="*/ 103466 w 402294"/>
                        <a:gd name="connsiteY1" fmla="*/ 116327 h 382973"/>
                        <a:gd name="connsiteX2" fmla="*/ 402294 w 402294"/>
                        <a:gd name="connsiteY2" fmla="*/ 93687 h 382973"/>
                        <a:gd name="connsiteX3" fmla="*/ 184429 w 402294"/>
                        <a:gd name="connsiteY3" fmla="*/ 294885 h 382973"/>
                        <a:gd name="connsiteX4" fmla="*/ 2281 w 402294"/>
                        <a:gd name="connsiteY4" fmla="*/ 372293 h 382973"/>
                        <a:gd name="connsiteX0" fmla="*/ 1102 w 401115"/>
                        <a:gd name="connsiteY0" fmla="*/ 382454 h 395472"/>
                        <a:gd name="connsiteX1" fmla="*/ 121337 w 401115"/>
                        <a:gd name="connsiteY1" fmla="*/ 93150 h 395472"/>
                        <a:gd name="connsiteX2" fmla="*/ 401115 w 401115"/>
                        <a:gd name="connsiteY2" fmla="*/ 103848 h 395472"/>
                        <a:gd name="connsiteX3" fmla="*/ 183250 w 401115"/>
                        <a:gd name="connsiteY3" fmla="*/ 305046 h 395472"/>
                        <a:gd name="connsiteX4" fmla="*/ 1102 w 401115"/>
                        <a:gd name="connsiteY4" fmla="*/ 382454 h 395472"/>
                        <a:gd name="connsiteX0" fmla="*/ 1058 w 382021"/>
                        <a:gd name="connsiteY0" fmla="*/ 380766 h 390699"/>
                        <a:gd name="connsiteX1" fmla="*/ 121293 w 382021"/>
                        <a:gd name="connsiteY1" fmla="*/ 91462 h 390699"/>
                        <a:gd name="connsiteX2" fmla="*/ 382021 w 382021"/>
                        <a:gd name="connsiteY2" fmla="*/ 104541 h 390699"/>
                        <a:gd name="connsiteX3" fmla="*/ 183206 w 382021"/>
                        <a:gd name="connsiteY3" fmla="*/ 303358 h 390699"/>
                        <a:gd name="connsiteX4" fmla="*/ 1058 w 382021"/>
                        <a:gd name="connsiteY4" fmla="*/ 380766 h 390699"/>
                        <a:gd name="connsiteX0" fmla="*/ 1058 w 382703"/>
                        <a:gd name="connsiteY0" fmla="*/ 314365 h 322966"/>
                        <a:gd name="connsiteX1" fmla="*/ 121293 w 382703"/>
                        <a:gd name="connsiteY1" fmla="*/ 25061 h 322966"/>
                        <a:gd name="connsiteX2" fmla="*/ 382021 w 382703"/>
                        <a:gd name="connsiteY2" fmla="*/ 38140 h 322966"/>
                        <a:gd name="connsiteX3" fmla="*/ 204433 w 382703"/>
                        <a:gd name="connsiteY3" fmla="*/ 135561 h 322966"/>
                        <a:gd name="connsiteX4" fmla="*/ 183206 w 382703"/>
                        <a:gd name="connsiteY4" fmla="*/ 236957 h 322966"/>
                        <a:gd name="connsiteX5" fmla="*/ 1058 w 382703"/>
                        <a:gd name="connsiteY5" fmla="*/ 314365 h 322966"/>
                        <a:gd name="connsiteX0" fmla="*/ 554 w 382199"/>
                        <a:gd name="connsiteY0" fmla="*/ 322726 h 332031"/>
                        <a:gd name="connsiteX1" fmla="*/ 135077 w 382199"/>
                        <a:gd name="connsiteY1" fmla="*/ 21516 h 332031"/>
                        <a:gd name="connsiteX2" fmla="*/ 381517 w 382199"/>
                        <a:gd name="connsiteY2" fmla="*/ 46501 h 332031"/>
                        <a:gd name="connsiteX3" fmla="*/ 203929 w 382199"/>
                        <a:gd name="connsiteY3" fmla="*/ 143922 h 332031"/>
                        <a:gd name="connsiteX4" fmla="*/ 182702 w 382199"/>
                        <a:gd name="connsiteY4" fmla="*/ 245318 h 332031"/>
                        <a:gd name="connsiteX5" fmla="*/ 554 w 382199"/>
                        <a:gd name="connsiteY5" fmla="*/ 322726 h 332031"/>
                        <a:gd name="connsiteX0" fmla="*/ 1999 w 383644"/>
                        <a:gd name="connsiteY0" fmla="*/ 299876 h 306970"/>
                        <a:gd name="connsiteX1" fmla="*/ 105565 w 383644"/>
                        <a:gd name="connsiteY1" fmla="*/ 36766 h 306970"/>
                        <a:gd name="connsiteX2" fmla="*/ 382962 w 383644"/>
                        <a:gd name="connsiteY2" fmla="*/ 23651 h 306970"/>
                        <a:gd name="connsiteX3" fmla="*/ 205374 w 383644"/>
                        <a:gd name="connsiteY3" fmla="*/ 121072 h 306970"/>
                        <a:gd name="connsiteX4" fmla="*/ 184147 w 383644"/>
                        <a:gd name="connsiteY4" fmla="*/ 222468 h 306970"/>
                        <a:gd name="connsiteX5" fmla="*/ 1999 w 383644"/>
                        <a:gd name="connsiteY5" fmla="*/ 299876 h 306970"/>
                        <a:gd name="connsiteX0" fmla="*/ 1933 w 369355"/>
                        <a:gd name="connsiteY0" fmla="*/ 363997 h 371091"/>
                        <a:gd name="connsiteX1" fmla="*/ 105499 w 369355"/>
                        <a:gd name="connsiteY1" fmla="*/ 100887 h 371091"/>
                        <a:gd name="connsiteX2" fmla="*/ 368608 w 369355"/>
                        <a:gd name="connsiteY2" fmla="*/ 9191 h 371091"/>
                        <a:gd name="connsiteX3" fmla="*/ 205308 w 369355"/>
                        <a:gd name="connsiteY3" fmla="*/ 185193 h 371091"/>
                        <a:gd name="connsiteX4" fmla="*/ 184081 w 369355"/>
                        <a:gd name="connsiteY4" fmla="*/ 286589 h 371091"/>
                        <a:gd name="connsiteX5" fmla="*/ 1933 w 369355"/>
                        <a:gd name="connsiteY5" fmla="*/ 363997 h 3710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69355" h="371091">
                          <a:moveTo>
                            <a:pt x="1933" y="363997"/>
                          </a:moveTo>
                          <a:cubicBezTo>
                            <a:pt x="-11164" y="333047"/>
                            <a:pt x="44387" y="160021"/>
                            <a:pt x="105499" y="100887"/>
                          </a:cubicBezTo>
                          <a:cubicBezTo>
                            <a:pt x="166612" y="41753"/>
                            <a:pt x="356339" y="-24704"/>
                            <a:pt x="368608" y="9191"/>
                          </a:cubicBezTo>
                          <a:cubicBezTo>
                            <a:pt x="380877" y="43086"/>
                            <a:pt x="238444" y="152057"/>
                            <a:pt x="205308" y="185193"/>
                          </a:cubicBezTo>
                          <a:cubicBezTo>
                            <a:pt x="172172" y="218329"/>
                            <a:pt x="217977" y="256788"/>
                            <a:pt x="184081" y="286589"/>
                          </a:cubicBezTo>
                          <a:cubicBezTo>
                            <a:pt x="150185" y="316390"/>
                            <a:pt x="15030" y="394947"/>
                            <a:pt x="1933" y="363997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7" name="Fluxograma: Conector 176"/>
                    <p:cNvSpPr/>
                    <p:nvPr/>
                  </p:nvSpPr>
                  <p:spPr>
                    <a:xfrm rot="20354430">
                      <a:off x="2734789" y="2478402"/>
                      <a:ext cx="223519" cy="212594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69657"/>
                        <a:gd name="connsiteY0" fmla="*/ 366394 h 730945"/>
                        <a:gd name="connsiteX1" fmla="*/ 363122 w 369657"/>
                        <a:gd name="connsiteY1" fmla="*/ 3272 h 730945"/>
                        <a:gd name="connsiteX2" fmla="*/ 242850 w 369657"/>
                        <a:gd name="connsiteY2" fmla="*/ 249713 h 730945"/>
                        <a:gd name="connsiteX3" fmla="*/ 363122 w 369657"/>
                        <a:gd name="connsiteY3" fmla="*/ 729516 h 730945"/>
                        <a:gd name="connsiteX4" fmla="*/ 0 w 369657"/>
                        <a:gd name="connsiteY4" fmla="*/ 366394 h 730945"/>
                        <a:gd name="connsiteX0" fmla="*/ 109435 w 479092"/>
                        <a:gd name="connsiteY0" fmla="*/ 366394 h 384677"/>
                        <a:gd name="connsiteX1" fmla="*/ 472557 w 479092"/>
                        <a:gd name="connsiteY1" fmla="*/ 3272 h 384677"/>
                        <a:gd name="connsiteX2" fmla="*/ 352285 w 479092"/>
                        <a:gd name="connsiteY2" fmla="*/ 249713 h 384677"/>
                        <a:gd name="connsiteX3" fmla="*/ 12976 w 479092"/>
                        <a:gd name="connsiteY3" fmla="*/ 322323 h 384677"/>
                        <a:gd name="connsiteX4" fmla="*/ 109435 w 479092"/>
                        <a:gd name="connsiteY4" fmla="*/ 366394 h 384677"/>
                        <a:gd name="connsiteX0" fmla="*/ 96506 w 459630"/>
                        <a:gd name="connsiteY0" fmla="*/ 365873 h 383993"/>
                        <a:gd name="connsiteX1" fmla="*/ 459628 w 459630"/>
                        <a:gd name="connsiteY1" fmla="*/ 2751 h 383993"/>
                        <a:gd name="connsiteX2" fmla="*/ 103612 w 459630"/>
                        <a:gd name="connsiteY2" fmla="*/ 256336 h 383993"/>
                        <a:gd name="connsiteX3" fmla="*/ 47 w 459630"/>
                        <a:gd name="connsiteY3" fmla="*/ 321802 h 383993"/>
                        <a:gd name="connsiteX4" fmla="*/ 96506 w 459630"/>
                        <a:gd name="connsiteY4" fmla="*/ 365873 h 383993"/>
                        <a:gd name="connsiteX0" fmla="*/ 96481 w 304826"/>
                        <a:gd name="connsiteY0" fmla="*/ 318319 h 332976"/>
                        <a:gd name="connsiteX1" fmla="*/ 304821 w 304826"/>
                        <a:gd name="connsiteY1" fmla="*/ 5203 h 332976"/>
                        <a:gd name="connsiteX2" fmla="*/ 103587 w 304826"/>
                        <a:gd name="connsiteY2" fmla="*/ 208782 h 332976"/>
                        <a:gd name="connsiteX3" fmla="*/ 22 w 304826"/>
                        <a:gd name="connsiteY3" fmla="*/ 274248 h 332976"/>
                        <a:gd name="connsiteX4" fmla="*/ 96481 w 304826"/>
                        <a:gd name="connsiteY4" fmla="*/ 318319 h 332976"/>
                        <a:gd name="connsiteX0" fmla="*/ 103067 w 319346"/>
                        <a:gd name="connsiteY0" fmla="*/ 331277 h 347161"/>
                        <a:gd name="connsiteX1" fmla="*/ 311407 w 319346"/>
                        <a:gd name="connsiteY1" fmla="*/ 18161 h 347161"/>
                        <a:gd name="connsiteX2" fmla="*/ 279242 w 319346"/>
                        <a:gd name="connsiteY2" fmla="*/ 166971 h 347161"/>
                        <a:gd name="connsiteX3" fmla="*/ 6608 w 319346"/>
                        <a:gd name="connsiteY3" fmla="*/ 287206 h 347161"/>
                        <a:gd name="connsiteX4" fmla="*/ 103067 w 319346"/>
                        <a:gd name="connsiteY4" fmla="*/ 331277 h 347161"/>
                        <a:gd name="connsiteX0" fmla="*/ 142230 w 313041"/>
                        <a:gd name="connsiteY0" fmla="*/ 175264 h 291030"/>
                        <a:gd name="connsiteX1" fmla="*/ 307708 w 313041"/>
                        <a:gd name="connsiteY1" fmla="*/ 7404 h 291030"/>
                        <a:gd name="connsiteX2" fmla="*/ 275543 w 313041"/>
                        <a:gd name="connsiteY2" fmla="*/ 156214 h 291030"/>
                        <a:gd name="connsiteX3" fmla="*/ 2909 w 313041"/>
                        <a:gd name="connsiteY3" fmla="*/ 276449 h 291030"/>
                        <a:gd name="connsiteX4" fmla="*/ 142230 w 313041"/>
                        <a:gd name="connsiteY4" fmla="*/ 175264 h 291030"/>
                        <a:gd name="connsiteX0" fmla="*/ 142963 w 317105"/>
                        <a:gd name="connsiteY0" fmla="*/ 196715 h 299117"/>
                        <a:gd name="connsiteX1" fmla="*/ 308441 w 317105"/>
                        <a:gd name="connsiteY1" fmla="*/ 28855 h 299117"/>
                        <a:gd name="connsiteX2" fmla="*/ 295326 w 317105"/>
                        <a:gd name="connsiteY2" fmla="*/ 130040 h 299117"/>
                        <a:gd name="connsiteX3" fmla="*/ 3642 w 317105"/>
                        <a:gd name="connsiteY3" fmla="*/ 297900 h 299117"/>
                        <a:gd name="connsiteX4" fmla="*/ 142963 w 317105"/>
                        <a:gd name="connsiteY4" fmla="*/ 196715 h 299117"/>
                        <a:gd name="connsiteX0" fmla="*/ 142963 w 317105"/>
                        <a:gd name="connsiteY0" fmla="*/ 196715 h 309808"/>
                        <a:gd name="connsiteX1" fmla="*/ 308441 w 317105"/>
                        <a:gd name="connsiteY1" fmla="*/ 28855 h 309808"/>
                        <a:gd name="connsiteX2" fmla="*/ 295326 w 317105"/>
                        <a:gd name="connsiteY2" fmla="*/ 130040 h 309808"/>
                        <a:gd name="connsiteX3" fmla="*/ 3642 w 317105"/>
                        <a:gd name="connsiteY3" fmla="*/ 297900 h 309808"/>
                        <a:gd name="connsiteX4" fmla="*/ 142963 w 317105"/>
                        <a:gd name="connsiteY4" fmla="*/ 196715 h 309808"/>
                        <a:gd name="connsiteX0" fmla="*/ 143349 w 319953"/>
                        <a:gd name="connsiteY0" fmla="*/ 195437 h 309642"/>
                        <a:gd name="connsiteX1" fmla="*/ 308827 w 319953"/>
                        <a:gd name="connsiteY1" fmla="*/ 27577 h 309642"/>
                        <a:gd name="connsiteX2" fmla="*/ 305237 w 319953"/>
                        <a:gd name="connsiteY2" fmla="*/ 131143 h 309642"/>
                        <a:gd name="connsiteX3" fmla="*/ 4028 w 319953"/>
                        <a:gd name="connsiteY3" fmla="*/ 296622 h 309642"/>
                        <a:gd name="connsiteX4" fmla="*/ 143349 w 319953"/>
                        <a:gd name="connsiteY4" fmla="*/ 195437 h 309642"/>
                        <a:gd name="connsiteX0" fmla="*/ 157313 w 333917"/>
                        <a:gd name="connsiteY0" fmla="*/ 195437 h 314015"/>
                        <a:gd name="connsiteX1" fmla="*/ 322791 w 333917"/>
                        <a:gd name="connsiteY1" fmla="*/ 27577 h 314015"/>
                        <a:gd name="connsiteX2" fmla="*/ 319201 w 333917"/>
                        <a:gd name="connsiteY2" fmla="*/ 131143 h 314015"/>
                        <a:gd name="connsiteX3" fmla="*/ 3705 w 333917"/>
                        <a:gd name="connsiteY3" fmla="*/ 303766 h 314015"/>
                        <a:gd name="connsiteX4" fmla="*/ 157313 w 333917"/>
                        <a:gd name="connsiteY4" fmla="*/ 195437 h 314015"/>
                        <a:gd name="connsiteX0" fmla="*/ 157150 w 319038"/>
                        <a:gd name="connsiteY0" fmla="*/ 184865 h 303443"/>
                        <a:gd name="connsiteX1" fmla="*/ 279765 w 319038"/>
                        <a:gd name="connsiteY1" fmla="*/ 38436 h 303443"/>
                        <a:gd name="connsiteX2" fmla="*/ 319038 w 319038"/>
                        <a:gd name="connsiteY2" fmla="*/ 120571 h 303443"/>
                        <a:gd name="connsiteX3" fmla="*/ 3542 w 319038"/>
                        <a:gd name="connsiteY3" fmla="*/ 293194 h 303443"/>
                        <a:gd name="connsiteX4" fmla="*/ 157150 w 319038"/>
                        <a:gd name="connsiteY4" fmla="*/ 184865 h 303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9038" h="303443">
                          <a:moveTo>
                            <a:pt x="157150" y="184865"/>
                          </a:moveTo>
                          <a:cubicBezTo>
                            <a:pt x="203187" y="142405"/>
                            <a:pt x="252784" y="49152"/>
                            <a:pt x="279765" y="38436"/>
                          </a:cubicBezTo>
                          <a:cubicBezTo>
                            <a:pt x="306746" y="27720"/>
                            <a:pt x="319038" y="-79976"/>
                            <a:pt x="319038" y="120571"/>
                          </a:cubicBezTo>
                          <a:cubicBezTo>
                            <a:pt x="299988" y="383031"/>
                            <a:pt x="30523" y="282478"/>
                            <a:pt x="3542" y="293194"/>
                          </a:cubicBezTo>
                          <a:cubicBezTo>
                            <a:pt x="-23439" y="303910"/>
                            <a:pt x="111113" y="227325"/>
                            <a:pt x="157150" y="184865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6" name="Elipse 185"/>
                  <p:cNvSpPr/>
                  <p:nvPr/>
                </p:nvSpPr>
                <p:spPr>
                  <a:xfrm rot="293386">
                    <a:off x="2282601" y="3202684"/>
                    <a:ext cx="279477" cy="165230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470504"/>
                      <a:gd name="connsiteY0" fmla="*/ 468301 h 928768"/>
                      <a:gd name="connsiteX1" fmla="*/ 457200 w 470504"/>
                      <a:gd name="connsiteY1" fmla="*/ 11101 h 928768"/>
                      <a:gd name="connsiteX2" fmla="*/ 357187 w 470504"/>
                      <a:gd name="connsiteY2" fmla="*/ 263514 h 928768"/>
                      <a:gd name="connsiteX3" fmla="*/ 457200 w 470504"/>
                      <a:gd name="connsiteY3" fmla="*/ 925501 h 928768"/>
                      <a:gd name="connsiteX4" fmla="*/ 0 w 470504"/>
                      <a:gd name="connsiteY4" fmla="*/ 468301 h 928768"/>
                      <a:gd name="connsiteX0" fmla="*/ 4642 w 475146"/>
                      <a:gd name="connsiteY0" fmla="*/ 468301 h 489176"/>
                      <a:gd name="connsiteX1" fmla="*/ 461842 w 475146"/>
                      <a:gd name="connsiteY1" fmla="*/ 11101 h 489176"/>
                      <a:gd name="connsiteX2" fmla="*/ 361829 w 475146"/>
                      <a:gd name="connsiteY2" fmla="*/ 263514 h 489176"/>
                      <a:gd name="connsiteX3" fmla="*/ 233242 w 475146"/>
                      <a:gd name="connsiteY3" fmla="*/ 396863 h 489176"/>
                      <a:gd name="connsiteX4" fmla="*/ 4642 w 475146"/>
                      <a:gd name="connsiteY4" fmla="*/ 468301 h 489176"/>
                      <a:gd name="connsiteX0" fmla="*/ 4406 w 467916"/>
                      <a:gd name="connsiteY0" fmla="*/ 457230 h 573591"/>
                      <a:gd name="connsiteX1" fmla="*/ 461606 w 467916"/>
                      <a:gd name="connsiteY1" fmla="*/ 30 h 573591"/>
                      <a:gd name="connsiteX2" fmla="*/ 283011 w 467916"/>
                      <a:gd name="connsiteY2" fmla="*/ 481043 h 573591"/>
                      <a:gd name="connsiteX3" fmla="*/ 233006 w 467916"/>
                      <a:gd name="connsiteY3" fmla="*/ 385792 h 573591"/>
                      <a:gd name="connsiteX4" fmla="*/ 4406 w 467916"/>
                      <a:gd name="connsiteY4" fmla="*/ 457230 h 573591"/>
                      <a:gd name="connsiteX0" fmla="*/ 8743 w 287348"/>
                      <a:gd name="connsiteY0" fmla="*/ 131330 h 247691"/>
                      <a:gd name="connsiteX1" fmla="*/ 70655 w 287348"/>
                      <a:gd name="connsiteY1" fmla="*/ 31318 h 247691"/>
                      <a:gd name="connsiteX2" fmla="*/ 287348 w 287348"/>
                      <a:gd name="connsiteY2" fmla="*/ 155143 h 247691"/>
                      <a:gd name="connsiteX3" fmla="*/ 237343 w 287348"/>
                      <a:gd name="connsiteY3" fmla="*/ 59892 h 247691"/>
                      <a:gd name="connsiteX4" fmla="*/ 8743 w 287348"/>
                      <a:gd name="connsiteY4" fmla="*/ 131330 h 247691"/>
                      <a:gd name="connsiteX0" fmla="*/ 25210 w 303815"/>
                      <a:gd name="connsiteY0" fmla="*/ 147924 h 264285"/>
                      <a:gd name="connsiteX1" fmla="*/ 37116 w 303815"/>
                      <a:gd name="connsiteY1" fmla="*/ 16956 h 264285"/>
                      <a:gd name="connsiteX2" fmla="*/ 303815 w 303815"/>
                      <a:gd name="connsiteY2" fmla="*/ 171737 h 264285"/>
                      <a:gd name="connsiteX3" fmla="*/ 253810 w 303815"/>
                      <a:gd name="connsiteY3" fmla="*/ 76486 h 264285"/>
                      <a:gd name="connsiteX4" fmla="*/ 25210 w 303815"/>
                      <a:gd name="connsiteY4" fmla="*/ 147924 h 264285"/>
                      <a:gd name="connsiteX0" fmla="*/ 27012 w 336573"/>
                      <a:gd name="connsiteY0" fmla="*/ 139446 h 272071"/>
                      <a:gd name="connsiteX1" fmla="*/ 38918 w 336573"/>
                      <a:gd name="connsiteY1" fmla="*/ 8478 h 272071"/>
                      <a:gd name="connsiteX2" fmla="*/ 336573 w 336573"/>
                      <a:gd name="connsiteY2" fmla="*/ 182309 h 272071"/>
                      <a:gd name="connsiteX3" fmla="*/ 255612 w 336573"/>
                      <a:gd name="connsiteY3" fmla="*/ 68008 h 272071"/>
                      <a:gd name="connsiteX4" fmla="*/ 27012 w 336573"/>
                      <a:gd name="connsiteY4" fmla="*/ 139446 h 272071"/>
                      <a:gd name="connsiteX0" fmla="*/ 26812 w 336373"/>
                      <a:gd name="connsiteY0" fmla="*/ 139446 h 272504"/>
                      <a:gd name="connsiteX1" fmla="*/ 38718 w 336373"/>
                      <a:gd name="connsiteY1" fmla="*/ 8478 h 272504"/>
                      <a:gd name="connsiteX2" fmla="*/ 336373 w 336373"/>
                      <a:gd name="connsiteY2" fmla="*/ 182309 h 272504"/>
                      <a:gd name="connsiteX3" fmla="*/ 255412 w 336373"/>
                      <a:gd name="connsiteY3" fmla="*/ 68008 h 272504"/>
                      <a:gd name="connsiteX4" fmla="*/ 252341 w 336373"/>
                      <a:gd name="connsiteY4" fmla="*/ 122120 h 272504"/>
                      <a:gd name="connsiteX5" fmla="*/ 26812 w 336373"/>
                      <a:gd name="connsiteY5" fmla="*/ 139446 h 272504"/>
                      <a:gd name="connsiteX0" fmla="*/ 22134 w 265403"/>
                      <a:gd name="connsiteY0" fmla="*/ 179836 h 249121"/>
                      <a:gd name="connsiteX1" fmla="*/ 34040 w 265403"/>
                      <a:gd name="connsiteY1" fmla="*/ 48868 h 249121"/>
                      <a:gd name="connsiteX2" fmla="*/ 248351 w 265403"/>
                      <a:gd name="connsiteY2" fmla="*/ 146499 h 249121"/>
                      <a:gd name="connsiteX3" fmla="*/ 250734 w 265403"/>
                      <a:gd name="connsiteY3" fmla="*/ 108398 h 249121"/>
                      <a:gd name="connsiteX4" fmla="*/ 247663 w 265403"/>
                      <a:gd name="connsiteY4" fmla="*/ 162510 h 249121"/>
                      <a:gd name="connsiteX5" fmla="*/ 22134 w 265403"/>
                      <a:gd name="connsiteY5" fmla="*/ 179836 h 249121"/>
                      <a:gd name="connsiteX0" fmla="*/ 19160 w 250466"/>
                      <a:gd name="connsiteY0" fmla="*/ 179836 h 250882"/>
                      <a:gd name="connsiteX1" fmla="*/ 31066 w 250466"/>
                      <a:gd name="connsiteY1" fmla="*/ 48868 h 250882"/>
                      <a:gd name="connsiteX2" fmla="*/ 245377 w 250466"/>
                      <a:gd name="connsiteY2" fmla="*/ 146499 h 250882"/>
                      <a:gd name="connsiteX3" fmla="*/ 247760 w 250466"/>
                      <a:gd name="connsiteY3" fmla="*/ 108398 h 250882"/>
                      <a:gd name="connsiteX4" fmla="*/ 201826 w 250466"/>
                      <a:gd name="connsiteY4" fmla="*/ 107741 h 250882"/>
                      <a:gd name="connsiteX5" fmla="*/ 19160 w 250466"/>
                      <a:gd name="connsiteY5" fmla="*/ 179836 h 250882"/>
                      <a:gd name="connsiteX0" fmla="*/ 10343 w 249465"/>
                      <a:gd name="connsiteY0" fmla="*/ 201655 h 246180"/>
                      <a:gd name="connsiteX1" fmla="*/ 22249 w 249465"/>
                      <a:gd name="connsiteY1" fmla="*/ 70687 h 246180"/>
                      <a:gd name="connsiteX2" fmla="*/ 17485 w 249465"/>
                      <a:gd name="connsiteY2" fmla="*/ 134981 h 246180"/>
                      <a:gd name="connsiteX3" fmla="*/ 238943 w 249465"/>
                      <a:gd name="connsiteY3" fmla="*/ 130217 h 246180"/>
                      <a:gd name="connsiteX4" fmla="*/ 193009 w 249465"/>
                      <a:gd name="connsiteY4" fmla="*/ 129560 h 246180"/>
                      <a:gd name="connsiteX5" fmla="*/ 10343 w 249465"/>
                      <a:gd name="connsiteY5" fmla="*/ 201655 h 246180"/>
                      <a:gd name="connsiteX0" fmla="*/ 10343 w 240403"/>
                      <a:gd name="connsiteY0" fmla="*/ 132273 h 133212"/>
                      <a:gd name="connsiteX1" fmla="*/ 22249 w 240403"/>
                      <a:gd name="connsiteY1" fmla="*/ 1305 h 133212"/>
                      <a:gd name="connsiteX2" fmla="*/ 17485 w 240403"/>
                      <a:gd name="connsiteY2" fmla="*/ 65599 h 133212"/>
                      <a:gd name="connsiteX3" fmla="*/ 154909 w 240403"/>
                      <a:gd name="connsiteY3" fmla="*/ 3029 h 133212"/>
                      <a:gd name="connsiteX4" fmla="*/ 238943 w 240403"/>
                      <a:gd name="connsiteY4" fmla="*/ 60835 h 133212"/>
                      <a:gd name="connsiteX5" fmla="*/ 193009 w 240403"/>
                      <a:gd name="connsiteY5" fmla="*/ 60178 h 133212"/>
                      <a:gd name="connsiteX6" fmla="*/ 10343 w 240403"/>
                      <a:gd name="connsiteY6" fmla="*/ 132273 h 133212"/>
                      <a:gd name="connsiteX0" fmla="*/ 10343 w 263454"/>
                      <a:gd name="connsiteY0" fmla="*/ 132273 h 133212"/>
                      <a:gd name="connsiteX1" fmla="*/ 22249 w 263454"/>
                      <a:gd name="connsiteY1" fmla="*/ 1305 h 133212"/>
                      <a:gd name="connsiteX2" fmla="*/ 17485 w 263454"/>
                      <a:gd name="connsiteY2" fmla="*/ 65599 h 133212"/>
                      <a:gd name="connsiteX3" fmla="*/ 154909 w 263454"/>
                      <a:gd name="connsiteY3" fmla="*/ 3029 h 133212"/>
                      <a:gd name="connsiteX4" fmla="*/ 262755 w 263454"/>
                      <a:gd name="connsiteY4" fmla="*/ 51310 h 133212"/>
                      <a:gd name="connsiteX5" fmla="*/ 193009 w 263454"/>
                      <a:gd name="connsiteY5" fmla="*/ 60178 h 133212"/>
                      <a:gd name="connsiteX6" fmla="*/ 10343 w 263454"/>
                      <a:gd name="connsiteY6" fmla="*/ 132273 h 133212"/>
                      <a:gd name="connsiteX0" fmla="*/ 11855 w 264966"/>
                      <a:gd name="connsiteY0" fmla="*/ 147776 h 148715"/>
                      <a:gd name="connsiteX1" fmla="*/ 23761 w 264966"/>
                      <a:gd name="connsiteY1" fmla="*/ 16808 h 148715"/>
                      <a:gd name="connsiteX2" fmla="*/ 71385 w 264966"/>
                      <a:gd name="connsiteY2" fmla="*/ 9664 h 148715"/>
                      <a:gd name="connsiteX3" fmla="*/ 156421 w 264966"/>
                      <a:gd name="connsiteY3" fmla="*/ 18532 h 148715"/>
                      <a:gd name="connsiteX4" fmla="*/ 264267 w 264966"/>
                      <a:gd name="connsiteY4" fmla="*/ 66813 h 148715"/>
                      <a:gd name="connsiteX5" fmla="*/ 194521 w 264966"/>
                      <a:gd name="connsiteY5" fmla="*/ 75681 h 148715"/>
                      <a:gd name="connsiteX6" fmla="*/ 11855 w 264966"/>
                      <a:gd name="connsiteY6" fmla="*/ 147776 h 148715"/>
                      <a:gd name="connsiteX0" fmla="*/ 21838 w 274949"/>
                      <a:gd name="connsiteY0" fmla="*/ 143222 h 143790"/>
                      <a:gd name="connsiteX1" fmla="*/ 9931 w 274949"/>
                      <a:gd name="connsiteY1" fmla="*/ 26542 h 143790"/>
                      <a:gd name="connsiteX2" fmla="*/ 81368 w 274949"/>
                      <a:gd name="connsiteY2" fmla="*/ 5110 h 143790"/>
                      <a:gd name="connsiteX3" fmla="*/ 166404 w 274949"/>
                      <a:gd name="connsiteY3" fmla="*/ 13978 h 143790"/>
                      <a:gd name="connsiteX4" fmla="*/ 274250 w 274949"/>
                      <a:gd name="connsiteY4" fmla="*/ 62259 h 143790"/>
                      <a:gd name="connsiteX5" fmla="*/ 204504 w 274949"/>
                      <a:gd name="connsiteY5" fmla="*/ 71127 h 143790"/>
                      <a:gd name="connsiteX6" fmla="*/ 21838 w 274949"/>
                      <a:gd name="connsiteY6" fmla="*/ 143222 h 143790"/>
                      <a:gd name="connsiteX0" fmla="*/ 23695 w 276806"/>
                      <a:gd name="connsiteY0" fmla="*/ 151484 h 152052"/>
                      <a:gd name="connsiteX1" fmla="*/ 11788 w 276806"/>
                      <a:gd name="connsiteY1" fmla="*/ 34804 h 152052"/>
                      <a:gd name="connsiteX2" fmla="*/ 111800 w 276806"/>
                      <a:gd name="connsiteY2" fmla="*/ 3847 h 152052"/>
                      <a:gd name="connsiteX3" fmla="*/ 168261 w 276806"/>
                      <a:gd name="connsiteY3" fmla="*/ 22240 h 152052"/>
                      <a:gd name="connsiteX4" fmla="*/ 276107 w 276806"/>
                      <a:gd name="connsiteY4" fmla="*/ 70521 h 152052"/>
                      <a:gd name="connsiteX5" fmla="*/ 206361 w 276806"/>
                      <a:gd name="connsiteY5" fmla="*/ 79389 h 152052"/>
                      <a:gd name="connsiteX6" fmla="*/ 23695 w 276806"/>
                      <a:gd name="connsiteY6" fmla="*/ 151484 h 152052"/>
                      <a:gd name="connsiteX0" fmla="*/ 30072 w 283183"/>
                      <a:gd name="connsiteY0" fmla="*/ 152149 h 152833"/>
                      <a:gd name="connsiteX1" fmla="*/ 8640 w 283183"/>
                      <a:gd name="connsiteY1" fmla="*/ 30706 h 152833"/>
                      <a:gd name="connsiteX2" fmla="*/ 118177 w 283183"/>
                      <a:gd name="connsiteY2" fmla="*/ 4512 h 152833"/>
                      <a:gd name="connsiteX3" fmla="*/ 174638 w 283183"/>
                      <a:gd name="connsiteY3" fmla="*/ 22905 h 152833"/>
                      <a:gd name="connsiteX4" fmla="*/ 282484 w 283183"/>
                      <a:gd name="connsiteY4" fmla="*/ 71186 h 152833"/>
                      <a:gd name="connsiteX5" fmla="*/ 212738 w 283183"/>
                      <a:gd name="connsiteY5" fmla="*/ 80054 h 152833"/>
                      <a:gd name="connsiteX6" fmla="*/ 30072 w 283183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1645 w 284610"/>
                      <a:gd name="connsiteY0" fmla="*/ 156337 h 157021"/>
                      <a:gd name="connsiteX1" fmla="*/ 10213 w 284610"/>
                      <a:gd name="connsiteY1" fmla="*/ 34894 h 157021"/>
                      <a:gd name="connsiteX2" fmla="*/ 141182 w 284610"/>
                      <a:gd name="connsiteY2" fmla="*/ 3937 h 157021"/>
                      <a:gd name="connsiteX3" fmla="*/ 180974 w 284610"/>
                      <a:gd name="connsiteY3" fmla="*/ 10424 h 157021"/>
                      <a:gd name="connsiteX4" fmla="*/ 284057 w 284610"/>
                      <a:gd name="connsiteY4" fmla="*/ 75374 h 157021"/>
                      <a:gd name="connsiteX5" fmla="*/ 214311 w 284610"/>
                      <a:gd name="connsiteY5" fmla="*/ 84242 h 157021"/>
                      <a:gd name="connsiteX6" fmla="*/ 31645 w 284610"/>
                      <a:gd name="connsiteY6" fmla="*/ 156337 h 157021"/>
                      <a:gd name="connsiteX0" fmla="*/ 31645 w 302613"/>
                      <a:gd name="connsiteY0" fmla="*/ 156337 h 157021"/>
                      <a:gd name="connsiteX1" fmla="*/ 10213 w 302613"/>
                      <a:gd name="connsiteY1" fmla="*/ 34894 h 157021"/>
                      <a:gd name="connsiteX2" fmla="*/ 141182 w 302613"/>
                      <a:gd name="connsiteY2" fmla="*/ 3937 h 157021"/>
                      <a:gd name="connsiteX3" fmla="*/ 180974 w 302613"/>
                      <a:gd name="connsiteY3" fmla="*/ 10424 h 157021"/>
                      <a:gd name="connsiteX4" fmla="*/ 302226 w 302613"/>
                      <a:gd name="connsiteY4" fmla="*/ 64260 h 157021"/>
                      <a:gd name="connsiteX5" fmla="*/ 214311 w 302613"/>
                      <a:gd name="connsiteY5" fmla="*/ 84242 h 157021"/>
                      <a:gd name="connsiteX6" fmla="*/ 31645 w 302613"/>
                      <a:gd name="connsiteY6" fmla="*/ 156337 h 157021"/>
                      <a:gd name="connsiteX0" fmla="*/ 31645 w 303521"/>
                      <a:gd name="connsiteY0" fmla="*/ 164041 h 164725"/>
                      <a:gd name="connsiteX1" fmla="*/ 10213 w 303521"/>
                      <a:gd name="connsiteY1" fmla="*/ 42598 h 164725"/>
                      <a:gd name="connsiteX2" fmla="*/ 141182 w 303521"/>
                      <a:gd name="connsiteY2" fmla="*/ 11641 h 164725"/>
                      <a:gd name="connsiteX3" fmla="*/ 148710 w 303521"/>
                      <a:gd name="connsiteY3" fmla="*/ 4159 h 164725"/>
                      <a:gd name="connsiteX4" fmla="*/ 302226 w 303521"/>
                      <a:gd name="connsiteY4" fmla="*/ 71964 h 164725"/>
                      <a:gd name="connsiteX5" fmla="*/ 214311 w 303521"/>
                      <a:gd name="connsiteY5" fmla="*/ 91946 h 164725"/>
                      <a:gd name="connsiteX6" fmla="*/ 31645 w 303521"/>
                      <a:gd name="connsiteY6" fmla="*/ 164041 h 164725"/>
                      <a:gd name="connsiteX0" fmla="*/ 33724 w 305600"/>
                      <a:gd name="connsiteY0" fmla="*/ 164546 h 165230"/>
                      <a:gd name="connsiteX1" fmla="*/ 12292 w 305600"/>
                      <a:gd name="connsiteY1" fmla="*/ 43103 h 165230"/>
                      <a:gd name="connsiteX2" fmla="*/ 171529 w 305600"/>
                      <a:gd name="connsiteY2" fmla="*/ 7338 h 165230"/>
                      <a:gd name="connsiteX3" fmla="*/ 150789 w 305600"/>
                      <a:gd name="connsiteY3" fmla="*/ 4664 h 165230"/>
                      <a:gd name="connsiteX4" fmla="*/ 304305 w 305600"/>
                      <a:gd name="connsiteY4" fmla="*/ 72469 h 165230"/>
                      <a:gd name="connsiteX5" fmla="*/ 216390 w 305600"/>
                      <a:gd name="connsiteY5" fmla="*/ 92451 h 165230"/>
                      <a:gd name="connsiteX6" fmla="*/ 33724 w 305600"/>
                      <a:gd name="connsiteY6" fmla="*/ 164546 h 165230"/>
                      <a:gd name="connsiteX0" fmla="*/ 33724 w 304468"/>
                      <a:gd name="connsiteY0" fmla="*/ 164546 h 165230"/>
                      <a:gd name="connsiteX1" fmla="*/ 12292 w 304468"/>
                      <a:gd name="connsiteY1" fmla="*/ 43103 h 165230"/>
                      <a:gd name="connsiteX2" fmla="*/ 171529 w 304468"/>
                      <a:gd name="connsiteY2" fmla="*/ 7338 h 165230"/>
                      <a:gd name="connsiteX3" fmla="*/ 150789 w 304468"/>
                      <a:gd name="connsiteY3" fmla="*/ 4664 h 165230"/>
                      <a:gd name="connsiteX4" fmla="*/ 303151 w 304468"/>
                      <a:gd name="connsiteY4" fmla="*/ 86907 h 165230"/>
                      <a:gd name="connsiteX5" fmla="*/ 216390 w 304468"/>
                      <a:gd name="connsiteY5" fmla="*/ 92451 h 165230"/>
                      <a:gd name="connsiteX6" fmla="*/ 33724 w 304468"/>
                      <a:gd name="connsiteY6" fmla="*/ 164546 h 165230"/>
                      <a:gd name="connsiteX0" fmla="*/ 33724 w 279477"/>
                      <a:gd name="connsiteY0" fmla="*/ 164546 h 165230"/>
                      <a:gd name="connsiteX1" fmla="*/ 12292 w 279477"/>
                      <a:gd name="connsiteY1" fmla="*/ 43103 h 165230"/>
                      <a:gd name="connsiteX2" fmla="*/ 171529 w 279477"/>
                      <a:gd name="connsiteY2" fmla="*/ 7338 h 165230"/>
                      <a:gd name="connsiteX3" fmla="*/ 150789 w 279477"/>
                      <a:gd name="connsiteY3" fmla="*/ 4664 h 165230"/>
                      <a:gd name="connsiteX4" fmla="*/ 277395 w 279477"/>
                      <a:gd name="connsiteY4" fmla="*/ 65211 h 165230"/>
                      <a:gd name="connsiteX5" fmla="*/ 216390 w 279477"/>
                      <a:gd name="connsiteY5" fmla="*/ 92451 h 165230"/>
                      <a:gd name="connsiteX6" fmla="*/ 33724 w 279477"/>
                      <a:gd name="connsiteY6" fmla="*/ 164546 h 165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9477" h="165230">
                        <a:moveTo>
                          <a:pt x="33724" y="164546"/>
                        </a:moveTo>
                        <a:cubicBezTo>
                          <a:pt x="-292" y="156321"/>
                          <a:pt x="-10676" y="69304"/>
                          <a:pt x="12292" y="43103"/>
                        </a:cubicBezTo>
                        <a:cubicBezTo>
                          <a:pt x="35260" y="16902"/>
                          <a:pt x="172041" y="-4855"/>
                          <a:pt x="171529" y="7338"/>
                        </a:cubicBezTo>
                        <a:cubicBezTo>
                          <a:pt x="171017" y="19531"/>
                          <a:pt x="113879" y="-11211"/>
                          <a:pt x="150789" y="4664"/>
                        </a:cubicBezTo>
                        <a:cubicBezTo>
                          <a:pt x="187699" y="3870"/>
                          <a:pt x="266462" y="50580"/>
                          <a:pt x="277395" y="65211"/>
                        </a:cubicBezTo>
                        <a:cubicBezTo>
                          <a:pt x="288328" y="79842"/>
                          <a:pt x="254490" y="80545"/>
                          <a:pt x="216390" y="92451"/>
                        </a:cubicBezTo>
                        <a:cubicBezTo>
                          <a:pt x="178290" y="104357"/>
                          <a:pt x="67740" y="172771"/>
                          <a:pt x="33724" y="164546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9" name="Rosca 178"/>
                <p:cNvSpPr/>
                <p:nvPr/>
              </p:nvSpPr>
              <p:spPr>
                <a:xfrm rot="20354430">
                  <a:off x="2190082" y="2604547"/>
                  <a:ext cx="527250" cy="544044"/>
                </a:xfrm>
                <a:prstGeom prst="donut">
                  <a:avLst>
                    <a:gd name="adj" fmla="val 201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2" name="Forma livre 181"/>
              <p:cNvSpPr/>
              <p:nvPr/>
            </p:nvSpPr>
            <p:spPr>
              <a:xfrm rot="10800000" flipV="1">
                <a:off x="2291065" y="3255090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Forma livre 192"/>
              <p:cNvSpPr/>
              <p:nvPr/>
            </p:nvSpPr>
            <p:spPr>
              <a:xfrm rot="10800000" flipV="1">
                <a:off x="2459848" y="3252471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1" name="Grupo 140"/>
              <p:cNvGrpSpPr/>
              <p:nvPr/>
            </p:nvGrpSpPr>
            <p:grpSpPr>
              <a:xfrm rot="21328477">
                <a:off x="2366129" y="3387473"/>
                <a:ext cx="113176" cy="157721"/>
                <a:chOff x="5794213" y="2958457"/>
                <a:chExt cx="161541" cy="225122"/>
              </a:xfrm>
            </p:grpSpPr>
            <p:sp>
              <p:nvSpPr>
                <p:cNvPr id="135" name="Fluxograma: Conector 134"/>
                <p:cNvSpPr/>
                <p:nvPr/>
              </p:nvSpPr>
              <p:spPr>
                <a:xfrm>
                  <a:off x="5813030" y="2958457"/>
                  <a:ext cx="130690" cy="130690"/>
                </a:xfrm>
                <a:prstGeom prst="flowChartConnector">
                  <a:avLst/>
                </a:prstGeom>
                <a:solidFill>
                  <a:srgbClr val="FC70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Fluxograma: Conector 135"/>
                <p:cNvSpPr/>
                <p:nvPr/>
              </p:nvSpPr>
              <p:spPr>
                <a:xfrm>
                  <a:off x="5835366" y="2980792"/>
                  <a:ext cx="86021" cy="86021"/>
                </a:xfrm>
                <a:prstGeom prst="flowChartConnector">
                  <a:avLst/>
                </a:prstGeom>
                <a:solidFill>
                  <a:srgbClr val="95C2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osca 137"/>
                <p:cNvSpPr/>
                <p:nvPr/>
              </p:nvSpPr>
              <p:spPr>
                <a:xfrm>
                  <a:off x="5794213" y="3016323"/>
                  <a:ext cx="161541" cy="167256"/>
                </a:xfrm>
                <a:prstGeom prst="donut">
                  <a:avLst>
                    <a:gd name="adj" fmla="val 14111"/>
                  </a:avLst>
                </a:prstGeom>
                <a:solidFill>
                  <a:srgbClr val="FDA5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" name="Grupo 16"/>
          <p:cNvGrpSpPr/>
          <p:nvPr/>
        </p:nvGrpSpPr>
        <p:grpSpPr>
          <a:xfrm rot="1016492">
            <a:off x="4720252" y="4117670"/>
            <a:ext cx="1196850" cy="1085277"/>
            <a:chOff x="1763687" y="3154325"/>
            <a:chExt cx="1044115" cy="946781"/>
          </a:xfrm>
        </p:grpSpPr>
        <p:grpSp>
          <p:nvGrpSpPr>
            <p:cNvPr id="16" name="Grupo 15"/>
            <p:cNvGrpSpPr/>
            <p:nvPr/>
          </p:nvGrpSpPr>
          <p:grpSpPr>
            <a:xfrm>
              <a:off x="1763687" y="3154326"/>
              <a:ext cx="540058" cy="946780"/>
              <a:chOff x="1763687" y="3154326"/>
              <a:chExt cx="540058" cy="946780"/>
            </a:xfrm>
          </p:grpSpPr>
          <p:sp>
            <p:nvSpPr>
              <p:cNvPr id="5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BF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luxograma: Atraso 1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763687" y="3642562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 flipH="1">
              <a:off x="2267744" y="3154325"/>
              <a:ext cx="540058" cy="946780"/>
              <a:chOff x="1763687" y="3154326"/>
              <a:chExt cx="540058" cy="946780"/>
            </a:xfrm>
          </p:grpSpPr>
          <p:sp>
            <p:nvSpPr>
              <p:cNvPr id="78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7C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luxograma: Atraso 8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13"/>
              <p:cNvSpPr/>
              <p:nvPr/>
            </p:nvSpPr>
            <p:spPr>
              <a:xfrm>
                <a:off x="1763687" y="3643655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 smtClean="0"/>
                    <a:t>?!</a:t>
                  </a:r>
                  <a:endParaRPr lang="pt-BR" sz="2800" b="1" dirty="0"/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xmlns="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:a16="http://schemas.microsoft.com/office/drawing/2014/main" xmlns="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xmlns="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xmlns="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xmlns="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xmlns="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xmlns="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xmlns="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xmlns="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xmlns="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xmlns="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xmlns="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xmlns="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xmlns="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xmlns="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xmlns="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xmlns="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xmlns="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xmlns="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xmlns="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xmlns="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xmlns="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xmlns="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xmlns="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xmlns="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xmlns="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xmlns="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xmlns="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xmlns="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xmlns="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xmlns="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xmlns="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xmlns="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xmlns="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xmlns="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xmlns="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xmlns="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xmlns="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xmlns="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xmlns="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xmlns="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xmlns="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xmlns="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xmlns="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xmlns="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xmlns="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xmlns="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xmlns="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xmlns="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xmlns="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xmlns="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xmlns="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xmlns="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xmlns="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xmlns="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xmlns="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xmlns="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xmlns="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xmlns="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xmlns="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xmlns="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xmlns="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xmlns="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xmlns="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xmlns="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xmlns="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xmlns="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xmlns="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:a16="http://schemas.microsoft.com/office/drawing/2014/main" xmlns="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:a16="http://schemas.microsoft.com/office/drawing/2014/main" xmlns="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:a16="http://schemas.microsoft.com/office/drawing/2014/main" xmlns="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:a16="http://schemas.microsoft.com/office/drawing/2014/main" xmlns="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:a16="http://schemas.microsoft.com/office/drawing/2014/main" xmlns="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:a16="http://schemas.microsoft.com/office/drawing/2014/main" xmlns="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:a16="http://schemas.microsoft.com/office/drawing/2014/main" xmlns="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xmlns="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xmlns="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xmlns="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936325" y="465129"/>
            <a:ext cx="5476011" cy="5597169"/>
            <a:chOff x="2344744" y="533800"/>
            <a:chExt cx="5476011" cy="5597169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5" name="Grupo 64"/>
          <p:cNvGrpSpPr/>
          <p:nvPr/>
        </p:nvGrpSpPr>
        <p:grpSpPr>
          <a:xfrm rot="18303924">
            <a:off x="2996083" y="2872435"/>
            <a:ext cx="762468" cy="1728460"/>
            <a:chOff x="3223644" y="3168627"/>
            <a:chExt cx="1060324" cy="2286954"/>
          </a:xfrm>
        </p:grpSpPr>
        <p:sp>
          <p:nvSpPr>
            <p:cNvPr id="51" name="Retângulo de cantos arredondados 50"/>
            <p:cNvSpPr/>
            <p:nvPr/>
          </p:nvSpPr>
          <p:spPr>
            <a:xfrm rot="5400000">
              <a:off x="2610329" y="3781942"/>
              <a:ext cx="2286954" cy="10603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 rot="5400000">
              <a:off x="2982191" y="4289152"/>
              <a:ext cx="1543229" cy="45901"/>
            </a:xfrm>
            <a:prstGeom prst="roundRect">
              <a:avLst>
                <a:gd name="adj" fmla="val 29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 rot="16200000">
              <a:off x="3327183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 rot="16200000">
              <a:off x="3327183" y="3933056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16200000">
              <a:off x="3327183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 rot="16200000">
              <a:off x="3347864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16200000">
              <a:off x="3903247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59" name="Elipse 58"/>
            <p:cNvSpPr/>
            <p:nvPr/>
          </p:nvSpPr>
          <p:spPr>
            <a:xfrm rot="16200000">
              <a:off x="3903247" y="3912375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6200000">
              <a:off x="3903247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6200000">
              <a:off x="3903247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4282484" y="4617803"/>
            <a:ext cx="964538" cy="892146"/>
            <a:chOff x="3840283" y="4485000"/>
            <a:chExt cx="636754" cy="695571"/>
          </a:xfrm>
        </p:grpSpPr>
        <p:grpSp>
          <p:nvGrpSpPr>
            <p:cNvPr id="71" name="Grupo 70"/>
            <p:cNvGrpSpPr/>
            <p:nvPr/>
          </p:nvGrpSpPr>
          <p:grpSpPr>
            <a:xfrm>
              <a:off x="3995936" y="4485000"/>
              <a:ext cx="481101" cy="622891"/>
              <a:chOff x="3849565" y="3629388"/>
              <a:chExt cx="481101" cy="622891"/>
            </a:xfrm>
          </p:grpSpPr>
          <p:sp>
            <p:nvSpPr>
              <p:cNvPr id="66" name="Lágrima 65"/>
              <p:cNvSpPr/>
              <p:nvPr/>
            </p:nvSpPr>
            <p:spPr>
              <a:xfrm rot="19459328">
                <a:off x="3849565" y="3629388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Lágrima 66"/>
              <p:cNvSpPr/>
              <p:nvPr/>
            </p:nvSpPr>
            <p:spPr>
              <a:xfrm rot="19459328">
                <a:off x="4056185" y="3926027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9459328">
              <a:off x="3840283" y="4854319"/>
              <a:ext cx="274481" cy="326252"/>
            </a:xfrm>
            <a:prstGeom prst="teardrop">
              <a:avLst>
                <a:gd name="adj" fmla="val 116052"/>
              </a:avLst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116236" y="3105840"/>
            <a:ext cx="1705784" cy="1083935"/>
            <a:chOff x="3420796" y="3459514"/>
            <a:chExt cx="1288780" cy="818951"/>
          </a:xfrm>
        </p:grpSpPr>
        <p:grpSp>
          <p:nvGrpSpPr>
            <p:cNvPr id="77" name="Grupo 76"/>
            <p:cNvGrpSpPr/>
            <p:nvPr/>
          </p:nvGrpSpPr>
          <p:grpSpPr>
            <a:xfrm>
              <a:off x="3420796" y="3459514"/>
              <a:ext cx="1288780" cy="818951"/>
              <a:chOff x="3420796" y="3459514"/>
              <a:chExt cx="1288780" cy="818951"/>
            </a:xfrm>
          </p:grpSpPr>
          <p:sp>
            <p:nvSpPr>
              <p:cNvPr id="76" name="Quadro 75"/>
              <p:cNvSpPr/>
              <p:nvPr/>
            </p:nvSpPr>
            <p:spPr>
              <a:xfrm>
                <a:off x="3878761" y="3459514"/>
                <a:ext cx="372850" cy="355644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3420796" y="3627470"/>
                <a:ext cx="1288780" cy="65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833595" y="3720859"/>
              <a:ext cx="463182" cy="464215"/>
              <a:chOff x="2990283" y="2245369"/>
              <a:chExt cx="511200" cy="512340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3173875" y="2245369"/>
                <a:ext cx="144016" cy="51234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2990283" y="2429539"/>
                <a:ext cx="511200" cy="14400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73" name="Semicírculos 72"/>
          <p:cNvSpPr/>
          <p:nvPr/>
        </p:nvSpPr>
        <p:spPr>
          <a:xfrm rot="18915691">
            <a:off x="3509516" y="1070272"/>
            <a:ext cx="1341369" cy="1721712"/>
          </a:xfrm>
          <a:prstGeom prst="blockArc">
            <a:avLst>
              <a:gd name="adj1" fmla="val 19524072"/>
              <a:gd name="adj2" fmla="val 21488549"/>
              <a:gd name="adj3" fmla="val 87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 rot="18915691">
            <a:off x="5279761" y="1001065"/>
            <a:ext cx="123479" cy="679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micírculos 29"/>
          <p:cNvSpPr/>
          <p:nvPr/>
        </p:nvSpPr>
        <p:spPr>
          <a:xfrm rot="8115691">
            <a:off x="4417904" y="1157089"/>
            <a:ext cx="1396693" cy="1721712"/>
          </a:xfrm>
          <a:prstGeom prst="blockArc">
            <a:avLst>
              <a:gd name="adj1" fmla="val 10800000"/>
              <a:gd name="adj2" fmla="val 21488549"/>
              <a:gd name="adj3" fmla="val 878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 rot="13515691">
            <a:off x="4900705" y="914043"/>
            <a:ext cx="464326" cy="4714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13515691">
            <a:off x="4979842" y="994401"/>
            <a:ext cx="306051" cy="310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 rot="18915691">
            <a:off x="4208963" y="1172579"/>
            <a:ext cx="198042" cy="19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micírculos 78"/>
          <p:cNvSpPr/>
          <p:nvPr/>
        </p:nvSpPr>
        <p:spPr>
          <a:xfrm rot="18915691" flipH="1">
            <a:off x="3489759" y="1127913"/>
            <a:ext cx="1341369" cy="1721712"/>
          </a:xfrm>
          <a:prstGeom prst="blockArc">
            <a:avLst>
              <a:gd name="adj1" fmla="val 19524072"/>
              <a:gd name="adj2" fmla="val 21488549"/>
              <a:gd name="adj3" fmla="val 87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0" name="Elipse 79"/>
          <p:cNvSpPr/>
          <p:nvPr/>
        </p:nvSpPr>
        <p:spPr>
          <a:xfrm rot="18915691" flipH="1">
            <a:off x="3400755" y="2011506"/>
            <a:ext cx="198042" cy="19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Semicírculos 69"/>
          <p:cNvSpPr/>
          <p:nvPr/>
        </p:nvSpPr>
        <p:spPr>
          <a:xfrm rot="8115691">
            <a:off x="3436334" y="1062615"/>
            <a:ext cx="1396692" cy="1721712"/>
          </a:xfrm>
          <a:prstGeom prst="blockArc">
            <a:avLst>
              <a:gd name="adj1" fmla="val 10800000"/>
              <a:gd name="adj2" fmla="val 21488549"/>
              <a:gd name="adj3" fmla="val 878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053" name="Grupo 2052"/>
          <p:cNvGrpSpPr/>
          <p:nvPr/>
        </p:nvGrpSpPr>
        <p:grpSpPr>
          <a:xfrm>
            <a:off x="5024202" y="1045634"/>
            <a:ext cx="217329" cy="208300"/>
            <a:chOff x="6834207" y="1101009"/>
            <a:chExt cx="1094714" cy="1049232"/>
          </a:xfrm>
        </p:grpSpPr>
        <p:sp>
          <p:nvSpPr>
            <p:cNvPr id="85" name="Elipse 84"/>
            <p:cNvSpPr/>
            <p:nvPr/>
          </p:nvSpPr>
          <p:spPr>
            <a:xfrm rot="13515691">
              <a:off x="6871603" y="1092922"/>
              <a:ext cx="1049232" cy="10654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 rot="13515691">
              <a:off x="6836547" y="1177015"/>
              <a:ext cx="899666" cy="904345"/>
            </a:xfrm>
            <a:custGeom>
              <a:avLst/>
              <a:gdLst/>
              <a:ahLst/>
              <a:cxnLst/>
              <a:rect l="l" t="t" r="r" b="b"/>
              <a:pathLst>
                <a:path w="899666" h="904345">
                  <a:moveTo>
                    <a:pt x="750101" y="904345"/>
                  </a:moveTo>
                  <a:lnTo>
                    <a:pt x="0" y="161060"/>
                  </a:lnTo>
                  <a:cubicBezTo>
                    <a:pt x="94853" y="61539"/>
                    <a:pt x="227874" y="0"/>
                    <a:pt x="375050" y="0"/>
                  </a:cubicBezTo>
                  <a:cubicBezTo>
                    <a:pt x="664787" y="0"/>
                    <a:pt x="899666" y="238499"/>
                    <a:pt x="899666" y="532703"/>
                  </a:cubicBezTo>
                  <a:cubicBezTo>
                    <a:pt x="899666" y="677462"/>
                    <a:pt x="842802" y="808735"/>
                    <a:pt x="750101" y="904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45</Words>
  <Application>Microsoft Office PowerPoint</Application>
  <PresentationFormat>Apresentação na tela (4:3)</PresentationFormat>
  <Paragraphs>16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ISABELA PAULINO DE SOUZA</cp:lastModifiedBy>
  <cp:revision>127</cp:revision>
  <dcterms:created xsi:type="dcterms:W3CDTF">2019-02-15T13:24:10Z</dcterms:created>
  <dcterms:modified xsi:type="dcterms:W3CDTF">2019-04-12T11:03:13Z</dcterms:modified>
</cp:coreProperties>
</file>