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1EF"/>
    <a:srgbClr val="D8E3F0"/>
    <a:srgbClr val="5E8BC2"/>
    <a:srgbClr val="648FC4"/>
    <a:srgbClr val="FCE870"/>
    <a:srgbClr val="262626"/>
    <a:srgbClr val="F7F757"/>
    <a:srgbClr val="F29B1A"/>
    <a:srgbClr val="F6BB16"/>
    <a:srgbClr val="9A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5252" autoAdjust="0"/>
  </p:normalViewPr>
  <p:slideViewPr>
    <p:cSldViewPr>
      <p:cViewPr varScale="1">
        <p:scale>
          <a:sx n="88" d="100"/>
          <a:sy n="88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873205" y="602436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xmlns="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xmlns="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:a16="http://schemas.microsoft.com/office/drawing/2014/main" xmlns="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xmlns="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xmlns="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16054" y="1370642"/>
            <a:ext cx="4941724" cy="3916228"/>
            <a:chOff x="1771836" y="1454604"/>
            <a:chExt cx="4941724" cy="3916228"/>
          </a:xfrm>
        </p:grpSpPr>
        <p:grpSp>
          <p:nvGrpSpPr>
            <p:cNvPr id="52" name="Grupo 51"/>
            <p:cNvGrpSpPr/>
            <p:nvPr/>
          </p:nvGrpSpPr>
          <p:grpSpPr>
            <a:xfrm rot="1418188" flipH="1">
              <a:off x="5982273" y="2596637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53" name="Retângulo de cantos arredondados 52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2" name="Grupo 1031"/>
            <p:cNvGrpSpPr/>
            <p:nvPr/>
          </p:nvGrpSpPr>
          <p:grpSpPr>
            <a:xfrm>
              <a:off x="5217714" y="2489687"/>
              <a:ext cx="991624" cy="492474"/>
              <a:chOff x="5217714" y="2489687"/>
              <a:chExt cx="991624" cy="492474"/>
            </a:xfrm>
          </p:grpSpPr>
          <p:grpSp>
            <p:nvGrpSpPr>
              <p:cNvPr id="51" name="Grupo 50"/>
              <p:cNvGrpSpPr/>
              <p:nvPr/>
            </p:nvGrpSpPr>
            <p:grpSpPr>
              <a:xfrm rot="1418188" flipH="1">
                <a:off x="5860117" y="2494910"/>
                <a:ext cx="349221" cy="487251"/>
                <a:chOff x="1221113" y="2759920"/>
                <a:chExt cx="866611" cy="1209141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0181812">
                <a:off x="5217714" y="2489687"/>
                <a:ext cx="349221" cy="487251"/>
                <a:chOff x="1221113" y="2759920"/>
                <a:chExt cx="866611" cy="1209141"/>
              </a:xfrm>
            </p:grpSpPr>
            <p:sp>
              <p:nvSpPr>
                <p:cNvPr id="49" name="Retângulo de cantos arredondados 48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181812">
                <a:off x="5289004" y="2591414"/>
                <a:ext cx="155775" cy="223058"/>
                <a:chOff x="1221113" y="2759920"/>
                <a:chExt cx="866611" cy="1209141"/>
              </a:xfrm>
              <a:solidFill>
                <a:srgbClr val="626262"/>
              </a:solidFill>
            </p:grpSpPr>
            <p:sp>
              <p:nvSpPr>
                <p:cNvPr id="46" name="Retângulo de cantos arredondados 45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1771836" y="1454604"/>
              <a:ext cx="3562899" cy="2910197"/>
              <a:chOff x="913799" y="548680"/>
              <a:chExt cx="5220072" cy="426378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913799" y="548680"/>
                <a:ext cx="5220072" cy="3955523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1075563" y="715163"/>
                <a:ext cx="4896544" cy="3456695"/>
              </a:xfrm>
              <a:prstGeom prst="rect">
                <a:avLst/>
              </a:prstGeom>
              <a:solidFill>
                <a:srgbClr val="002E15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199997" y="4504203"/>
                <a:ext cx="2647675" cy="222350"/>
              </a:xfrm>
              <a:prstGeom prst="rect">
                <a:avLst/>
              </a:prstGeom>
              <a:solidFill>
                <a:srgbClr val="251A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915814" y="4683765"/>
                <a:ext cx="3216042" cy="128701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3902623">
              <a:off x="5971091" y="4401482"/>
              <a:ext cx="300638" cy="1184301"/>
              <a:chOff x="6804246" y="1683538"/>
              <a:chExt cx="1008112" cy="4101862"/>
            </a:xfrm>
          </p:grpSpPr>
          <p:sp>
            <p:nvSpPr>
              <p:cNvPr id="38" name="Elipse 37"/>
              <p:cNvSpPr/>
              <p:nvPr/>
            </p:nvSpPr>
            <p:spPr>
              <a:xfrm rot="16200000">
                <a:off x="5257373" y="3230414"/>
                <a:ext cx="4101862" cy="1008112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1"/>
              <p:cNvSpPr/>
              <p:nvPr/>
            </p:nvSpPr>
            <p:spPr>
              <a:xfrm rot="5400000">
                <a:off x="6990336" y="4604262"/>
                <a:ext cx="629180" cy="870945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870945">
                    <a:moveTo>
                      <a:pt x="0" y="432096"/>
                    </a:moveTo>
                    <a:cubicBezTo>
                      <a:pt x="0" y="275708"/>
                      <a:pt x="13474" y="128478"/>
                      <a:pt x="38846" y="0"/>
                    </a:cubicBezTo>
                    <a:cubicBezTo>
                      <a:pt x="258046" y="30731"/>
                      <a:pt x="451424" y="71713"/>
                      <a:pt x="609224" y="120406"/>
                    </a:cubicBezTo>
                    <a:cubicBezTo>
                      <a:pt x="622575" y="217583"/>
                      <a:pt x="629180" y="322595"/>
                      <a:pt x="629180" y="432096"/>
                    </a:cubicBezTo>
                    <a:cubicBezTo>
                      <a:pt x="629180" y="544296"/>
                      <a:pt x="622245" y="651781"/>
                      <a:pt x="608456" y="750980"/>
                    </a:cubicBezTo>
                    <a:cubicBezTo>
                      <a:pt x="451097" y="799462"/>
                      <a:pt x="258431" y="840296"/>
                      <a:pt x="40106" y="870945"/>
                    </a:cubicBezTo>
                    <a:cubicBezTo>
                      <a:pt x="13950" y="740876"/>
                      <a:pt x="0" y="591227"/>
                      <a:pt x="0" y="43209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82"/>
              <p:cNvSpPr/>
              <p:nvPr/>
            </p:nvSpPr>
            <p:spPr>
              <a:xfrm rot="5400000">
                <a:off x="6993713" y="3589918"/>
                <a:ext cx="629180" cy="1003466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1003466">
                    <a:moveTo>
                      <a:pt x="0" y="501734"/>
                    </a:moveTo>
                    <a:cubicBezTo>
                      <a:pt x="0" y="316451"/>
                      <a:pt x="18912" y="144023"/>
                      <a:pt x="51834" y="0"/>
                    </a:cubicBezTo>
                    <a:cubicBezTo>
                      <a:pt x="235701" y="228"/>
                      <a:pt x="413245" y="8210"/>
                      <a:pt x="581364" y="21544"/>
                    </a:cubicBezTo>
                    <a:cubicBezTo>
                      <a:pt x="612078" y="160968"/>
                      <a:pt x="629180" y="325538"/>
                      <a:pt x="629180" y="501734"/>
                    </a:cubicBezTo>
                    <a:cubicBezTo>
                      <a:pt x="629180" y="677929"/>
                      <a:pt x="612078" y="842498"/>
                      <a:pt x="581365" y="981922"/>
                    </a:cubicBezTo>
                    <a:cubicBezTo>
                      <a:pt x="413246" y="995256"/>
                      <a:pt x="235701" y="1003238"/>
                      <a:pt x="51834" y="1003466"/>
                    </a:cubicBezTo>
                    <a:cubicBezTo>
                      <a:pt x="18912" y="859444"/>
                      <a:pt x="0" y="687016"/>
                      <a:pt x="0" y="50173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83"/>
              <p:cNvSpPr/>
              <p:nvPr/>
            </p:nvSpPr>
            <p:spPr>
              <a:xfrm rot="5400000">
                <a:off x="6990242" y="2670999"/>
                <a:ext cx="629180" cy="993054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993054">
                    <a:moveTo>
                      <a:pt x="0" y="496526"/>
                    </a:moveTo>
                    <a:cubicBezTo>
                      <a:pt x="0" y="328839"/>
                      <a:pt x="15491" y="171681"/>
                      <a:pt x="43998" y="36805"/>
                    </a:cubicBezTo>
                    <a:cubicBezTo>
                      <a:pt x="211354" y="17910"/>
                      <a:pt x="390655" y="4818"/>
                      <a:pt x="578317" y="0"/>
                    </a:cubicBezTo>
                    <a:cubicBezTo>
                      <a:pt x="610716" y="142929"/>
                      <a:pt x="629180" y="313452"/>
                      <a:pt x="629180" y="496526"/>
                    </a:cubicBezTo>
                    <a:cubicBezTo>
                      <a:pt x="629180" y="679600"/>
                      <a:pt x="610716" y="850124"/>
                      <a:pt x="578317" y="993054"/>
                    </a:cubicBezTo>
                    <a:cubicBezTo>
                      <a:pt x="390655" y="988236"/>
                      <a:pt x="211354" y="975143"/>
                      <a:pt x="43999" y="956249"/>
                    </a:cubicBezTo>
                    <a:cubicBezTo>
                      <a:pt x="15491" y="821372"/>
                      <a:pt x="0" y="664214"/>
                      <a:pt x="0" y="496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84"/>
              <p:cNvSpPr/>
              <p:nvPr/>
            </p:nvSpPr>
            <p:spPr>
              <a:xfrm rot="5400000">
                <a:off x="6990357" y="1813858"/>
                <a:ext cx="629180" cy="794512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794512">
                    <a:moveTo>
                      <a:pt x="0" y="393900"/>
                    </a:moveTo>
                    <a:cubicBezTo>
                      <a:pt x="0" y="319919"/>
                      <a:pt x="3015" y="247987"/>
                      <a:pt x="9615" y="179164"/>
                    </a:cubicBezTo>
                    <a:cubicBezTo>
                      <a:pt x="147198" y="107923"/>
                      <a:pt x="349547" y="46832"/>
                      <a:pt x="597458" y="0"/>
                    </a:cubicBezTo>
                    <a:cubicBezTo>
                      <a:pt x="618213" y="119167"/>
                      <a:pt x="629180" y="252806"/>
                      <a:pt x="629180" y="393900"/>
                    </a:cubicBezTo>
                    <a:cubicBezTo>
                      <a:pt x="629180" y="537655"/>
                      <a:pt x="617796" y="673671"/>
                      <a:pt x="596206" y="794512"/>
                    </a:cubicBezTo>
                    <a:cubicBezTo>
                      <a:pt x="349335" y="747793"/>
                      <a:pt x="147731" y="686932"/>
                      <a:pt x="10398" y="615977"/>
                    </a:cubicBezTo>
                    <a:cubicBezTo>
                      <a:pt x="3234" y="544939"/>
                      <a:pt x="0" y="470519"/>
                      <a:pt x="0" y="3939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5048334" y="3092593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191569" y="3341212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465158" flipH="1">
              <a:off x="6205539" y="344778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134842">
              <a:off x="4913361" y="3448469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 rot="5400000">
              <a:off x="5419588" y="2324088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33"/>
            <p:cNvSpPr/>
            <p:nvPr/>
          </p:nvSpPr>
          <p:spPr>
            <a:xfrm rot="977550" flipH="1">
              <a:off x="5643897" y="2866844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33"/>
            <p:cNvSpPr/>
            <p:nvPr/>
          </p:nvSpPr>
          <p:spPr>
            <a:xfrm rot="20622450">
              <a:off x="5086039" y="2863726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71"/>
            <p:cNvSpPr/>
            <p:nvPr/>
          </p:nvSpPr>
          <p:spPr>
            <a:xfrm>
              <a:off x="5048768" y="2962802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497513" y="3248322"/>
              <a:ext cx="408563" cy="408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5630961" y="2932072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200959" y="2984489"/>
              <a:ext cx="459196" cy="447834"/>
              <a:chOff x="2821544" y="2133785"/>
              <a:chExt cx="1254240" cy="122320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2897357" y="2604778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5558010" y="3410637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619821" y="3457948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 flipH="1">
              <a:off x="5745934" y="2984489"/>
              <a:ext cx="459196" cy="447834"/>
              <a:chOff x="2821544" y="2133785"/>
              <a:chExt cx="1254240" cy="1223207"/>
            </a:xfrm>
          </p:grpSpPr>
          <p:sp>
            <p:nvSpPr>
              <p:cNvPr id="32" name="Elipse 31"/>
              <p:cNvSpPr/>
              <p:nvPr/>
            </p:nvSpPr>
            <p:spPr>
              <a:xfrm flipH="1"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2897357" y="2604777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0637214">
              <a:off x="5165803" y="4719642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962786" flipH="1">
              <a:off x="5846147" y="4726709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15094" y="3892589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867512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97513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20108332">
              <a:off x="4671011" y="3433073"/>
              <a:ext cx="144016" cy="600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ilindro 60"/>
            <p:cNvSpPr/>
            <p:nvPr/>
          </p:nvSpPr>
          <p:spPr>
            <a:xfrm>
              <a:off x="5387263" y="2479698"/>
              <a:ext cx="666091" cy="317758"/>
            </a:xfrm>
            <a:prstGeom prst="can">
              <a:avLst>
                <a:gd name="adj" fmla="val 321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Fluxograma: Decisão 1033"/>
            <p:cNvSpPr/>
            <p:nvPr/>
          </p:nvSpPr>
          <p:spPr>
            <a:xfrm>
              <a:off x="5263109" y="2200093"/>
              <a:ext cx="914400" cy="543050"/>
            </a:xfrm>
            <a:prstGeom prst="flowChartDecisi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Elipse 1038"/>
            <p:cNvSpPr/>
            <p:nvPr/>
          </p:nvSpPr>
          <p:spPr>
            <a:xfrm>
              <a:off x="5638322" y="2412913"/>
              <a:ext cx="163974" cy="72008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5743554" y="2426891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5951822" y="2635158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132151" y="2857734"/>
              <a:ext cx="101593" cy="217366"/>
              <a:chOff x="3450163" y="2307507"/>
              <a:chExt cx="920629" cy="1969760"/>
            </a:xfrm>
          </p:grpSpPr>
          <p:grpSp>
            <p:nvGrpSpPr>
              <p:cNvPr id="1043" name="Grupo 1042"/>
              <p:cNvGrpSpPr/>
              <p:nvPr/>
            </p:nvGrpSpPr>
            <p:grpSpPr>
              <a:xfrm>
                <a:off x="3450163" y="2307507"/>
                <a:ext cx="920628" cy="1802066"/>
                <a:chOff x="7443426" y="2938766"/>
                <a:chExt cx="205599" cy="402446"/>
              </a:xfrm>
            </p:grpSpPr>
            <p:sp>
              <p:nvSpPr>
                <p:cNvPr id="1041" name="Elipse 1040"/>
                <p:cNvSpPr/>
                <p:nvPr/>
              </p:nvSpPr>
              <p:spPr>
                <a:xfrm>
                  <a:off x="7443426" y="2938766"/>
                  <a:ext cx="205599" cy="216024"/>
                </a:xfrm>
                <a:prstGeom prst="ellipse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2" name="Retângulo 1041"/>
                <p:cNvSpPr/>
                <p:nvPr/>
              </p:nvSpPr>
              <p:spPr>
                <a:xfrm flipH="1">
                  <a:off x="7452320" y="3059653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 flipH="1">
                  <a:off x="7488021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flipH="1">
                  <a:off x="7470021" y="3033707"/>
                  <a:ext cx="36000" cy="225313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flipH="1">
                  <a:off x="7510756" y="3053639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 flipH="1">
                  <a:off x="7543156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 flipH="1">
                  <a:off x="7558243" y="30850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 flipH="1">
                  <a:off x="7574443" y="30337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 flipH="1">
                  <a:off x="7601592" y="302449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 flipH="1">
                <a:off x="3463128" y="2732918"/>
                <a:ext cx="108000" cy="1008903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 flipH="1">
                <a:off x="4225712" y="2780331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 flipH="1">
                <a:off x="3657897" y="308602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flipH="1">
                <a:off x="4182890" y="313003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upo 238"/>
          <p:cNvGrpSpPr/>
          <p:nvPr/>
        </p:nvGrpSpPr>
        <p:grpSpPr>
          <a:xfrm>
            <a:off x="1403648" y="214523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0" name="Grupo 239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43" name="Grupo 242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283" name="Grupo 282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288" name="Retângulo de cantos arredondados 28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Retângulo de cantos arredondados 28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Elipse 28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4" name="Grupo 283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285" name="Retângulo de cantos arredondados 28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 de cantos arredondados 28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Elipse 28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44" name="Grupo 243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275" name="Grupo 274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280" name="Retângulo de cantos arredondados 27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Retângulo de cantos arredondados 28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Elipse 28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6" name="Grupo 275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277" name="Retângulo de cantos arredondados 27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Retângulo de cantos arredondados 27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Elipse 27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45" name="Grupo 244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46" name="Grupo 245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270" name="Elipse 269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7" name="Elipse 246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Elipse 247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Elipse 248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0" name="Elipse 249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Lua 250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2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Elipse 254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de cantos arredondados 255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7" name="Grupo 256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267" name="Elipse 266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Elipse 26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Elipse 268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8" name="Elipse 257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Elipse 258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60" name="Grupo 259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264" name="Elipse 263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5" name="Elipse 26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6" name="Elipse 265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1" name="Elipse 260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Elipse 261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Elipse 262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1" name="Elipse 240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8" name="Lágrima 237"/>
          <p:cNvSpPr/>
          <p:nvPr/>
        </p:nvSpPr>
        <p:spPr>
          <a:xfrm rot="19370494">
            <a:off x="1602214" y="2878219"/>
            <a:ext cx="223340" cy="226247"/>
          </a:xfrm>
          <a:prstGeom prst="teardrop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698625"/>
            <a:ext cx="44100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13361" y="2489687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48</Words>
  <Application>Microsoft Office PowerPoint</Application>
  <PresentationFormat>Apresentação na tela (4:3)</PresentationFormat>
  <Paragraphs>19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156</cp:revision>
  <dcterms:created xsi:type="dcterms:W3CDTF">2019-02-15T13:24:10Z</dcterms:created>
  <dcterms:modified xsi:type="dcterms:W3CDTF">2019-05-03T22:35:38Z</dcterms:modified>
</cp:coreProperties>
</file>