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8F4"/>
    <a:srgbClr val="934BC9"/>
    <a:srgbClr val="A568D2"/>
    <a:srgbClr val="CBA9E5"/>
    <a:srgbClr val="BF95DF"/>
    <a:srgbClr val="C198E0"/>
    <a:srgbClr val="36174D"/>
    <a:srgbClr val="3C1A56"/>
    <a:srgbClr val="43CEFF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01/03/2019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023513" y="582852"/>
            <a:ext cx="4155305" cy="955509"/>
            <a:chOff x="1023513" y="582852"/>
            <a:chExt cx="4155305" cy="955509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4155305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893BC3"/>
                  </a:solidFill>
                  <a:latin typeface="Century Gothic" panose="020B0502020202020204" pitchFamily="34" charset="0"/>
                </a:rPr>
                <a:t>DISCUS</a:t>
              </a:r>
              <a:r>
                <a:rPr lang="pt-BR" sz="3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SEX</a:t>
              </a:r>
              <a:endParaRPr lang="pt-BR" sz="1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330544" y="589303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3408120" y="582852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035484" y="3285634"/>
            <a:ext cx="540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accent6">
                    <a:lumMod val="50000"/>
                  </a:schemeClr>
                </a:solidFill>
              </a:rPr>
              <a:t>VAMOS FALAR DE SEXO?</a:t>
            </a:r>
            <a:endParaRPr lang="pt-BR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648047" y="5407"/>
            <a:ext cx="4534879" cy="1358595"/>
            <a:chOff x="4648047" y="5407"/>
            <a:chExt cx="4534879" cy="1358595"/>
          </a:xfrm>
        </p:grpSpPr>
        <p:sp>
          <p:nvSpPr>
            <p:cNvPr id="8" name="Retângulo 7"/>
            <p:cNvSpPr/>
            <p:nvPr/>
          </p:nvSpPr>
          <p:spPr>
            <a:xfrm>
              <a:off x="4648048" y="791481"/>
              <a:ext cx="4534878" cy="5725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648047" y="5407"/>
              <a:ext cx="4527767" cy="1224136"/>
              <a:chOff x="4648047" y="5407"/>
              <a:chExt cx="4527767" cy="1224136"/>
            </a:xfrm>
            <a:effectLst/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4648047" y="5407"/>
                <a:ext cx="4527767" cy="122413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2" name="CaixaDeTexto 251"/>
              <p:cNvSpPr txBox="1"/>
              <p:nvPr/>
            </p:nvSpPr>
            <p:spPr>
              <a:xfrm>
                <a:off x="4781125" y="347573"/>
                <a:ext cx="4161952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rgbClr val="893BC3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  <a:endParaRPr lang="pt-BR" sz="1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>
                <a:off x="5094226" y="171824"/>
                <a:ext cx="360616" cy="269359"/>
              </a:xfrm>
              <a:prstGeom prst="cloudCallout">
                <a:avLst>
                  <a:gd name="adj1" fmla="val -5084"/>
                  <a:gd name="adj2" fmla="val 57074"/>
                </a:avLst>
              </a:prstGeom>
              <a:solidFill>
                <a:srgbClr val="893B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4" name="Grupo 253"/>
              <p:cNvGrpSpPr/>
              <p:nvPr/>
            </p:nvGrpSpPr>
            <p:grpSpPr>
              <a:xfrm rot="503187">
                <a:off x="7087031" y="88908"/>
                <a:ext cx="879414" cy="955509"/>
                <a:chOff x="-180528" y="2276873"/>
                <a:chExt cx="2857570" cy="3024336"/>
              </a:xfrm>
              <a:effectLst/>
            </p:grpSpPr>
            <p:grpSp>
              <p:nvGrpSpPr>
                <p:cNvPr id="255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180528" y="2276873"/>
                  <a:ext cx="2857570" cy="3024336"/>
                  <a:chOff x="3787349" y="611219"/>
                  <a:chExt cx="2714217" cy="2854593"/>
                </a:xfrm>
                <a:solidFill>
                  <a:srgbClr val="7A34AE"/>
                </a:solidFill>
              </p:grpSpPr>
              <p:sp>
                <p:nvSpPr>
                  <p:cNvPr id="294" name="Retângulo 293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95" name="Grupo 294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7" name="Triângulo isósceles 30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Triângulo isósceles 30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Triângulo isósceles 30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0" name="Triângulo isósceles 30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Triângulo isósceles 31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Triângulo isósceles 31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Triângulo isósceles 31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Triângulo isósceles 31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6" name="Grupo 295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97" name="Triângulo isósceles 29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Triângulo isósceles 29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Triângulo isósceles 29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Triângulo isósceles 29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Triângulo isósceles 30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Triângulo isósceles 30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3" name="Triângulo isósceles 30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Triângulo isósceles 30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Triângulo isósceles 30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6" name="Triângulo isósceles 30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6" name="Agrupar 15">
                  <a:extLst>
                    <a:ext uri="{FF2B5EF4-FFF2-40B4-BE49-F238E27FC236}">
                      <a16:creationId xmlns=""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97830" y="2366963"/>
                  <a:ext cx="2714217" cy="2854593"/>
                  <a:chOff x="3787349" y="611219"/>
                  <a:chExt cx="2714217" cy="2854593"/>
                </a:xfrm>
                <a:solidFill>
                  <a:srgbClr val="893BC3"/>
                </a:solidFill>
              </p:grpSpPr>
              <p:sp>
                <p:nvSpPr>
                  <p:cNvPr id="271" name="Retângulo 27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72" name="Grupo 271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84" name="Triângulo isósceles 28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5" name="Triângulo isósceles 28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Triângulo isósceles 28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Triângulo isósceles 28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Triângulo isósceles 28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9" name="Triângulo isósceles 28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Triângulo isósceles 28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Triângulo isósceles 29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Triângulo isósceles 29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Triângulo isósceles 29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3" name="Grupo 272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74" name="Triângulo isósceles 27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5" name="Triângulo isósceles 27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6" name="Triângulo isósceles 27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7" name="Triângulo isósceles 27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Triângulo isósceles 27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Triângulo isósceles 27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Triângulo isósceles 27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Triângulo isósceles 28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2" name="Triângulo isósceles 28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Triângulo isósceles 28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7" name="Retângulo de cantos arredondados 256"/>
                <p:cNvSpPr/>
                <p:nvPr/>
              </p:nvSpPr>
              <p:spPr>
                <a:xfrm>
                  <a:off x="57634" y="2564904"/>
                  <a:ext cx="2354126" cy="251381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934CC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315341" y="2836839"/>
                  <a:ext cx="1935767" cy="1935767"/>
                </a:xfrm>
                <a:prstGeom prst="ellipse">
                  <a:avLst/>
                </a:prstGeom>
                <a:solidFill>
                  <a:srgbClr val="9F5FC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236651" y="2685954"/>
                  <a:ext cx="2045254" cy="2327222"/>
                  <a:chOff x="3834481" y="2564904"/>
                  <a:chExt cx="2249687" cy="2559840"/>
                </a:xfrm>
              </p:grpSpPr>
              <p:grpSp>
                <p:nvGrpSpPr>
                  <p:cNvPr id="260" name="Grupo 259"/>
                  <p:cNvGrpSpPr/>
                  <p:nvPr/>
                </p:nvGrpSpPr>
                <p:grpSpPr>
                  <a:xfrm>
                    <a:off x="3834481" y="2564904"/>
                    <a:ext cx="2249687" cy="2559840"/>
                    <a:chOff x="3834481" y="2564904"/>
                    <a:chExt cx="2249687" cy="2559840"/>
                  </a:xfrm>
                </p:grpSpPr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3834481" y="2564904"/>
                      <a:ext cx="2177679" cy="680434"/>
                      <a:chOff x="3834481" y="2564904"/>
                      <a:chExt cx="2177679" cy="680434"/>
                    </a:xfrm>
                  </p:grpSpPr>
                  <p:sp>
                    <p:nvSpPr>
                      <p:cNvPr id="268" name="Retângulo de cantos arredondados 18"/>
                      <p:cNvSpPr/>
                      <p:nvPr/>
                    </p:nvSpPr>
                    <p:spPr>
                      <a:xfrm>
                        <a:off x="3834481" y="2564904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9" name="Retângulo de cantos arredondados 18"/>
                      <p:cNvSpPr/>
                      <p:nvPr/>
                    </p:nvSpPr>
                    <p:spPr>
                      <a:xfrm>
                        <a:off x="3957140" y="2636912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Retângulo de cantos arredondados 269"/>
                      <p:cNvSpPr/>
                      <p:nvPr/>
                    </p:nvSpPr>
                    <p:spPr>
                      <a:xfrm rot="19680248">
                        <a:off x="5710148" y="2699401"/>
                        <a:ext cx="63913" cy="13041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AE77D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63" name="Lua 262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64" name="Lua 263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7131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5" name="Grupo 264"/>
                    <p:cNvGrpSpPr/>
                    <p:nvPr/>
                  </p:nvGrpSpPr>
                  <p:grpSpPr>
                    <a:xfrm rot="10800000">
                      <a:off x="3906489" y="4444310"/>
                      <a:ext cx="2177679" cy="680434"/>
                      <a:chOff x="3834481" y="2485698"/>
                      <a:chExt cx="2177679" cy="680434"/>
                    </a:xfrm>
                  </p:grpSpPr>
                  <p:sp>
                    <p:nvSpPr>
                      <p:cNvPr id="266" name="Retângulo de cantos arredondados 18"/>
                      <p:cNvSpPr/>
                      <p:nvPr/>
                    </p:nvSpPr>
                    <p:spPr>
                      <a:xfrm>
                        <a:off x="3834481" y="2485698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7" name="Retângulo de cantos arredondados 18"/>
                      <p:cNvSpPr/>
                      <p:nvPr/>
                    </p:nvSpPr>
                    <p:spPr>
                      <a:xfrm>
                        <a:off x="3957140" y="2564904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61" name="Retângulo de cantos arredondados 260"/>
                  <p:cNvSpPr/>
                  <p:nvPr/>
                </p:nvSpPr>
                <p:spPr>
                  <a:xfrm rot="8880248">
                    <a:off x="5771800" y="4828895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8520240" y="385689"/>
                <a:ext cx="453832" cy="382477"/>
                <a:chOff x="8559314" y="349206"/>
                <a:chExt cx="453832" cy="382477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8559314" y="3492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Retângulo de cantos arredondados 331"/>
                <p:cNvSpPr/>
                <p:nvPr/>
              </p:nvSpPr>
              <p:spPr>
                <a:xfrm>
                  <a:off x="8559314" y="491968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3" name="Retângulo de cantos arredondados 332"/>
                <p:cNvSpPr/>
                <p:nvPr/>
              </p:nvSpPr>
              <p:spPr>
                <a:xfrm>
                  <a:off x="8559314" y="6397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" name="CaixaDeTexto 9"/>
          <p:cNvSpPr txBox="1"/>
          <p:nvPr/>
        </p:nvSpPr>
        <p:spPr>
          <a:xfrm>
            <a:off x="5023035" y="3402011"/>
            <a:ext cx="384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227792" y="4163805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=""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=""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=""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=""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=""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=""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=""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=""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37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63</cp:revision>
  <dcterms:created xsi:type="dcterms:W3CDTF">2019-02-15T13:24:10Z</dcterms:created>
  <dcterms:modified xsi:type="dcterms:W3CDTF">2019-03-01T22:34:45Z</dcterms:modified>
</cp:coreProperties>
</file>