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D54"/>
    <a:srgbClr val="F5CD79"/>
    <a:srgbClr val="F7D794"/>
    <a:srgbClr val="3AE374"/>
    <a:srgbClr val="32FF7E"/>
    <a:srgbClr val="E8D8F4"/>
    <a:srgbClr val="934BC9"/>
    <a:srgbClr val="A568D2"/>
    <a:srgbClr val="CBA9E5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xmlns="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:a16="http://schemas.microsoft.com/office/drawing/2014/main" xmlns="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:a16="http://schemas.microsoft.com/office/drawing/2014/main" xmlns="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:a16="http://schemas.microsoft.com/office/drawing/2014/main" xmlns="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:a16="http://schemas.microsoft.com/office/drawing/2014/main" xmlns="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:a16="http://schemas.microsoft.com/office/drawing/2014/main" xmlns="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:a16="http://schemas.microsoft.com/office/drawing/2014/main" xmlns="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:a16="http://schemas.microsoft.com/office/drawing/2014/main" xmlns="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xmlns="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xmlns="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xmlns="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44</Words>
  <Application>Microsoft Office PowerPoint</Application>
  <PresentationFormat>Apresentação na tela (4:3)</PresentationFormat>
  <Paragraphs>15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73</cp:revision>
  <dcterms:created xsi:type="dcterms:W3CDTF">2019-02-15T13:24:10Z</dcterms:created>
  <dcterms:modified xsi:type="dcterms:W3CDTF">2019-03-19T14:34:41Z</dcterms:modified>
</cp:coreProperties>
</file>