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8F4"/>
    <a:srgbClr val="934BC9"/>
    <a:srgbClr val="A568D2"/>
    <a:srgbClr val="CBA9E5"/>
    <a:srgbClr val="BF95DF"/>
    <a:srgbClr val="C198E0"/>
    <a:srgbClr val="36174D"/>
    <a:srgbClr val="3C1A56"/>
    <a:srgbClr val="43CEFF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2896733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2D3461F-A14E-4642-A041-9CC09656F8CD}"/>
              </a:ext>
            </a:extLst>
          </p:cNvPr>
          <p:cNvSpPr/>
          <p:nvPr/>
        </p:nvSpPr>
        <p:spPr>
          <a:xfrm>
            <a:off x="644814" y="1124977"/>
            <a:ext cx="7954328" cy="3982083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113">
            <a:extLst>
              <a:ext uri="{FF2B5EF4-FFF2-40B4-BE49-F238E27FC236}">
                <a16:creationId xmlns:a16="http://schemas.microsoft.com/office/drawing/2014/main" id="{3D89F614-E619-4BA8-83F8-DE0E8D18A898}"/>
              </a:ext>
            </a:extLst>
          </p:cNvPr>
          <p:cNvGrpSpPr/>
          <p:nvPr/>
        </p:nvGrpSpPr>
        <p:grpSpPr>
          <a:xfrm rot="20507114">
            <a:off x="2212488" y="4108949"/>
            <a:ext cx="645947" cy="888825"/>
            <a:chOff x="1530853" y="1082114"/>
            <a:chExt cx="3636642" cy="5004030"/>
          </a:xfrm>
          <a:solidFill>
            <a:srgbClr val="EAAD00"/>
          </a:solidFill>
        </p:grpSpPr>
        <p:grpSp>
          <p:nvGrpSpPr>
            <p:cNvPr id="191" name="Grupo 114">
              <a:extLst>
                <a:ext uri="{FF2B5EF4-FFF2-40B4-BE49-F238E27FC236}">
                  <a16:creationId xmlns:a16="http://schemas.microsoft.com/office/drawing/2014/main" id="{C56F0803-C5A3-473D-8C80-36A328ED3569}"/>
                </a:ext>
              </a:extLst>
            </p:cNvPr>
            <p:cNvGrpSpPr/>
            <p:nvPr/>
          </p:nvGrpSpPr>
          <p:grpSpPr>
            <a:xfrm>
              <a:off x="2791231" y="1426616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196" name="Elipse 33">
                <a:extLst>
                  <a:ext uri="{FF2B5EF4-FFF2-40B4-BE49-F238E27FC236}">
                    <a16:creationId xmlns:a16="http://schemas.microsoft.com/office/drawing/2014/main" id="{AF9E060D-9662-423B-8A01-F24E99834503}"/>
                  </a:ext>
                </a:extLst>
              </p:cNvPr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Retângulo 196">
                <a:extLst>
                  <a:ext uri="{FF2B5EF4-FFF2-40B4-BE49-F238E27FC236}">
                    <a16:creationId xmlns:a16="http://schemas.microsoft.com/office/drawing/2014/main" id="{C3D5459E-58FF-4F38-A4D6-D9AD13554E0F}"/>
                  </a:ext>
                </a:extLst>
              </p:cNvPr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 197">
                <a:extLst>
                  <a:ext uri="{FF2B5EF4-FFF2-40B4-BE49-F238E27FC236}">
                    <a16:creationId xmlns:a16="http://schemas.microsoft.com/office/drawing/2014/main" id="{6A85C799-5FE6-410B-8C4E-3B1295463C2E}"/>
                  </a:ext>
                </a:extLst>
              </p:cNvPr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2" name="Grupo 115">
              <a:extLst>
                <a:ext uri="{FF2B5EF4-FFF2-40B4-BE49-F238E27FC236}">
                  <a16:creationId xmlns:a16="http://schemas.microsoft.com/office/drawing/2014/main" id="{FFAFB24B-979E-4DE8-B406-D88BDD4CD6D0}"/>
                </a:ext>
              </a:extLst>
            </p:cNvPr>
            <p:cNvGrpSpPr/>
            <p:nvPr/>
          </p:nvGrpSpPr>
          <p:grpSpPr>
            <a:xfrm>
              <a:off x="1530853" y="1082114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193" name="Elipse 33">
                <a:extLst>
                  <a:ext uri="{FF2B5EF4-FFF2-40B4-BE49-F238E27FC236}">
                    <a16:creationId xmlns:a16="http://schemas.microsoft.com/office/drawing/2014/main" id="{34F0A60C-076B-4694-8134-706DD1A5881F}"/>
                  </a:ext>
                </a:extLst>
              </p:cNvPr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>
                <a:extLst>
                  <a:ext uri="{FF2B5EF4-FFF2-40B4-BE49-F238E27FC236}">
                    <a16:creationId xmlns:a16="http://schemas.microsoft.com/office/drawing/2014/main" id="{925F4712-CAE0-4B8A-9235-AE2B5A63FB2E}"/>
                  </a:ext>
                </a:extLst>
              </p:cNvPr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Retângulo 194">
                <a:extLst>
                  <a:ext uri="{FF2B5EF4-FFF2-40B4-BE49-F238E27FC236}">
                    <a16:creationId xmlns:a16="http://schemas.microsoft.com/office/drawing/2014/main" id="{56CF3DAE-7141-40BA-85B8-1183991E431E}"/>
                  </a:ext>
                </a:extLst>
              </p:cNvPr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91">
            <a:extLst>
              <a:ext uri="{FF2B5EF4-FFF2-40B4-BE49-F238E27FC236}">
                <a16:creationId xmlns:a16="http://schemas.microsoft.com/office/drawing/2014/main" id="{89324E3D-54FB-4BC2-B126-0C0E23777E64}"/>
              </a:ext>
            </a:extLst>
          </p:cNvPr>
          <p:cNvGrpSpPr/>
          <p:nvPr/>
        </p:nvGrpSpPr>
        <p:grpSpPr>
          <a:xfrm rot="957672">
            <a:off x="2908426" y="1408121"/>
            <a:ext cx="823154" cy="949303"/>
            <a:chOff x="1464644" y="3512447"/>
            <a:chExt cx="2442211" cy="2816484"/>
          </a:xfrm>
          <a:solidFill>
            <a:srgbClr val="EAAD00"/>
          </a:solidFill>
        </p:grpSpPr>
        <p:grpSp>
          <p:nvGrpSpPr>
            <p:cNvPr id="183" name="Grupo 92">
              <a:extLst>
                <a:ext uri="{FF2B5EF4-FFF2-40B4-BE49-F238E27FC236}">
                  <a16:creationId xmlns:a16="http://schemas.microsoft.com/office/drawing/2014/main" id="{460650E8-D2D0-47F7-B88F-775646975587}"/>
                </a:ext>
              </a:extLst>
            </p:cNvPr>
            <p:cNvGrpSpPr/>
            <p:nvPr/>
          </p:nvGrpSpPr>
          <p:grpSpPr>
            <a:xfrm rot="13604127">
              <a:off x="2301692" y="2991537"/>
              <a:ext cx="1084253" cy="2126073"/>
              <a:chOff x="1378453" y="929714"/>
              <a:chExt cx="2376264" cy="4659528"/>
            </a:xfrm>
            <a:grpFill/>
          </p:grpSpPr>
          <p:sp>
            <p:nvSpPr>
              <p:cNvPr id="188" name="Elipse 33">
                <a:extLst>
                  <a:ext uri="{FF2B5EF4-FFF2-40B4-BE49-F238E27FC236}">
                    <a16:creationId xmlns:a16="http://schemas.microsoft.com/office/drawing/2014/main" id="{6463F635-F75E-4CBF-B861-8158300C253F}"/>
                  </a:ext>
                </a:extLst>
              </p:cNvPr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188">
                <a:extLst>
                  <a:ext uri="{FF2B5EF4-FFF2-40B4-BE49-F238E27FC236}">
                    <a16:creationId xmlns:a16="http://schemas.microsoft.com/office/drawing/2014/main" id="{20CB7CBE-4CAF-4F29-A989-168E5857CAE0}"/>
                  </a:ext>
                </a:extLst>
              </p:cNvPr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53BE901E-F611-4711-99B0-F672139CF60C}"/>
                  </a:ext>
                </a:extLst>
              </p:cNvPr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4" name="Grupo 93">
              <a:extLst>
                <a:ext uri="{FF2B5EF4-FFF2-40B4-BE49-F238E27FC236}">
                  <a16:creationId xmlns:a16="http://schemas.microsoft.com/office/drawing/2014/main" id="{099BADCE-21CE-4973-872B-D3F997A908A5}"/>
                </a:ext>
              </a:extLst>
            </p:cNvPr>
            <p:cNvGrpSpPr/>
            <p:nvPr/>
          </p:nvGrpSpPr>
          <p:grpSpPr>
            <a:xfrm>
              <a:off x="1464644" y="4202858"/>
              <a:ext cx="1084253" cy="2126073"/>
              <a:chOff x="1378453" y="929714"/>
              <a:chExt cx="2376264" cy="4659528"/>
            </a:xfrm>
            <a:grpFill/>
          </p:grpSpPr>
          <p:sp>
            <p:nvSpPr>
              <p:cNvPr id="185" name="Elipse 33">
                <a:extLst>
                  <a:ext uri="{FF2B5EF4-FFF2-40B4-BE49-F238E27FC236}">
                    <a16:creationId xmlns:a16="http://schemas.microsoft.com/office/drawing/2014/main" id="{4D2F1AB2-01B5-425D-AFB7-E0FCE796EBD4}"/>
                  </a:ext>
                </a:extLst>
              </p:cNvPr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185">
                <a:extLst>
                  <a:ext uri="{FF2B5EF4-FFF2-40B4-BE49-F238E27FC236}">
                    <a16:creationId xmlns:a16="http://schemas.microsoft.com/office/drawing/2014/main" id="{B01178D5-6103-492E-B3BD-34FED1279466}"/>
                  </a:ext>
                </a:extLst>
              </p:cNvPr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Retângulo 186">
                <a:extLst>
                  <a:ext uri="{FF2B5EF4-FFF2-40B4-BE49-F238E27FC236}">
                    <a16:creationId xmlns:a16="http://schemas.microsoft.com/office/drawing/2014/main" id="{49B10D7D-3873-4780-987A-0C54E66B4879}"/>
                  </a:ext>
                </a:extLst>
              </p:cNvPr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6" name="Grupo 69">
            <a:extLst>
              <a:ext uri="{FF2B5EF4-FFF2-40B4-BE49-F238E27FC236}">
                <a16:creationId xmlns:a16="http://schemas.microsoft.com/office/drawing/2014/main" id="{970182E6-5A6B-41AD-BB96-7AEA5B8CA2EE}"/>
              </a:ext>
            </a:extLst>
          </p:cNvPr>
          <p:cNvGrpSpPr/>
          <p:nvPr/>
        </p:nvGrpSpPr>
        <p:grpSpPr>
          <a:xfrm rot="259046">
            <a:off x="1355800" y="1437253"/>
            <a:ext cx="738083" cy="854431"/>
            <a:chOff x="7077211" y="1852140"/>
            <a:chExt cx="2126073" cy="2461218"/>
          </a:xfrm>
          <a:solidFill>
            <a:srgbClr val="EAAD00"/>
          </a:solidFill>
        </p:grpSpPr>
        <p:grpSp>
          <p:nvGrpSpPr>
            <p:cNvPr id="175" name="Grupo 70">
              <a:extLst>
                <a:ext uri="{FF2B5EF4-FFF2-40B4-BE49-F238E27FC236}">
                  <a16:creationId xmlns:a16="http://schemas.microsoft.com/office/drawing/2014/main" id="{9546EED1-0D83-45B1-A4A8-1C40637F80DF}"/>
                </a:ext>
              </a:extLst>
            </p:cNvPr>
            <p:cNvGrpSpPr/>
            <p:nvPr/>
          </p:nvGrpSpPr>
          <p:grpSpPr>
            <a:xfrm rot="13779312">
              <a:off x="7598121" y="1331230"/>
              <a:ext cx="1084253" cy="2126073"/>
              <a:chOff x="1378453" y="929714"/>
              <a:chExt cx="2376264" cy="4659528"/>
            </a:xfrm>
            <a:grpFill/>
          </p:grpSpPr>
          <p:sp>
            <p:nvSpPr>
              <p:cNvPr id="180" name="Elipse 33">
                <a:extLst>
                  <a:ext uri="{FF2B5EF4-FFF2-40B4-BE49-F238E27FC236}">
                    <a16:creationId xmlns:a16="http://schemas.microsoft.com/office/drawing/2014/main" id="{E23D7E4C-693B-4A33-AE99-D5B892326121}"/>
                  </a:ext>
                </a:extLst>
              </p:cNvPr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Retângulo 180">
                <a:extLst>
                  <a:ext uri="{FF2B5EF4-FFF2-40B4-BE49-F238E27FC236}">
                    <a16:creationId xmlns:a16="http://schemas.microsoft.com/office/drawing/2014/main" id="{0814F825-ED3D-44BA-AB6C-85D7AAA145DB}"/>
                  </a:ext>
                </a:extLst>
              </p:cNvPr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 181">
                <a:extLst>
                  <a:ext uri="{FF2B5EF4-FFF2-40B4-BE49-F238E27FC236}">
                    <a16:creationId xmlns:a16="http://schemas.microsoft.com/office/drawing/2014/main" id="{B2194175-86BB-4552-9B0D-8D42CD15B222}"/>
                  </a:ext>
                </a:extLst>
              </p:cNvPr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6" name="Grupo 71">
              <a:extLst>
                <a:ext uri="{FF2B5EF4-FFF2-40B4-BE49-F238E27FC236}">
                  <a16:creationId xmlns:a16="http://schemas.microsoft.com/office/drawing/2014/main" id="{7B5F74EC-7B22-41CA-824C-4036341F73FA}"/>
                </a:ext>
              </a:extLst>
            </p:cNvPr>
            <p:cNvGrpSpPr/>
            <p:nvPr/>
          </p:nvGrpSpPr>
          <p:grpSpPr>
            <a:xfrm>
              <a:off x="7190073" y="2187285"/>
              <a:ext cx="1084253" cy="2126073"/>
              <a:chOff x="1378453" y="929714"/>
              <a:chExt cx="2376264" cy="4659528"/>
            </a:xfrm>
            <a:grpFill/>
          </p:grpSpPr>
          <p:sp>
            <p:nvSpPr>
              <p:cNvPr id="177" name="Elipse 33">
                <a:extLst>
                  <a:ext uri="{FF2B5EF4-FFF2-40B4-BE49-F238E27FC236}">
                    <a16:creationId xmlns:a16="http://schemas.microsoft.com/office/drawing/2014/main" id="{55399454-559E-4A22-ADBE-1D3487A50064}"/>
                  </a:ext>
                </a:extLst>
              </p:cNvPr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Retângulo 177">
                <a:extLst>
                  <a:ext uri="{FF2B5EF4-FFF2-40B4-BE49-F238E27FC236}">
                    <a16:creationId xmlns:a16="http://schemas.microsoft.com/office/drawing/2014/main" id="{04CAE185-942A-42E2-BFBD-5D91B08702EC}"/>
                  </a:ext>
                </a:extLst>
              </p:cNvPr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>
                <a:extLst>
                  <a:ext uri="{FF2B5EF4-FFF2-40B4-BE49-F238E27FC236}">
                    <a16:creationId xmlns:a16="http://schemas.microsoft.com/office/drawing/2014/main" id="{70A1EC37-C961-4395-81C8-40F84D511C9A}"/>
                  </a:ext>
                </a:extLst>
              </p:cNvPr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78">
            <a:extLst>
              <a:ext uri="{FF2B5EF4-FFF2-40B4-BE49-F238E27FC236}">
                <a16:creationId xmlns:a16="http://schemas.microsoft.com/office/drawing/2014/main" id="{4B628DEC-E05E-4CF8-AF44-F23E5562F6FB}"/>
              </a:ext>
            </a:extLst>
          </p:cNvPr>
          <p:cNvGrpSpPr/>
          <p:nvPr/>
        </p:nvGrpSpPr>
        <p:grpSpPr>
          <a:xfrm>
            <a:off x="4778382" y="3974270"/>
            <a:ext cx="864906" cy="890740"/>
            <a:chOff x="3449851" y="692696"/>
            <a:chExt cx="4505593" cy="4640171"/>
          </a:xfrm>
          <a:solidFill>
            <a:srgbClr val="EAAD00"/>
          </a:solidFill>
        </p:grpSpPr>
        <p:grpSp>
          <p:nvGrpSpPr>
            <p:cNvPr id="163" name="Grupo 79">
              <a:extLst>
                <a:ext uri="{FF2B5EF4-FFF2-40B4-BE49-F238E27FC236}">
                  <a16:creationId xmlns:a16="http://schemas.microsoft.com/office/drawing/2014/main" id="{3149AB7B-7D22-4636-8B45-5B7C89B457E8}"/>
                </a:ext>
              </a:extLst>
            </p:cNvPr>
            <p:cNvGrpSpPr/>
            <p:nvPr/>
          </p:nvGrpSpPr>
          <p:grpSpPr>
            <a:xfrm>
              <a:off x="4385023" y="1750451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170" name="Elipse 33">
                <a:extLst>
                  <a:ext uri="{FF2B5EF4-FFF2-40B4-BE49-F238E27FC236}">
                    <a16:creationId xmlns:a16="http://schemas.microsoft.com/office/drawing/2014/main" id="{1B9770E7-CAE5-4901-8CF2-917928A0DC08}"/>
                  </a:ext>
                </a:extLst>
              </p:cNvPr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1" name="Grupo 87">
                <a:extLst>
                  <a:ext uri="{FF2B5EF4-FFF2-40B4-BE49-F238E27FC236}">
                    <a16:creationId xmlns:a16="http://schemas.microsoft.com/office/drawing/2014/main" id="{5CB8BA33-A6BB-4142-BDD0-65B37695627F}"/>
                  </a:ext>
                </a:extLst>
              </p:cNvPr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72" name="Retângulo 171">
                  <a:extLst>
                    <a:ext uri="{FF2B5EF4-FFF2-40B4-BE49-F238E27FC236}">
                      <a16:creationId xmlns:a16="http://schemas.microsoft.com/office/drawing/2014/main" id="{B4C584B1-F14B-4C3F-8AC8-F5D95B9B3F24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Retângulo 172">
                  <a:extLst>
                    <a:ext uri="{FF2B5EF4-FFF2-40B4-BE49-F238E27FC236}">
                      <a16:creationId xmlns:a16="http://schemas.microsoft.com/office/drawing/2014/main" id="{7401B213-B6F4-423E-8580-4168EE3FD648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>
                  <a:extLst>
                    <a:ext uri="{FF2B5EF4-FFF2-40B4-BE49-F238E27FC236}">
                      <a16:creationId xmlns:a16="http://schemas.microsoft.com/office/drawing/2014/main" id="{264DEA0D-961A-49B7-B484-59DD7D8042DF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64" name="Grupo 80">
              <a:extLst>
                <a:ext uri="{FF2B5EF4-FFF2-40B4-BE49-F238E27FC236}">
                  <a16:creationId xmlns:a16="http://schemas.microsoft.com/office/drawing/2014/main" id="{5CA469B1-287C-41F3-9158-2C9C4CB50BDC}"/>
                </a:ext>
              </a:extLst>
            </p:cNvPr>
            <p:cNvGrpSpPr/>
            <p:nvPr/>
          </p:nvGrpSpPr>
          <p:grpSpPr>
            <a:xfrm>
              <a:off x="3449851" y="692696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165" name="Elipse 33">
                <a:extLst>
                  <a:ext uri="{FF2B5EF4-FFF2-40B4-BE49-F238E27FC236}">
                    <a16:creationId xmlns:a16="http://schemas.microsoft.com/office/drawing/2014/main" id="{66623905-31B6-4EE4-9E9E-5CF9A87AAF49}"/>
                  </a:ext>
                </a:extLst>
              </p:cNvPr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6" name="Grupo 82">
                <a:extLst>
                  <a:ext uri="{FF2B5EF4-FFF2-40B4-BE49-F238E27FC236}">
                    <a16:creationId xmlns:a16="http://schemas.microsoft.com/office/drawing/2014/main" id="{B2CD9BB4-857C-4FF2-B096-29FF04284C93}"/>
                  </a:ext>
                </a:extLst>
              </p:cNvPr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67" name="Retângulo 166">
                  <a:extLst>
                    <a:ext uri="{FF2B5EF4-FFF2-40B4-BE49-F238E27FC236}">
                      <a16:creationId xmlns:a16="http://schemas.microsoft.com/office/drawing/2014/main" id="{E328DDE0-D9B0-43C0-BD1E-092B40C90F43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id="{830C59EC-C737-4E3B-94F2-DE3B8FEBE9C3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 168">
                  <a:extLst>
                    <a:ext uri="{FF2B5EF4-FFF2-40B4-BE49-F238E27FC236}">
                      <a16:creationId xmlns:a16="http://schemas.microsoft.com/office/drawing/2014/main" id="{FB0FE3D3-7562-4498-AAAB-B3EABFD4188B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8" name="Grupo 100">
            <a:extLst>
              <a:ext uri="{FF2B5EF4-FFF2-40B4-BE49-F238E27FC236}">
                <a16:creationId xmlns:a16="http://schemas.microsoft.com/office/drawing/2014/main" id="{944DA45D-A155-4DD7-B72B-B198B813D486}"/>
              </a:ext>
            </a:extLst>
          </p:cNvPr>
          <p:cNvGrpSpPr/>
          <p:nvPr/>
        </p:nvGrpSpPr>
        <p:grpSpPr>
          <a:xfrm rot="1269465">
            <a:off x="7231739" y="1295438"/>
            <a:ext cx="703426" cy="854137"/>
            <a:chOff x="5618998" y="2635966"/>
            <a:chExt cx="2328170" cy="2826989"/>
          </a:xfrm>
          <a:solidFill>
            <a:srgbClr val="EAAD00"/>
          </a:solidFill>
        </p:grpSpPr>
        <p:grpSp>
          <p:nvGrpSpPr>
            <p:cNvPr id="151" name="Grupo 101">
              <a:extLst>
                <a:ext uri="{FF2B5EF4-FFF2-40B4-BE49-F238E27FC236}">
                  <a16:creationId xmlns:a16="http://schemas.microsoft.com/office/drawing/2014/main" id="{B86B04D3-95DE-40C8-AA1D-42B88AB9F633}"/>
                </a:ext>
              </a:extLst>
            </p:cNvPr>
            <p:cNvGrpSpPr/>
            <p:nvPr/>
          </p:nvGrpSpPr>
          <p:grpSpPr>
            <a:xfrm rot="8126470">
              <a:off x="5618998" y="3461642"/>
              <a:ext cx="1994612" cy="2001313"/>
              <a:chOff x="4644008" y="1430760"/>
              <a:chExt cx="3570421" cy="3582416"/>
            </a:xfrm>
            <a:grpFill/>
          </p:grpSpPr>
          <p:sp>
            <p:nvSpPr>
              <p:cNvPr id="158" name="Elipse 33">
                <a:extLst>
                  <a:ext uri="{FF2B5EF4-FFF2-40B4-BE49-F238E27FC236}">
                    <a16:creationId xmlns:a16="http://schemas.microsoft.com/office/drawing/2014/main" id="{D59E3E8C-78BB-49A9-9AAE-B7B61ED3E458}"/>
                  </a:ext>
                </a:extLst>
              </p:cNvPr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Grupo 109">
                <a:extLst>
                  <a:ext uri="{FF2B5EF4-FFF2-40B4-BE49-F238E27FC236}">
                    <a16:creationId xmlns:a16="http://schemas.microsoft.com/office/drawing/2014/main" id="{65C8198E-47C6-4CDE-AD7D-19BB32B457F6}"/>
                  </a:ext>
                </a:extLst>
              </p:cNvPr>
              <p:cNvGrpSpPr/>
              <p:nvPr/>
            </p:nvGrpSpPr>
            <p:grpSpPr>
              <a:xfrm>
                <a:off x="7077496" y="1430760"/>
                <a:ext cx="1136933" cy="2016224"/>
                <a:chOff x="6925096" y="1278360"/>
                <a:chExt cx="1136933" cy="2016224"/>
              </a:xfrm>
              <a:grpFill/>
            </p:grpSpPr>
            <p:sp>
              <p:nvSpPr>
                <p:cNvPr id="160" name="Retângulo 159">
                  <a:extLst>
                    <a:ext uri="{FF2B5EF4-FFF2-40B4-BE49-F238E27FC236}">
                      <a16:creationId xmlns:a16="http://schemas.microsoft.com/office/drawing/2014/main" id="{836081D1-8700-4986-92D9-11157713EE08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1" name="Retângulo 160">
                  <a:extLst>
                    <a:ext uri="{FF2B5EF4-FFF2-40B4-BE49-F238E27FC236}">
                      <a16:creationId xmlns:a16="http://schemas.microsoft.com/office/drawing/2014/main" id="{8E230582-35D6-4D6B-90E6-22D668593E72}"/>
                    </a:ext>
                  </a:extLst>
                </p:cNvPr>
                <p:cNvSpPr/>
                <p:nvPr/>
              </p:nvSpPr>
              <p:spPr>
                <a:xfrm rot="10029040">
                  <a:off x="6925096" y="1562527"/>
                  <a:ext cx="1010681" cy="30999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2" name="Retângulo 161">
                  <a:extLst>
                    <a:ext uri="{FF2B5EF4-FFF2-40B4-BE49-F238E27FC236}">
                      <a16:creationId xmlns:a16="http://schemas.microsoft.com/office/drawing/2014/main" id="{52E1690E-6D51-4BBE-9FCF-090AD43831B8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2" name="Grupo 102">
              <a:extLst>
                <a:ext uri="{FF2B5EF4-FFF2-40B4-BE49-F238E27FC236}">
                  <a16:creationId xmlns:a16="http://schemas.microsoft.com/office/drawing/2014/main" id="{65A4FE08-2E35-4192-B97D-BA3C5931EE12}"/>
                </a:ext>
              </a:extLst>
            </p:cNvPr>
            <p:cNvGrpSpPr/>
            <p:nvPr/>
          </p:nvGrpSpPr>
          <p:grpSpPr>
            <a:xfrm>
              <a:off x="5952556" y="2635966"/>
              <a:ext cx="1994612" cy="2001313"/>
              <a:chOff x="4644008" y="1430760"/>
              <a:chExt cx="3570421" cy="3582416"/>
            </a:xfrm>
            <a:grpFill/>
          </p:grpSpPr>
          <p:sp>
            <p:nvSpPr>
              <p:cNvPr id="153" name="Elipse 33">
                <a:extLst>
                  <a:ext uri="{FF2B5EF4-FFF2-40B4-BE49-F238E27FC236}">
                    <a16:creationId xmlns:a16="http://schemas.microsoft.com/office/drawing/2014/main" id="{D265B89A-714B-4CDF-BCEC-C7375D3AE022}"/>
                  </a:ext>
                </a:extLst>
              </p:cNvPr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4" name="Grupo 104">
                <a:extLst>
                  <a:ext uri="{FF2B5EF4-FFF2-40B4-BE49-F238E27FC236}">
                    <a16:creationId xmlns:a16="http://schemas.microsoft.com/office/drawing/2014/main" id="{31A6EED4-F3C9-40E8-A407-49BDC4F4F405}"/>
                  </a:ext>
                </a:extLst>
              </p:cNvPr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55" name="Retângulo 154">
                  <a:extLst>
                    <a:ext uri="{FF2B5EF4-FFF2-40B4-BE49-F238E27FC236}">
                      <a16:creationId xmlns:a16="http://schemas.microsoft.com/office/drawing/2014/main" id="{AADAD7E3-154C-44D1-ABA8-05903881963D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>
                  <a:extLst>
                    <a:ext uri="{FF2B5EF4-FFF2-40B4-BE49-F238E27FC236}">
                      <a16:creationId xmlns:a16="http://schemas.microsoft.com/office/drawing/2014/main" id="{3BB4E7BF-10A1-4476-A623-0614080F53E8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>
                  <a:extLst>
                    <a:ext uri="{FF2B5EF4-FFF2-40B4-BE49-F238E27FC236}">
                      <a16:creationId xmlns:a16="http://schemas.microsoft.com/office/drawing/2014/main" id="{00E8CD5C-538D-41A1-B08A-324FC569D574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9" name="Grupo 122">
            <a:extLst>
              <a:ext uri="{FF2B5EF4-FFF2-40B4-BE49-F238E27FC236}">
                <a16:creationId xmlns:a16="http://schemas.microsoft.com/office/drawing/2014/main" id="{93133184-3089-4CF7-84F8-CEBFE7ABADD8}"/>
              </a:ext>
            </a:extLst>
          </p:cNvPr>
          <p:cNvGrpSpPr/>
          <p:nvPr/>
        </p:nvGrpSpPr>
        <p:grpSpPr>
          <a:xfrm>
            <a:off x="4459406" y="1671157"/>
            <a:ext cx="1099229" cy="632970"/>
            <a:chOff x="5619543" y="4034160"/>
            <a:chExt cx="3497412" cy="2013920"/>
          </a:xfrm>
          <a:solidFill>
            <a:srgbClr val="EAAD00"/>
          </a:solidFill>
        </p:grpSpPr>
        <p:grpSp>
          <p:nvGrpSpPr>
            <p:cNvPr id="139" name="Grupo 123">
              <a:extLst>
                <a:ext uri="{FF2B5EF4-FFF2-40B4-BE49-F238E27FC236}">
                  <a16:creationId xmlns:a16="http://schemas.microsoft.com/office/drawing/2014/main" id="{DC36314C-670D-4F75-9676-6B84CC483AB3}"/>
                </a:ext>
              </a:extLst>
            </p:cNvPr>
            <p:cNvGrpSpPr/>
            <p:nvPr/>
          </p:nvGrpSpPr>
          <p:grpSpPr>
            <a:xfrm rot="16200000">
              <a:off x="5622894" y="4030809"/>
              <a:ext cx="1994612" cy="2001313"/>
              <a:chOff x="4644008" y="1430760"/>
              <a:chExt cx="3570421" cy="3582416"/>
            </a:xfrm>
            <a:grpFill/>
          </p:grpSpPr>
          <p:sp>
            <p:nvSpPr>
              <p:cNvPr id="146" name="Elipse 33">
                <a:extLst>
                  <a:ext uri="{FF2B5EF4-FFF2-40B4-BE49-F238E27FC236}">
                    <a16:creationId xmlns:a16="http://schemas.microsoft.com/office/drawing/2014/main" id="{50C72457-2961-4A92-879C-F83877FB1C10}"/>
                  </a:ext>
                </a:extLst>
              </p:cNvPr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7" name="Grupo 131">
                <a:extLst>
                  <a:ext uri="{FF2B5EF4-FFF2-40B4-BE49-F238E27FC236}">
                    <a16:creationId xmlns:a16="http://schemas.microsoft.com/office/drawing/2014/main" id="{C8882164-AE3B-4660-924B-3C273671CB4E}"/>
                  </a:ext>
                </a:extLst>
              </p:cNvPr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48" name="Retângulo 147">
                  <a:extLst>
                    <a:ext uri="{FF2B5EF4-FFF2-40B4-BE49-F238E27FC236}">
                      <a16:creationId xmlns:a16="http://schemas.microsoft.com/office/drawing/2014/main" id="{39E13013-EDDD-4014-A15C-D7A37CFCADC9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Retângulo 148">
                  <a:extLst>
                    <a:ext uri="{FF2B5EF4-FFF2-40B4-BE49-F238E27FC236}">
                      <a16:creationId xmlns:a16="http://schemas.microsoft.com/office/drawing/2014/main" id="{FAB1C48A-66E9-46BA-BFEA-2092852DD48C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Retângulo 149">
                  <a:extLst>
                    <a:ext uri="{FF2B5EF4-FFF2-40B4-BE49-F238E27FC236}">
                      <a16:creationId xmlns:a16="http://schemas.microsoft.com/office/drawing/2014/main" id="{92900DF3-9609-4201-8261-E1E5EA6C3E1E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40" name="Grupo 124">
              <a:extLst>
                <a:ext uri="{FF2B5EF4-FFF2-40B4-BE49-F238E27FC236}">
                  <a16:creationId xmlns:a16="http://schemas.microsoft.com/office/drawing/2014/main" id="{29AA28EE-6EED-4782-A253-17545C5D9922}"/>
                </a:ext>
              </a:extLst>
            </p:cNvPr>
            <p:cNvGrpSpPr/>
            <p:nvPr/>
          </p:nvGrpSpPr>
          <p:grpSpPr>
            <a:xfrm>
              <a:off x="7122343" y="4046767"/>
              <a:ext cx="1994612" cy="2001313"/>
              <a:chOff x="4644008" y="1430760"/>
              <a:chExt cx="3570421" cy="3582416"/>
            </a:xfrm>
            <a:grpFill/>
          </p:grpSpPr>
          <p:sp>
            <p:nvSpPr>
              <p:cNvPr id="141" name="Elipse 33">
                <a:extLst>
                  <a:ext uri="{FF2B5EF4-FFF2-40B4-BE49-F238E27FC236}">
                    <a16:creationId xmlns:a16="http://schemas.microsoft.com/office/drawing/2014/main" id="{BD9D72C5-3E33-4091-B317-E829DEF5C405}"/>
                  </a:ext>
                </a:extLst>
              </p:cNvPr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2" name="Grupo 126">
                <a:extLst>
                  <a:ext uri="{FF2B5EF4-FFF2-40B4-BE49-F238E27FC236}">
                    <a16:creationId xmlns:a16="http://schemas.microsoft.com/office/drawing/2014/main" id="{7F4D874F-84E2-4BA0-8D15-97646A55080A}"/>
                  </a:ext>
                </a:extLst>
              </p:cNvPr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id="{7E332F49-68D2-41C2-9387-B7B956024322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 143">
                  <a:extLst>
                    <a:ext uri="{FF2B5EF4-FFF2-40B4-BE49-F238E27FC236}">
                      <a16:creationId xmlns:a16="http://schemas.microsoft.com/office/drawing/2014/main" id="{E8831E1C-B0CF-40F4-862A-8FC9BEE299E8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>
                  <a:extLst>
                    <a:ext uri="{FF2B5EF4-FFF2-40B4-BE49-F238E27FC236}">
                      <a16:creationId xmlns:a16="http://schemas.microsoft.com/office/drawing/2014/main" id="{35814917-C7CF-4676-B718-E435116B10AB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" name="Grupo 135">
            <a:extLst>
              <a:ext uri="{FF2B5EF4-FFF2-40B4-BE49-F238E27FC236}">
                <a16:creationId xmlns:a16="http://schemas.microsoft.com/office/drawing/2014/main" id="{57C66938-091C-449F-B5F0-8FDBAE4CB3CA}"/>
              </a:ext>
            </a:extLst>
          </p:cNvPr>
          <p:cNvGrpSpPr/>
          <p:nvPr/>
        </p:nvGrpSpPr>
        <p:grpSpPr>
          <a:xfrm rot="845969">
            <a:off x="7159384" y="2394325"/>
            <a:ext cx="816405" cy="1035437"/>
            <a:chOff x="4664371" y="1744054"/>
            <a:chExt cx="2043027" cy="2591145"/>
          </a:xfrm>
          <a:solidFill>
            <a:srgbClr val="EAAD00"/>
          </a:solidFill>
        </p:grpSpPr>
        <p:grpSp>
          <p:nvGrpSpPr>
            <p:cNvPr id="129" name="Grupo 136">
              <a:extLst>
                <a:ext uri="{FF2B5EF4-FFF2-40B4-BE49-F238E27FC236}">
                  <a16:creationId xmlns:a16="http://schemas.microsoft.com/office/drawing/2014/main" id="{EE64A69F-C67B-4579-A5EC-DBCCE0A76AA2}"/>
                </a:ext>
              </a:extLst>
            </p:cNvPr>
            <p:cNvGrpSpPr/>
            <p:nvPr/>
          </p:nvGrpSpPr>
          <p:grpSpPr>
            <a:xfrm>
              <a:off x="4664371" y="2238826"/>
              <a:ext cx="1069108" cy="2096373"/>
              <a:chOff x="1378453" y="929714"/>
              <a:chExt cx="2376264" cy="4659528"/>
            </a:xfrm>
            <a:grpFill/>
          </p:grpSpPr>
          <p:sp>
            <p:nvSpPr>
              <p:cNvPr id="136" name="Elipse 33">
                <a:extLst>
                  <a:ext uri="{FF2B5EF4-FFF2-40B4-BE49-F238E27FC236}">
                    <a16:creationId xmlns:a16="http://schemas.microsoft.com/office/drawing/2014/main" id="{60546740-8DA4-47A9-8403-A79D6F6DF1E5}"/>
                  </a:ext>
                </a:extLst>
              </p:cNvPr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Retângulo 136">
                <a:extLst>
                  <a:ext uri="{FF2B5EF4-FFF2-40B4-BE49-F238E27FC236}">
                    <a16:creationId xmlns:a16="http://schemas.microsoft.com/office/drawing/2014/main" id="{052EB948-F81E-4F0B-9D51-F0EFD2BACD14}"/>
                  </a:ext>
                </a:extLst>
              </p:cNvPr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 137">
                <a:extLst>
                  <a:ext uri="{FF2B5EF4-FFF2-40B4-BE49-F238E27FC236}">
                    <a16:creationId xmlns:a16="http://schemas.microsoft.com/office/drawing/2014/main" id="{B0F4A95C-21BE-427E-A33F-22CC02E8B979}"/>
                  </a:ext>
                </a:extLst>
              </p:cNvPr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0" name="Grupo 137">
              <a:extLst>
                <a:ext uri="{FF2B5EF4-FFF2-40B4-BE49-F238E27FC236}">
                  <a16:creationId xmlns:a16="http://schemas.microsoft.com/office/drawing/2014/main" id="{EA19AEA4-BE57-46A5-8E7F-60E06E33BF5D}"/>
                </a:ext>
              </a:extLst>
            </p:cNvPr>
            <p:cNvGrpSpPr/>
            <p:nvPr/>
          </p:nvGrpSpPr>
          <p:grpSpPr>
            <a:xfrm>
              <a:off x="5101026" y="1744054"/>
              <a:ext cx="1606372" cy="1611769"/>
              <a:chOff x="4644008" y="1430760"/>
              <a:chExt cx="3570421" cy="3582416"/>
            </a:xfrm>
            <a:grpFill/>
          </p:grpSpPr>
          <p:sp>
            <p:nvSpPr>
              <p:cNvPr id="131" name="Elipse 33">
                <a:extLst>
                  <a:ext uri="{FF2B5EF4-FFF2-40B4-BE49-F238E27FC236}">
                    <a16:creationId xmlns:a16="http://schemas.microsoft.com/office/drawing/2014/main" id="{C3CB17BA-1238-481C-9BE1-DD00DB951305}"/>
                  </a:ext>
                </a:extLst>
              </p:cNvPr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2" name="Grupo 139">
                <a:extLst>
                  <a:ext uri="{FF2B5EF4-FFF2-40B4-BE49-F238E27FC236}">
                    <a16:creationId xmlns:a16="http://schemas.microsoft.com/office/drawing/2014/main" id="{036B60CB-BF3F-446A-B057-205C535F44F3}"/>
                  </a:ext>
                </a:extLst>
              </p:cNvPr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33" name="Retângulo 132">
                  <a:extLst>
                    <a:ext uri="{FF2B5EF4-FFF2-40B4-BE49-F238E27FC236}">
                      <a16:creationId xmlns:a16="http://schemas.microsoft.com/office/drawing/2014/main" id="{8BEF6479-173E-46FC-94B0-2B12548E7D69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>
                  <a:extLst>
                    <a:ext uri="{FF2B5EF4-FFF2-40B4-BE49-F238E27FC236}">
                      <a16:creationId xmlns:a16="http://schemas.microsoft.com/office/drawing/2014/main" id="{614EA201-1C5E-48C4-A09D-619D0AA2CA24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>
                  <a:extLst>
                    <a:ext uri="{FF2B5EF4-FFF2-40B4-BE49-F238E27FC236}">
                      <a16:creationId xmlns:a16="http://schemas.microsoft.com/office/drawing/2014/main" id="{E5B300EF-BCA5-4769-BDB0-7D5BA15C8EC3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" name="Grupo 146">
            <a:extLst>
              <a:ext uri="{FF2B5EF4-FFF2-40B4-BE49-F238E27FC236}">
                <a16:creationId xmlns:a16="http://schemas.microsoft.com/office/drawing/2014/main" id="{454ECBB3-80DA-4B7C-96BB-DCC040D5A314}"/>
              </a:ext>
            </a:extLst>
          </p:cNvPr>
          <p:cNvGrpSpPr/>
          <p:nvPr/>
        </p:nvGrpSpPr>
        <p:grpSpPr>
          <a:xfrm rot="20232769">
            <a:off x="6052529" y="1990207"/>
            <a:ext cx="600974" cy="987312"/>
            <a:chOff x="2500465" y="1121906"/>
            <a:chExt cx="1606372" cy="2639035"/>
          </a:xfrm>
          <a:solidFill>
            <a:srgbClr val="EAAD00"/>
          </a:solidFill>
        </p:grpSpPr>
        <p:grpSp>
          <p:nvGrpSpPr>
            <p:cNvPr id="119" name="Grupo 147">
              <a:extLst>
                <a:ext uri="{FF2B5EF4-FFF2-40B4-BE49-F238E27FC236}">
                  <a16:creationId xmlns:a16="http://schemas.microsoft.com/office/drawing/2014/main" id="{871EB478-215F-4D3A-9F3D-4A67499BBAC0}"/>
                </a:ext>
              </a:extLst>
            </p:cNvPr>
            <p:cNvGrpSpPr/>
            <p:nvPr/>
          </p:nvGrpSpPr>
          <p:grpSpPr>
            <a:xfrm>
              <a:off x="2500465" y="1664568"/>
              <a:ext cx="1069108" cy="2096373"/>
              <a:chOff x="1378453" y="929714"/>
              <a:chExt cx="2376264" cy="4659528"/>
            </a:xfrm>
            <a:grpFill/>
          </p:grpSpPr>
          <p:sp>
            <p:nvSpPr>
              <p:cNvPr id="126" name="Elipse 33">
                <a:extLst>
                  <a:ext uri="{FF2B5EF4-FFF2-40B4-BE49-F238E27FC236}">
                    <a16:creationId xmlns:a16="http://schemas.microsoft.com/office/drawing/2014/main" id="{24AB6F5B-1C40-4AA9-8101-7909571C3787}"/>
                  </a:ext>
                </a:extLst>
              </p:cNvPr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id="{DFF5CBB9-14BE-49F9-99F0-FDFFC82B3445}"/>
                  </a:ext>
                </a:extLst>
              </p:cNvPr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CB5EB64E-4E74-401B-88AD-6AA0CF440444}"/>
                  </a:ext>
                </a:extLst>
              </p:cNvPr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0" name="Grupo 148">
              <a:extLst>
                <a:ext uri="{FF2B5EF4-FFF2-40B4-BE49-F238E27FC236}">
                  <a16:creationId xmlns:a16="http://schemas.microsoft.com/office/drawing/2014/main" id="{FF5A4F0F-90D5-424D-8705-6A64246F2410}"/>
                </a:ext>
              </a:extLst>
            </p:cNvPr>
            <p:cNvGrpSpPr/>
            <p:nvPr/>
          </p:nvGrpSpPr>
          <p:grpSpPr>
            <a:xfrm>
              <a:off x="2500465" y="1121906"/>
              <a:ext cx="1606372" cy="1611769"/>
              <a:chOff x="4644008" y="1430760"/>
              <a:chExt cx="3570421" cy="3582416"/>
            </a:xfrm>
            <a:grpFill/>
          </p:grpSpPr>
          <p:sp>
            <p:nvSpPr>
              <p:cNvPr id="121" name="Elipse 33">
                <a:extLst>
                  <a:ext uri="{FF2B5EF4-FFF2-40B4-BE49-F238E27FC236}">
                    <a16:creationId xmlns:a16="http://schemas.microsoft.com/office/drawing/2014/main" id="{0FF221B1-328A-4E06-B17D-CA22366C73DA}"/>
                  </a:ext>
                </a:extLst>
              </p:cNvPr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Grupo 150">
                <a:extLst>
                  <a:ext uri="{FF2B5EF4-FFF2-40B4-BE49-F238E27FC236}">
                    <a16:creationId xmlns:a16="http://schemas.microsoft.com/office/drawing/2014/main" id="{8E1978AC-B24C-4102-A5DA-35F33A8E4CFD}"/>
                  </a:ext>
                </a:extLst>
              </p:cNvPr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" name="Retângulo 122">
                  <a:extLst>
                    <a:ext uri="{FF2B5EF4-FFF2-40B4-BE49-F238E27FC236}">
                      <a16:creationId xmlns:a16="http://schemas.microsoft.com/office/drawing/2014/main" id="{AE7D3DC1-6CD3-449D-A82D-02C6F74760BE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9FBCF0C7-518E-4DE0-A722-6D42A6F9BF28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id="{96B6C8D0-B406-410E-9BD9-0E524C38C59C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2" name="Grupo 157">
            <a:extLst>
              <a:ext uri="{FF2B5EF4-FFF2-40B4-BE49-F238E27FC236}">
                <a16:creationId xmlns:a16="http://schemas.microsoft.com/office/drawing/2014/main" id="{67C1F938-2DB2-4D2F-8426-FF27CF385F4F}"/>
              </a:ext>
            </a:extLst>
          </p:cNvPr>
          <p:cNvGrpSpPr/>
          <p:nvPr/>
        </p:nvGrpSpPr>
        <p:grpSpPr>
          <a:xfrm rot="1462595">
            <a:off x="2898492" y="3369742"/>
            <a:ext cx="672004" cy="923849"/>
            <a:chOff x="1528401" y="288255"/>
            <a:chExt cx="4444720" cy="6110454"/>
          </a:xfrm>
          <a:solidFill>
            <a:srgbClr val="EAAD00"/>
          </a:solidFill>
        </p:grpSpPr>
        <p:grpSp>
          <p:nvGrpSpPr>
            <p:cNvPr id="109" name="Grupo 158">
              <a:extLst>
                <a:ext uri="{FF2B5EF4-FFF2-40B4-BE49-F238E27FC236}">
                  <a16:creationId xmlns:a16="http://schemas.microsoft.com/office/drawing/2014/main" id="{6116958E-AB0A-4F04-B63A-D9BC91CB13F5}"/>
                </a:ext>
              </a:extLst>
            </p:cNvPr>
            <p:cNvGrpSpPr/>
            <p:nvPr/>
          </p:nvGrpSpPr>
          <p:grpSpPr>
            <a:xfrm>
              <a:off x="1528401" y="1739181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116" name="Elipse 33">
                <a:extLst>
                  <a:ext uri="{FF2B5EF4-FFF2-40B4-BE49-F238E27FC236}">
                    <a16:creationId xmlns:a16="http://schemas.microsoft.com/office/drawing/2014/main" id="{944BEA8A-91DA-4494-8695-A38CE36B1E4A}"/>
                  </a:ext>
                </a:extLst>
              </p:cNvPr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5CE79134-6437-40FB-AC72-EB628C4CFEB0}"/>
                  </a:ext>
                </a:extLst>
              </p:cNvPr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B2FACBB8-0520-4304-8C0B-39E64EC35751}"/>
                  </a:ext>
                </a:extLst>
              </p:cNvPr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0" name="Grupo 159">
              <a:extLst>
                <a:ext uri="{FF2B5EF4-FFF2-40B4-BE49-F238E27FC236}">
                  <a16:creationId xmlns:a16="http://schemas.microsoft.com/office/drawing/2014/main" id="{7F1D133E-D877-49A7-8004-78BC69D4BC6F}"/>
                </a:ext>
              </a:extLst>
            </p:cNvPr>
            <p:cNvGrpSpPr/>
            <p:nvPr/>
          </p:nvGrpSpPr>
          <p:grpSpPr>
            <a:xfrm>
              <a:off x="2402700" y="288255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111" name="Elipse 33">
                <a:extLst>
                  <a:ext uri="{FF2B5EF4-FFF2-40B4-BE49-F238E27FC236}">
                    <a16:creationId xmlns:a16="http://schemas.microsoft.com/office/drawing/2014/main" id="{3C199C43-DCD0-465B-AA71-43C1C1F1AB42}"/>
                  </a:ext>
                </a:extLst>
              </p:cNvPr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2" name="Grupo 161">
                <a:extLst>
                  <a:ext uri="{FF2B5EF4-FFF2-40B4-BE49-F238E27FC236}">
                    <a16:creationId xmlns:a16="http://schemas.microsoft.com/office/drawing/2014/main" id="{0253757D-5FF9-4C44-B4F4-6B088B88B854}"/>
                  </a:ext>
                </a:extLst>
              </p:cNvPr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13" name="Retângulo 112">
                  <a:extLst>
                    <a:ext uri="{FF2B5EF4-FFF2-40B4-BE49-F238E27FC236}">
                      <a16:creationId xmlns:a16="http://schemas.microsoft.com/office/drawing/2014/main" id="{3D894E50-D547-4AEA-9C9E-12CAA22AA814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Retângulo 113">
                  <a:extLst>
                    <a:ext uri="{FF2B5EF4-FFF2-40B4-BE49-F238E27FC236}">
                      <a16:creationId xmlns:a16="http://schemas.microsoft.com/office/drawing/2014/main" id="{F79B9F6F-51AC-461B-9D17-BD3239085525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Retângulo 114">
                  <a:extLst>
                    <a:ext uri="{FF2B5EF4-FFF2-40B4-BE49-F238E27FC236}">
                      <a16:creationId xmlns:a16="http://schemas.microsoft.com/office/drawing/2014/main" id="{DBF47740-E281-4978-ABDA-E499EAA0B958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" name="Grupo 168">
            <a:extLst>
              <a:ext uri="{FF2B5EF4-FFF2-40B4-BE49-F238E27FC236}">
                <a16:creationId xmlns:a16="http://schemas.microsoft.com/office/drawing/2014/main" id="{A9CCB15F-3340-493D-8C97-967000C2275C}"/>
              </a:ext>
            </a:extLst>
          </p:cNvPr>
          <p:cNvGrpSpPr/>
          <p:nvPr/>
        </p:nvGrpSpPr>
        <p:grpSpPr>
          <a:xfrm rot="19483562">
            <a:off x="1098946" y="2724988"/>
            <a:ext cx="721174" cy="1015346"/>
            <a:chOff x="2531392" y="-483286"/>
            <a:chExt cx="4758553" cy="6699606"/>
          </a:xfrm>
          <a:solidFill>
            <a:srgbClr val="EAAD00"/>
          </a:solidFill>
        </p:grpSpPr>
        <p:grpSp>
          <p:nvGrpSpPr>
            <p:cNvPr id="95" name="Grupo 169">
              <a:extLst>
                <a:ext uri="{FF2B5EF4-FFF2-40B4-BE49-F238E27FC236}">
                  <a16:creationId xmlns:a16="http://schemas.microsoft.com/office/drawing/2014/main" id="{865A54DB-B368-4C49-99F4-455BEEE850C5}"/>
                </a:ext>
              </a:extLst>
            </p:cNvPr>
            <p:cNvGrpSpPr/>
            <p:nvPr/>
          </p:nvGrpSpPr>
          <p:grpSpPr>
            <a:xfrm>
              <a:off x="3719524" y="-483286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104" name="Elipse 33">
                <a:extLst>
                  <a:ext uri="{FF2B5EF4-FFF2-40B4-BE49-F238E27FC236}">
                    <a16:creationId xmlns:a16="http://schemas.microsoft.com/office/drawing/2014/main" id="{957E1A21-ECD5-49E8-967A-9DA6F360EC8E}"/>
                  </a:ext>
                </a:extLst>
              </p:cNvPr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5" name="Grupo 179">
                <a:extLst>
                  <a:ext uri="{FF2B5EF4-FFF2-40B4-BE49-F238E27FC236}">
                    <a16:creationId xmlns:a16="http://schemas.microsoft.com/office/drawing/2014/main" id="{75EC3609-F17A-46FB-B68F-320AF5DA87B6}"/>
                  </a:ext>
                </a:extLst>
              </p:cNvPr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6" name="Retângulo 105">
                  <a:extLst>
                    <a:ext uri="{FF2B5EF4-FFF2-40B4-BE49-F238E27FC236}">
                      <a16:creationId xmlns:a16="http://schemas.microsoft.com/office/drawing/2014/main" id="{79EDC7B1-EC55-4A9F-89B2-17A19BDD9A0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Retângulo 106">
                  <a:extLst>
                    <a:ext uri="{FF2B5EF4-FFF2-40B4-BE49-F238E27FC236}">
                      <a16:creationId xmlns:a16="http://schemas.microsoft.com/office/drawing/2014/main" id="{AE689B89-681D-424C-9235-318E6730443E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Retângulo 107">
                  <a:extLst>
                    <a:ext uri="{FF2B5EF4-FFF2-40B4-BE49-F238E27FC236}">
                      <a16:creationId xmlns:a16="http://schemas.microsoft.com/office/drawing/2014/main" id="{6236DE8B-47A4-451B-A365-F884FA3C858E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6" name="Grupo 170">
              <a:extLst>
                <a:ext uri="{FF2B5EF4-FFF2-40B4-BE49-F238E27FC236}">
                  <a16:creationId xmlns:a16="http://schemas.microsoft.com/office/drawing/2014/main" id="{015E5B44-20CE-4A53-8F98-D7338EB96C14}"/>
                </a:ext>
              </a:extLst>
            </p:cNvPr>
            <p:cNvGrpSpPr/>
            <p:nvPr/>
          </p:nvGrpSpPr>
          <p:grpSpPr>
            <a:xfrm>
              <a:off x="2531392" y="1556792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101" name="Elipse 33">
                <a:extLst>
                  <a:ext uri="{FF2B5EF4-FFF2-40B4-BE49-F238E27FC236}">
                    <a16:creationId xmlns:a16="http://schemas.microsoft.com/office/drawing/2014/main" id="{A973CC7F-38EC-4E51-97D8-E5333A615F07}"/>
                  </a:ext>
                </a:extLst>
              </p:cNvPr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AA605F87-17EC-4A84-86E8-D144001BAD6C}"/>
                  </a:ext>
                </a:extLst>
              </p:cNvPr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3C4292B1-DD6F-4AD6-8D8D-EDE8AEEB7623}"/>
                  </a:ext>
                </a:extLst>
              </p:cNvPr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7" name="Grupo 171">
              <a:extLst>
                <a:ext uri="{FF2B5EF4-FFF2-40B4-BE49-F238E27FC236}">
                  <a16:creationId xmlns:a16="http://schemas.microsoft.com/office/drawing/2014/main" id="{4790C4EB-51A6-47A8-A8A8-4512E29993BF}"/>
                </a:ext>
              </a:extLst>
            </p:cNvPr>
            <p:cNvGrpSpPr/>
            <p:nvPr/>
          </p:nvGrpSpPr>
          <p:grpSpPr>
            <a:xfrm>
              <a:off x="4686447" y="1556792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98" name="Elipse 33">
                <a:extLst>
                  <a:ext uri="{FF2B5EF4-FFF2-40B4-BE49-F238E27FC236}">
                    <a16:creationId xmlns:a16="http://schemas.microsoft.com/office/drawing/2014/main" id="{4220AA58-9037-4EB3-B6FF-DCA59F478648}"/>
                  </a:ext>
                </a:extLst>
              </p:cNvPr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EDD6858E-0DAF-4AB2-8FC3-EBD8311DDD48}"/>
                  </a:ext>
                </a:extLst>
              </p:cNvPr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FA39D428-0503-4DA7-B9DD-F9FF50981228}"/>
                  </a:ext>
                </a:extLst>
              </p:cNvPr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4" name="Grupo 183">
            <a:extLst>
              <a:ext uri="{FF2B5EF4-FFF2-40B4-BE49-F238E27FC236}">
                <a16:creationId xmlns:a16="http://schemas.microsoft.com/office/drawing/2014/main" id="{2DC8F253-EDC2-4B94-8034-7082621E2F0C}"/>
              </a:ext>
            </a:extLst>
          </p:cNvPr>
          <p:cNvGrpSpPr/>
          <p:nvPr/>
        </p:nvGrpSpPr>
        <p:grpSpPr>
          <a:xfrm rot="683179">
            <a:off x="5609958" y="3523963"/>
            <a:ext cx="1070317" cy="1074116"/>
            <a:chOff x="-840123" y="-276438"/>
            <a:chExt cx="7028863" cy="7053812"/>
          </a:xfrm>
          <a:solidFill>
            <a:srgbClr val="EAAD00"/>
          </a:solidFill>
        </p:grpSpPr>
        <p:grpSp>
          <p:nvGrpSpPr>
            <p:cNvPr id="79" name="Grupo 184">
              <a:extLst>
                <a:ext uri="{FF2B5EF4-FFF2-40B4-BE49-F238E27FC236}">
                  <a16:creationId xmlns:a16="http://schemas.microsoft.com/office/drawing/2014/main" id="{CB91A65A-FE70-491F-9D01-1C582BCBD99D}"/>
                </a:ext>
              </a:extLst>
            </p:cNvPr>
            <p:cNvGrpSpPr/>
            <p:nvPr/>
          </p:nvGrpSpPr>
          <p:grpSpPr>
            <a:xfrm>
              <a:off x="1440329" y="2117846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92" name="Elipse 33">
                <a:extLst>
                  <a:ext uri="{FF2B5EF4-FFF2-40B4-BE49-F238E27FC236}">
                    <a16:creationId xmlns:a16="http://schemas.microsoft.com/office/drawing/2014/main" id="{15679F88-15A4-4ED2-861D-438331EB834A}"/>
                  </a:ext>
                </a:extLst>
              </p:cNvPr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E3470783-EF47-4EDB-8416-DDB2DCB2EDD6}"/>
                  </a:ext>
                </a:extLst>
              </p:cNvPr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FA1EFEE0-C966-4811-BCAC-76C20B1D3B12}"/>
                  </a:ext>
                </a:extLst>
              </p:cNvPr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0" name="Grupo 185">
              <a:extLst>
                <a:ext uri="{FF2B5EF4-FFF2-40B4-BE49-F238E27FC236}">
                  <a16:creationId xmlns:a16="http://schemas.microsoft.com/office/drawing/2014/main" id="{B9DA4D65-1965-4C19-9850-84E38B8E7E75}"/>
                </a:ext>
              </a:extLst>
            </p:cNvPr>
            <p:cNvGrpSpPr/>
            <p:nvPr/>
          </p:nvGrpSpPr>
          <p:grpSpPr>
            <a:xfrm rot="16200000">
              <a:off x="-834126" y="-227099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87" name="Elipse 33">
                <a:extLst>
                  <a:ext uri="{FF2B5EF4-FFF2-40B4-BE49-F238E27FC236}">
                    <a16:creationId xmlns:a16="http://schemas.microsoft.com/office/drawing/2014/main" id="{ED1A5D2E-B500-46EE-8113-C544DB458D08}"/>
                  </a:ext>
                </a:extLst>
              </p:cNvPr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8" name="Grupo 193">
                <a:extLst>
                  <a:ext uri="{FF2B5EF4-FFF2-40B4-BE49-F238E27FC236}">
                    <a16:creationId xmlns:a16="http://schemas.microsoft.com/office/drawing/2014/main" id="{26D02EBE-B5EB-477D-B4AF-61B6C9621BEB}"/>
                  </a:ext>
                </a:extLst>
              </p:cNvPr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89" name="Retângulo 88">
                  <a:extLst>
                    <a:ext uri="{FF2B5EF4-FFF2-40B4-BE49-F238E27FC236}">
                      <a16:creationId xmlns:a16="http://schemas.microsoft.com/office/drawing/2014/main" id="{D5795D06-FB8F-4BBD-87EA-29D3541CDBEE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Retângulo 89">
                  <a:extLst>
                    <a:ext uri="{FF2B5EF4-FFF2-40B4-BE49-F238E27FC236}">
                      <a16:creationId xmlns:a16="http://schemas.microsoft.com/office/drawing/2014/main" id="{2F0AD953-F103-43F4-B646-D9FA32F48E5E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id="{F07F6C83-309F-4F84-932C-0C93E161826F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1" name="Grupo 186">
              <a:extLst>
                <a:ext uri="{FF2B5EF4-FFF2-40B4-BE49-F238E27FC236}">
                  <a16:creationId xmlns:a16="http://schemas.microsoft.com/office/drawing/2014/main" id="{E92BC331-D21E-4FEF-A8C1-E8A523A42A12}"/>
                </a:ext>
              </a:extLst>
            </p:cNvPr>
            <p:cNvGrpSpPr/>
            <p:nvPr/>
          </p:nvGrpSpPr>
          <p:grpSpPr>
            <a:xfrm>
              <a:off x="2618319" y="-276438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82" name="Elipse 33">
                <a:extLst>
                  <a:ext uri="{FF2B5EF4-FFF2-40B4-BE49-F238E27FC236}">
                    <a16:creationId xmlns:a16="http://schemas.microsoft.com/office/drawing/2014/main" id="{F1F38E92-FE3F-40B0-8FE4-03C23D600418}"/>
                  </a:ext>
                </a:extLst>
              </p:cNvPr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3" name="Grupo 188">
                <a:extLst>
                  <a:ext uri="{FF2B5EF4-FFF2-40B4-BE49-F238E27FC236}">
                    <a16:creationId xmlns:a16="http://schemas.microsoft.com/office/drawing/2014/main" id="{9FBAC8D0-649E-4CC6-9DAC-EB0A9875AB17}"/>
                  </a:ext>
                </a:extLst>
              </p:cNvPr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84" name="Retângulo 83">
                  <a:extLst>
                    <a:ext uri="{FF2B5EF4-FFF2-40B4-BE49-F238E27FC236}">
                      <a16:creationId xmlns:a16="http://schemas.microsoft.com/office/drawing/2014/main" id="{4F4A111B-3249-46AD-B7A8-0BCA65817DBE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Retângulo 84">
                  <a:extLst>
                    <a:ext uri="{FF2B5EF4-FFF2-40B4-BE49-F238E27FC236}">
                      <a16:creationId xmlns:a16="http://schemas.microsoft.com/office/drawing/2014/main" id="{2AE4EF97-FE4E-4776-9CD1-49156A005D49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Retângulo 85">
                  <a:extLst>
                    <a:ext uri="{FF2B5EF4-FFF2-40B4-BE49-F238E27FC236}">
                      <a16:creationId xmlns:a16="http://schemas.microsoft.com/office/drawing/2014/main" id="{0AC056DD-D215-4FC9-8A18-7759AA9506CA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" name="Grupo 200">
            <a:extLst>
              <a:ext uri="{FF2B5EF4-FFF2-40B4-BE49-F238E27FC236}">
                <a16:creationId xmlns:a16="http://schemas.microsoft.com/office/drawing/2014/main" id="{27ED7A53-B7F8-43C6-9262-2DF1977511AF}"/>
              </a:ext>
            </a:extLst>
          </p:cNvPr>
          <p:cNvGrpSpPr/>
          <p:nvPr/>
        </p:nvGrpSpPr>
        <p:grpSpPr>
          <a:xfrm rot="19506178">
            <a:off x="2278266" y="2409503"/>
            <a:ext cx="709281" cy="880106"/>
            <a:chOff x="3400144" y="-312908"/>
            <a:chExt cx="4730268" cy="5869520"/>
          </a:xfrm>
          <a:solidFill>
            <a:srgbClr val="EAAD00"/>
          </a:solidFill>
        </p:grpSpPr>
        <p:grpSp>
          <p:nvGrpSpPr>
            <p:cNvPr id="63" name="Grupo 201">
              <a:extLst>
                <a:ext uri="{FF2B5EF4-FFF2-40B4-BE49-F238E27FC236}">
                  <a16:creationId xmlns:a16="http://schemas.microsoft.com/office/drawing/2014/main" id="{ED2A9770-957A-42DC-A66C-57E0835713B8}"/>
                </a:ext>
              </a:extLst>
            </p:cNvPr>
            <p:cNvGrpSpPr/>
            <p:nvPr/>
          </p:nvGrpSpPr>
          <p:grpSpPr>
            <a:xfrm>
              <a:off x="4606296" y="897084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76" name="Elipse 33">
                <a:extLst>
                  <a:ext uri="{FF2B5EF4-FFF2-40B4-BE49-F238E27FC236}">
                    <a16:creationId xmlns:a16="http://schemas.microsoft.com/office/drawing/2014/main" id="{DB2CE547-0850-4ECD-99FE-6CE3E81368B2}"/>
                  </a:ext>
                </a:extLst>
              </p:cNvPr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54D43995-DC9C-400F-B61C-3BD4B1ECE394}"/>
                  </a:ext>
                </a:extLst>
              </p:cNvPr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75CE9E0E-A03C-4723-8FF4-B4EC99F0F846}"/>
                  </a:ext>
                </a:extLst>
              </p:cNvPr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4" name="Grupo 202">
              <a:extLst>
                <a:ext uri="{FF2B5EF4-FFF2-40B4-BE49-F238E27FC236}">
                  <a16:creationId xmlns:a16="http://schemas.microsoft.com/office/drawing/2014/main" id="{6A51C776-AA83-40AC-9270-D7741543DED7}"/>
                </a:ext>
              </a:extLst>
            </p:cNvPr>
            <p:cNvGrpSpPr/>
            <p:nvPr/>
          </p:nvGrpSpPr>
          <p:grpSpPr>
            <a:xfrm>
              <a:off x="4559991" y="-312908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71" name="Elipse 33">
                <a:extLst>
                  <a:ext uri="{FF2B5EF4-FFF2-40B4-BE49-F238E27FC236}">
                    <a16:creationId xmlns:a16="http://schemas.microsoft.com/office/drawing/2014/main" id="{8FC0BB7E-0865-4EF7-85CC-7938B585D731}"/>
                  </a:ext>
                </a:extLst>
              </p:cNvPr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2" name="Grupo 210">
                <a:extLst>
                  <a:ext uri="{FF2B5EF4-FFF2-40B4-BE49-F238E27FC236}">
                    <a16:creationId xmlns:a16="http://schemas.microsoft.com/office/drawing/2014/main" id="{8044DC97-CF42-494B-9E51-65AC1B6A0C2C}"/>
                  </a:ext>
                </a:extLst>
              </p:cNvPr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73" name="Retângulo 72">
                  <a:extLst>
                    <a:ext uri="{FF2B5EF4-FFF2-40B4-BE49-F238E27FC236}">
                      <a16:creationId xmlns:a16="http://schemas.microsoft.com/office/drawing/2014/main" id="{2058BF11-2C49-40A1-AD1E-8B629C7B2A0D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>
                  <a:extLst>
                    <a:ext uri="{FF2B5EF4-FFF2-40B4-BE49-F238E27FC236}">
                      <a16:creationId xmlns:a16="http://schemas.microsoft.com/office/drawing/2014/main" id="{8789A371-C372-4427-A854-CD4FC6011C5D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>
                  <a:extLst>
                    <a:ext uri="{FF2B5EF4-FFF2-40B4-BE49-F238E27FC236}">
                      <a16:creationId xmlns:a16="http://schemas.microsoft.com/office/drawing/2014/main" id="{D5160A6F-0B36-452B-A5EE-A3D5DBB7B6CD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5" name="Grupo 203">
              <a:extLst>
                <a:ext uri="{FF2B5EF4-FFF2-40B4-BE49-F238E27FC236}">
                  <a16:creationId xmlns:a16="http://schemas.microsoft.com/office/drawing/2014/main" id="{7710E530-21D0-4D32-A348-7A3681DEECBA}"/>
                </a:ext>
              </a:extLst>
            </p:cNvPr>
            <p:cNvGrpSpPr/>
            <p:nvPr/>
          </p:nvGrpSpPr>
          <p:grpSpPr>
            <a:xfrm rot="16200000">
              <a:off x="3406141" y="-291115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66" name="Elipse 33">
                <a:extLst>
                  <a:ext uri="{FF2B5EF4-FFF2-40B4-BE49-F238E27FC236}">
                    <a16:creationId xmlns:a16="http://schemas.microsoft.com/office/drawing/2014/main" id="{125374C0-6084-4ED8-89A0-9D305D271547}"/>
                  </a:ext>
                </a:extLst>
              </p:cNvPr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7" name="Grupo 205">
                <a:extLst>
                  <a:ext uri="{FF2B5EF4-FFF2-40B4-BE49-F238E27FC236}">
                    <a16:creationId xmlns:a16="http://schemas.microsoft.com/office/drawing/2014/main" id="{C5B141CB-3724-44AD-99F3-5394A52EC59B}"/>
                  </a:ext>
                </a:extLst>
              </p:cNvPr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A5E5A646-548C-4D55-9553-4DF95E53BC66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3E489D84-3136-4C77-8035-4ABB312D1E62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id="{B2B08686-EC79-4355-9DCD-06187410883F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" name="Grupo 217">
            <a:extLst>
              <a:ext uri="{FF2B5EF4-FFF2-40B4-BE49-F238E27FC236}">
                <a16:creationId xmlns:a16="http://schemas.microsoft.com/office/drawing/2014/main" id="{08E8388B-4457-4542-A9DA-810F2B166F14}"/>
              </a:ext>
            </a:extLst>
          </p:cNvPr>
          <p:cNvGrpSpPr/>
          <p:nvPr/>
        </p:nvGrpSpPr>
        <p:grpSpPr>
          <a:xfrm rot="19648751">
            <a:off x="6758880" y="3993375"/>
            <a:ext cx="919800" cy="1155458"/>
            <a:chOff x="-1288916" y="-99927"/>
            <a:chExt cx="5100705" cy="6407530"/>
          </a:xfrm>
          <a:solidFill>
            <a:srgbClr val="EAAD00"/>
          </a:solidFill>
        </p:grpSpPr>
        <p:grpSp>
          <p:nvGrpSpPr>
            <p:cNvPr id="51" name="Grupo 218">
              <a:extLst>
                <a:ext uri="{FF2B5EF4-FFF2-40B4-BE49-F238E27FC236}">
                  <a16:creationId xmlns:a16="http://schemas.microsoft.com/office/drawing/2014/main" id="{D242A19D-65C8-4254-BC3C-6190BE71B8A6}"/>
                </a:ext>
              </a:extLst>
            </p:cNvPr>
            <p:cNvGrpSpPr/>
            <p:nvPr/>
          </p:nvGrpSpPr>
          <p:grpSpPr>
            <a:xfrm rot="13360883">
              <a:off x="1435525" y="-99927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60" name="Elipse 33">
                <a:extLst>
                  <a:ext uri="{FF2B5EF4-FFF2-40B4-BE49-F238E27FC236}">
                    <a16:creationId xmlns:a16="http://schemas.microsoft.com/office/drawing/2014/main" id="{C5E48245-AE2E-475A-9875-B38B6E26B62B}"/>
                  </a:ext>
                </a:extLst>
              </p:cNvPr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F916A828-92E1-44DA-8FB1-31A4CC3C497F}"/>
                  </a:ext>
                </a:extLst>
              </p:cNvPr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3BC858C9-D7A1-472E-8B65-8338F9F8D14F}"/>
                  </a:ext>
                </a:extLst>
              </p:cNvPr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2" name="Grupo 219">
              <a:extLst>
                <a:ext uri="{FF2B5EF4-FFF2-40B4-BE49-F238E27FC236}">
                  <a16:creationId xmlns:a16="http://schemas.microsoft.com/office/drawing/2014/main" id="{4C0FED6B-9CEF-4BE2-BE1F-9F4924AD4FF6}"/>
                </a:ext>
              </a:extLst>
            </p:cNvPr>
            <p:cNvGrpSpPr/>
            <p:nvPr/>
          </p:nvGrpSpPr>
          <p:grpSpPr>
            <a:xfrm rot="8087281">
              <a:off x="-147284" y="-84174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57" name="Elipse 33">
                <a:extLst>
                  <a:ext uri="{FF2B5EF4-FFF2-40B4-BE49-F238E27FC236}">
                    <a16:creationId xmlns:a16="http://schemas.microsoft.com/office/drawing/2014/main" id="{2D00C342-4A8F-45EA-8D2A-10D6A0494E72}"/>
                  </a:ext>
                </a:extLst>
              </p:cNvPr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B2098D4E-F6D8-4D73-A3A4-B18147A55B97}"/>
                  </a:ext>
                </a:extLst>
              </p:cNvPr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89599353-B710-4A81-BF7F-DC2FF59025F9}"/>
                  </a:ext>
                </a:extLst>
              </p:cNvPr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Grupo 220">
              <a:extLst>
                <a:ext uri="{FF2B5EF4-FFF2-40B4-BE49-F238E27FC236}">
                  <a16:creationId xmlns:a16="http://schemas.microsoft.com/office/drawing/2014/main" id="{CECAC883-2567-4E58-B3AB-D214421EBDF5}"/>
                </a:ext>
              </a:extLst>
            </p:cNvPr>
            <p:cNvGrpSpPr/>
            <p:nvPr/>
          </p:nvGrpSpPr>
          <p:grpSpPr>
            <a:xfrm rot="8241240">
              <a:off x="1144193" y="4291379"/>
              <a:ext cx="1136936" cy="2016224"/>
              <a:chOff x="6925093" y="1278360"/>
              <a:chExt cx="1136936" cy="2016224"/>
            </a:xfrm>
            <a:grpFill/>
          </p:grpSpPr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323F3EBF-307C-450A-981C-382131C618FF}"/>
                  </a:ext>
                </a:extLst>
              </p:cNvPr>
              <p:cNvSpPr/>
              <p:nvPr/>
            </p:nvSpPr>
            <p:spPr>
              <a:xfrm rot="18765510">
                <a:off x="6292294" y="2150582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AA514B71-C999-4FF6-9FA1-A2E2D90C7F57}"/>
                  </a:ext>
                </a:extLst>
              </p:cNvPr>
              <p:cNvSpPr/>
              <p:nvPr/>
            </p:nvSpPr>
            <p:spPr>
              <a:xfrm rot="10029040">
                <a:off x="6925093" y="1562536"/>
                <a:ext cx="1010681" cy="3099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CA0A548A-9861-4F94-906A-DB082D952A11}"/>
                  </a:ext>
                </a:extLst>
              </p:cNvPr>
              <p:cNvSpPr/>
              <p:nvPr/>
            </p:nvSpPr>
            <p:spPr>
              <a:xfrm rot="16410830">
                <a:off x="7401693" y="1976131"/>
                <a:ext cx="1010681" cy="3099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7" name="Elipse 33">
            <a:extLst>
              <a:ext uri="{FF2B5EF4-FFF2-40B4-BE49-F238E27FC236}">
                <a16:creationId xmlns:a16="http://schemas.microsoft.com/office/drawing/2014/main" id="{A753BA50-261B-401C-A121-DC5D2FC56B2A}"/>
              </a:ext>
            </a:extLst>
          </p:cNvPr>
          <p:cNvSpPr/>
          <p:nvPr/>
        </p:nvSpPr>
        <p:spPr>
          <a:xfrm>
            <a:off x="3734437" y="2455190"/>
            <a:ext cx="585165" cy="585165"/>
          </a:xfrm>
          <a:custGeom>
            <a:avLst/>
            <a:gdLst/>
            <a:ahLst/>
            <a:cxnLst/>
            <a:rect l="l" t="t" r="r" b="b"/>
            <a:pathLst>
              <a:path w="2376264" h="2376264">
                <a:moveTo>
                  <a:pt x="1188132" y="216024"/>
                </a:moveTo>
                <a:cubicBezTo>
                  <a:pt x="651252" y="216024"/>
                  <a:pt x="216024" y="651252"/>
                  <a:pt x="216024" y="1188132"/>
                </a:cubicBezTo>
                <a:cubicBezTo>
                  <a:pt x="216024" y="1725012"/>
                  <a:pt x="651252" y="2160240"/>
                  <a:pt x="1188132" y="2160240"/>
                </a:cubicBezTo>
                <a:cubicBezTo>
                  <a:pt x="1725012" y="2160240"/>
                  <a:pt x="2160240" y="1725012"/>
                  <a:pt x="2160240" y="1188132"/>
                </a:cubicBezTo>
                <a:cubicBezTo>
                  <a:pt x="2160240" y="651252"/>
                  <a:pt x="1725012" y="216024"/>
                  <a:pt x="1188132" y="216024"/>
                </a:cubicBezTo>
                <a:close/>
                <a:moveTo>
                  <a:pt x="1188132" y="0"/>
                </a:moveTo>
                <a:cubicBezTo>
                  <a:pt x="1844319" y="0"/>
                  <a:pt x="2376264" y="531945"/>
                  <a:pt x="2376264" y="1188132"/>
                </a:cubicBezTo>
                <a:cubicBezTo>
                  <a:pt x="2376264" y="1844319"/>
                  <a:pt x="1844319" y="2376264"/>
                  <a:pt x="1188132" y="2376264"/>
                </a:cubicBezTo>
                <a:cubicBezTo>
                  <a:pt x="531945" y="2376264"/>
                  <a:pt x="0" y="1844319"/>
                  <a:pt x="0" y="1188132"/>
                </a:cubicBezTo>
                <a:cubicBezTo>
                  <a:pt x="0" y="531945"/>
                  <a:pt x="531945" y="0"/>
                  <a:pt x="1188132" y="0"/>
                </a:cubicBezTo>
                <a:close/>
              </a:path>
            </a:pathLst>
          </a:custGeom>
          <a:solidFill>
            <a:srgbClr val="EA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231">
            <a:extLst>
              <a:ext uri="{FF2B5EF4-FFF2-40B4-BE49-F238E27FC236}">
                <a16:creationId xmlns:a16="http://schemas.microsoft.com/office/drawing/2014/main" id="{0AFEA62D-A570-43A6-A790-90CA5E8D60BE}"/>
              </a:ext>
            </a:extLst>
          </p:cNvPr>
          <p:cNvGrpSpPr/>
          <p:nvPr/>
        </p:nvGrpSpPr>
        <p:grpSpPr>
          <a:xfrm rot="19813159">
            <a:off x="1074891" y="4032064"/>
            <a:ext cx="705807" cy="871337"/>
            <a:chOff x="1272137" y="608819"/>
            <a:chExt cx="4751358" cy="5865680"/>
          </a:xfrm>
          <a:solidFill>
            <a:srgbClr val="EAAD00"/>
          </a:solidFill>
        </p:grpSpPr>
        <p:grpSp>
          <p:nvGrpSpPr>
            <p:cNvPr id="34" name="Grupo 232">
              <a:extLst>
                <a:ext uri="{FF2B5EF4-FFF2-40B4-BE49-F238E27FC236}">
                  <a16:creationId xmlns:a16="http://schemas.microsoft.com/office/drawing/2014/main" id="{360829DA-C60B-4505-989A-FD614DD10CA8}"/>
                </a:ext>
              </a:extLst>
            </p:cNvPr>
            <p:cNvGrpSpPr/>
            <p:nvPr/>
          </p:nvGrpSpPr>
          <p:grpSpPr>
            <a:xfrm>
              <a:off x="2444753" y="1814971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48" name="Elipse 33">
                <a:extLst>
                  <a:ext uri="{FF2B5EF4-FFF2-40B4-BE49-F238E27FC236}">
                    <a16:creationId xmlns:a16="http://schemas.microsoft.com/office/drawing/2014/main" id="{3E4672E4-6F50-4F6B-8209-33CFA6667F1C}"/>
                  </a:ext>
                </a:extLst>
              </p:cNvPr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F75162BC-3899-475E-A001-31DD6A64656A}"/>
                  </a:ext>
                </a:extLst>
              </p:cNvPr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72B40A09-528F-4882-AA88-D10EEF382F1E}"/>
                  </a:ext>
                </a:extLst>
              </p:cNvPr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5" name="Grupo 233">
              <a:extLst>
                <a:ext uri="{FF2B5EF4-FFF2-40B4-BE49-F238E27FC236}">
                  <a16:creationId xmlns:a16="http://schemas.microsoft.com/office/drawing/2014/main" id="{EEC8C5A0-D830-49D7-80D7-EB4EB583D625}"/>
                </a:ext>
              </a:extLst>
            </p:cNvPr>
            <p:cNvGrpSpPr/>
            <p:nvPr/>
          </p:nvGrpSpPr>
          <p:grpSpPr>
            <a:xfrm>
              <a:off x="2453074" y="608819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43" name="Elipse 33">
                <a:extLst>
                  <a:ext uri="{FF2B5EF4-FFF2-40B4-BE49-F238E27FC236}">
                    <a16:creationId xmlns:a16="http://schemas.microsoft.com/office/drawing/2014/main" id="{0E0C9208-63B2-43E4-85D3-819C74181934}"/>
                  </a:ext>
                </a:extLst>
              </p:cNvPr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Grupo 242">
                <a:extLst>
                  <a:ext uri="{FF2B5EF4-FFF2-40B4-BE49-F238E27FC236}">
                    <a16:creationId xmlns:a16="http://schemas.microsoft.com/office/drawing/2014/main" id="{FBFA305D-984D-4BCD-B9EA-5810EA9B891E}"/>
                  </a:ext>
                </a:extLst>
              </p:cNvPr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45" name="Retângulo 44">
                  <a:extLst>
                    <a:ext uri="{FF2B5EF4-FFF2-40B4-BE49-F238E27FC236}">
                      <a16:creationId xmlns:a16="http://schemas.microsoft.com/office/drawing/2014/main" id="{30261F31-F120-4BE4-B03D-592A29BFF186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>
                  <a:extLst>
                    <a:ext uri="{FF2B5EF4-FFF2-40B4-BE49-F238E27FC236}">
                      <a16:creationId xmlns:a16="http://schemas.microsoft.com/office/drawing/2014/main" id="{A0D1104E-7779-4E48-9FDF-1E1983DE2090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>
                  <a:extLst>
                    <a:ext uri="{FF2B5EF4-FFF2-40B4-BE49-F238E27FC236}">
                      <a16:creationId xmlns:a16="http://schemas.microsoft.com/office/drawing/2014/main" id="{524510A2-3391-4373-9356-2FA2077F88F8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6" name="Grupo 234">
              <a:extLst>
                <a:ext uri="{FF2B5EF4-FFF2-40B4-BE49-F238E27FC236}">
                  <a16:creationId xmlns:a16="http://schemas.microsoft.com/office/drawing/2014/main" id="{BD416010-3B7C-4D32-93EF-5C77127D78AF}"/>
                </a:ext>
              </a:extLst>
            </p:cNvPr>
            <p:cNvGrpSpPr/>
            <p:nvPr/>
          </p:nvGrpSpPr>
          <p:grpSpPr>
            <a:xfrm rot="16200000">
              <a:off x="1278134" y="658158"/>
              <a:ext cx="3570421" cy="3582416"/>
              <a:chOff x="4644008" y="1430760"/>
              <a:chExt cx="3570421" cy="3582416"/>
            </a:xfrm>
            <a:grpFill/>
          </p:grpSpPr>
          <p:sp>
            <p:nvSpPr>
              <p:cNvPr id="38" name="Elipse 33">
                <a:extLst>
                  <a:ext uri="{FF2B5EF4-FFF2-40B4-BE49-F238E27FC236}">
                    <a16:creationId xmlns:a16="http://schemas.microsoft.com/office/drawing/2014/main" id="{EF447CFE-B77D-4C63-A3B3-93255330D659}"/>
                  </a:ext>
                </a:extLst>
              </p:cNvPr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9" name="Grupo 237">
                <a:extLst>
                  <a:ext uri="{FF2B5EF4-FFF2-40B4-BE49-F238E27FC236}">
                    <a16:creationId xmlns:a16="http://schemas.microsoft.com/office/drawing/2014/main" id="{77872ED8-ABC5-4B60-BDAD-E7D4F51AB396}"/>
                  </a:ext>
                </a:extLst>
              </p:cNvPr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40" name="Retângulo 39">
                  <a:extLst>
                    <a:ext uri="{FF2B5EF4-FFF2-40B4-BE49-F238E27FC236}">
                      <a16:creationId xmlns:a16="http://schemas.microsoft.com/office/drawing/2014/main" id="{F85BAEEC-4446-4923-A257-26D13481A528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Retângulo 40">
                  <a:extLst>
                    <a:ext uri="{FF2B5EF4-FFF2-40B4-BE49-F238E27FC236}">
                      <a16:creationId xmlns:a16="http://schemas.microsoft.com/office/drawing/2014/main" id="{8E8D0488-EDFD-4E9C-BB00-2EE9D11D0D0C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Retângulo 41">
                  <a:extLst>
                    <a:ext uri="{FF2B5EF4-FFF2-40B4-BE49-F238E27FC236}">
                      <a16:creationId xmlns:a16="http://schemas.microsoft.com/office/drawing/2014/main" id="{CAF879B1-E392-40B6-BF2D-14DDE777FD49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7FB80AE1-2867-49AE-B9C2-11677716A3CF}"/>
                </a:ext>
              </a:extLst>
            </p:cNvPr>
            <p:cNvSpPr/>
            <p:nvPr/>
          </p:nvSpPr>
          <p:spPr>
            <a:xfrm rot="18531397">
              <a:off x="1798887" y="1481041"/>
              <a:ext cx="1512168" cy="271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Grupo 249">
            <a:extLst>
              <a:ext uri="{FF2B5EF4-FFF2-40B4-BE49-F238E27FC236}">
                <a16:creationId xmlns:a16="http://schemas.microsoft.com/office/drawing/2014/main" id="{EDA7D84A-049B-4F59-882B-72D6D481829A}"/>
              </a:ext>
            </a:extLst>
          </p:cNvPr>
          <p:cNvGrpSpPr/>
          <p:nvPr/>
        </p:nvGrpSpPr>
        <p:grpSpPr>
          <a:xfrm rot="1311155">
            <a:off x="4573577" y="2874501"/>
            <a:ext cx="646351" cy="946569"/>
            <a:chOff x="1072105" y="1035727"/>
            <a:chExt cx="3248113" cy="4756802"/>
          </a:xfrm>
          <a:solidFill>
            <a:srgbClr val="EAAD00"/>
          </a:solidFill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9134FDF-D588-4A80-9784-09B31E887428}"/>
                </a:ext>
              </a:extLst>
            </p:cNvPr>
            <p:cNvSpPr/>
            <p:nvPr/>
          </p:nvSpPr>
          <p:spPr>
            <a:xfrm>
              <a:off x="1619672" y="1035727"/>
              <a:ext cx="1709522" cy="271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Grupo 316">
              <a:extLst>
                <a:ext uri="{FF2B5EF4-FFF2-40B4-BE49-F238E27FC236}">
                  <a16:creationId xmlns:a16="http://schemas.microsoft.com/office/drawing/2014/main" id="{C49B0176-C4C3-4BE5-A21A-B5A66C86C53A}"/>
                </a:ext>
              </a:extLst>
            </p:cNvPr>
            <p:cNvGrpSpPr/>
            <p:nvPr/>
          </p:nvGrpSpPr>
          <p:grpSpPr>
            <a:xfrm rot="8222399">
              <a:off x="1072105" y="1259294"/>
              <a:ext cx="1793202" cy="4533235"/>
              <a:chOff x="6308449" y="974492"/>
              <a:chExt cx="1793203" cy="4533235"/>
            </a:xfrm>
            <a:grpFill/>
          </p:grpSpPr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77509C1B-DF90-4A05-8DA8-9429588DDB36}"/>
                  </a:ext>
                </a:extLst>
              </p:cNvPr>
              <p:cNvSpPr/>
              <p:nvPr/>
            </p:nvSpPr>
            <p:spPr>
              <a:xfrm rot="18765510">
                <a:off x="4212434" y="3070507"/>
                <a:ext cx="4533235" cy="34120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0984E376-3AFF-4750-91B0-ECF8424F08D6}"/>
                  </a:ext>
                </a:extLst>
              </p:cNvPr>
              <p:cNvSpPr/>
              <p:nvPr/>
            </p:nvSpPr>
            <p:spPr>
              <a:xfrm rot="10029040">
                <a:off x="6925093" y="1562536"/>
                <a:ext cx="1010681" cy="3099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25401BAC-D5D8-42ED-854E-084D2875441D}"/>
                  </a:ext>
                </a:extLst>
              </p:cNvPr>
              <p:cNvSpPr/>
              <p:nvPr/>
            </p:nvSpPr>
            <p:spPr>
              <a:xfrm rot="16410830">
                <a:off x="7441316" y="2022565"/>
                <a:ext cx="1010681" cy="3099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2D61EBB1-4899-48E4-ACE1-D93777960809}"/>
                </a:ext>
              </a:extLst>
            </p:cNvPr>
            <p:cNvSpPr/>
            <p:nvPr/>
          </p:nvSpPr>
          <p:spPr>
            <a:xfrm>
              <a:off x="1645251" y="3645024"/>
              <a:ext cx="1709522" cy="271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4D686182-D2E6-4E50-89DA-954DD9B250C3}"/>
                </a:ext>
              </a:extLst>
            </p:cNvPr>
            <p:cNvSpPr/>
            <p:nvPr/>
          </p:nvSpPr>
          <p:spPr>
            <a:xfrm>
              <a:off x="1645251" y="2420888"/>
              <a:ext cx="1709522" cy="271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Atraso 52">
              <a:extLst>
                <a:ext uri="{FF2B5EF4-FFF2-40B4-BE49-F238E27FC236}">
                  <a16:creationId xmlns:a16="http://schemas.microsoft.com/office/drawing/2014/main" id="{005558F2-3CD4-4B80-987A-0B05F4C50D5A}"/>
                </a:ext>
              </a:extLst>
            </p:cNvPr>
            <p:cNvSpPr/>
            <p:nvPr/>
          </p:nvSpPr>
          <p:spPr>
            <a:xfrm>
              <a:off x="2483768" y="1035727"/>
              <a:ext cx="1836450" cy="1656940"/>
            </a:xfrm>
            <a:custGeom>
              <a:avLst/>
              <a:gdLst/>
              <a:ahLst/>
              <a:cxnLst/>
              <a:rect l="l" t="t" r="r" b="b"/>
              <a:pathLst>
                <a:path w="2196490" h="1656940">
                  <a:moveTo>
                    <a:pt x="250530" y="271779"/>
                  </a:moveTo>
                  <a:lnTo>
                    <a:pt x="250530" y="1385161"/>
                  </a:lnTo>
                  <a:lnTo>
                    <a:pt x="1115498" y="1385161"/>
                  </a:lnTo>
                  <a:cubicBezTo>
                    <a:pt x="1593207" y="1385161"/>
                    <a:pt x="1980466" y="1135922"/>
                    <a:pt x="1980466" y="828470"/>
                  </a:cubicBezTo>
                  <a:cubicBezTo>
                    <a:pt x="1980466" y="521018"/>
                    <a:pt x="1593207" y="271779"/>
                    <a:pt x="1115498" y="271779"/>
                  </a:cubicBezTo>
                  <a:close/>
                  <a:moveTo>
                    <a:pt x="0" y="0"/>
                  </a:moveTo>
                  <a:lnTo>
                    <a:pt x="1098245" y="0"/>
                  </a:lnTo>
                  <a:cubicBezTo>
                    <a:pt x="1704789" y="0"/>
                    <a:pt x="2196490" y="370919"/>
                    <a:pt x="2196490" y="828470"/>
                  </a:cubicBezTo>
                  <a:cubicBezTo>
                    <a:pt x="2196490" y="1286021"/>
                    <a:pt x="1704789" y="1656940"/>
                    <a:pt x="1098245" y="1656940"/>
                  </a:cubicBezTo>
                  <a:lnTo>
                    <a:pt x="0" y="1656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323">
            <a:extLst>
              <a:ext uri="{FF2B5EF4-FFF2-40B4-BE49-F238E27FC236}">
                <a16:creationId xmlns:a16="http://schemas.microsoft.com/office/drawing/2014/main" id="{8BE48256-B4CF-4A82-B9C1-6EE4D64AA5EB}"/>
              </a:ext>
            </a:extLst>
          </p:cNvPr>
          <p:cNvGrpSpPr/>
          <p:nvPr/>
        </p:nvGrpSpPr>
        <p:grpSpPr>
          <a:xfrm rot="19582740">
            <a:off x="3613904" y="3975968"/>
            <a:ext cx="904232" cy="663348"/>
            <a:chOff x="1534967" y="1556792"/>
            <a:chExt cx="5820816" cy="4270176"/>
          </a:xfrm>
          <a:solidFill>
            <a:srgbClr val="EAAD00"/>
          </a:solidFill>
        </p:grpSpPr>
        <p:sp>
          <p:nvSpPr>
            <p:cNvPr id="22" name="Coração 55">
              <a:extLst>
                <a:ext uri="{FF2B5EF4-FFF2-40B4-BE49-F238E27FC236}">
                  <a16:creationId xmlns:a16="http://schemas.microsoft.com/office/drawing/2014/main" id="{B06BA092-A4F8-4095-8090-54516CD3368A}"/>
                </a:ext>
              </a:extLst>
            </p:cNvPr>
            <p:cNvSpPr/>
            <p:nvPr/>
          </p:nvSpPr>
          <p:spPr>
            <a:xfrm>
              <a:off x="2267744" y="1556792"/>
              <a:ext cx="4355262" cy="4270176"/>
            </a:xfrm>
            <a:custGeom>
              <a:avLst/>
              <a:gdLst/>
              <a:ahLst/>
              <a:cxnLst/>
              <a:rect l="l" t="t" r="r" b="b"/>
              <a:pathLst>
                <a:path w="4158557" h="4077314">
                  <a:moveTo>
                    <a:pt x="1220826" y="433151"/>
                  </a:moveTo>
                  <a:cubicBezTo>
                    <a:pt x="393173" y="418747"/>
                    <a:pt x="-298251" y="1886508"/>
                    <a:pt x="2079278" y="3633264"/>
                  </a:cubicBezTo>
                  <a:cubicBezTo>
                    <a:pt x="5387146" y="1202994"/>
                    <a:pt x="2754353" y="-687216"/>
                    <a:pt x="2079278" y="1202994"/>
                  </a:cubicBezTo>
                  <a:cubicBezTo>
                    <a:pt x="1889413" y="671373"/>
                    <a:pt x="1544690" y="438788"/>
                    <a:pt x="1220826" y="433151"/>
                  </a:cubicBezTo>
                  <a:close/>
                  <a:moveTo>
                    <a:pt x="985547" y="133"/>
                  </a:moveTo>
                  <a:cubicBezTo>
                    <a:pt x="1398174" y="7315"/>
                    <a:pt x="1837377" y="303645"/>
                    <a:pt x="2079279" y="980970"/>
                  </a:cubicBezTo>
                  <a:cubicBezTo>
                    <a:pt x="2939374" y="-1427298"/>
                    <a:pt x="6293747" y="980970"/>
                    <a:pt x="2079279" y="4077314"/>
                  </a:cubicBezTo>
                  <a:cubicBezTo>
                    <a:pt x="-949871" y="1851817"/>
                    <a:pt x="-68945" y="-18219"/>
                    <a:pt x="985547" y="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" name="Grupo 325">
              <a:extLst>
                <a:ext uri="{FF2B5EF4-FFF2-40B4-BE49-F238E27FC236}">
                  <a16:creationId xmlns:a16="http://schemas.microsoft.com/office/drawing/2014/main" id="{5081A98D-7232-4316-8E62-D6C4CDC4D0E1}"/>
                </a:ext>
              </a:extLst>
            </p:cNvPr>
            <p:cNvGrpSpPr/>
            <p:nvPr/>
          </p:nvGrpSpPr>
          <p:grpSpPr>
            <a:xfrm>
              <a:off x="1534967" y="2630360"/>
              <a:ext cx="5820816" cy="1178252"/>
              <a:chOff x="1415480" y="2708918"/>
              <a:chExt cx="6403233" cy="1296146"/>
            </a:xfrm>
            <a:grpFill/>
          </p:grpSpPr>
          <p:sp>
            <p:nvSpPr>
              <p:cNvPr id="24" name="Rosca 326">
                <a:extLst>
                  <a:ext uri="{FF2B5EF4-FFF2-40B4-BE49-F238E27FC236}">
                    <a16:creationId xmlns:a16="http://schemas.microsoft.com/office/drawing/2014/main" id="{FA33989C-8379-435D-B6EA-ADB6ABA89336}"/>
                  </a:ext>
                </a:extLst>
              </p:cNvPr>
              <p:cNvSpPr/>
              <p:nvPr/>
            </p:nvSpPr>
            <p:spPr>
              <a:xfrm>
                <a:off x="1415480" y="2708920"/>
                <a:ext cx="3312368" cy="1296144"/>
              </a:xfrm>
              <a:prstGeom prst="donut">
                <a:avLst>
                  <a:gd name="adj" fmla="val 1764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sca 327">
                <a:extLst>
                  <a:ext uri="{FF2B5EF4-FFF2-40B4-BE49-F238E27FC236}">
                    <a16:creationId xmlns:a16="http://schemas.microsoft.com/office/drawing/2014/main" id="{A8EA0EF0-FD99-4FDE-9292-E375C17CAB92}"/>
                  </a:ext>
                </a:extLst>
              </p:cNvPr>
              <p:cNvSpPr/>
              <p:nvPr/>
            </p:nvSpPr>
            <p:spPr>
              <a:xfrm>
                <a:off x="4506345" y="2708918"/>
                <a:ext cx="3312368" cy="1296144"/>
              </a:xfrm>
              <a:prstGeom prst="donut">
                <a:avLst>
                  <a:gd name="adj" fmla="val 1764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A5A4B766-5A9F-48EF-8C14-D3A0DBE3E1AA}"/>
                  </a:ext>
                </a:extLst>
              </p:cNvPr>
              <p:cNvSpPr/>
              <p:nvPr/>
            </p:nvSpPr>
            <p:spPr>
              <a:xfrm rot="908810">
                <a:off x="7598696" y="2912163"/>
                <a:ext cx="1046697" cy="13234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8000" i="1" smtClean="0">
                          <a:solidFill>
                            <a:srgbClr val="EAAD00"/>
                          </a:solidFill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pt-BR" sz="1200" dirty="0">
                  <a:solidFill>
                    <a:srgbClr val="EAAD00"/>
                  </a:solidFill>
                </a:endParaRPr>
              </a:p>
            </p:txBody>
          </p:sp>
        </mc:Choice>
        <mc:Fallback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A5A4B766-5A9F-48EF-8C14-D3A0DBE3E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8810">
                <a:off x="7598696" y="2912163"/>
                <a:ext cx="1046697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:a16="http://schemas.microsoft.com/office/drawing/2014/main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:a16="http://schemas.microsoft.com/office/drawing/2014/main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:a16="http://schemas.microsoft.com/office/drawing/2014/main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:a16="http://schemas.microsoft.com/office/drawing/2014/main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:a16="http://schemas.microsoft.com/office/drawing/2014/main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:a16="http://schemas.microsoft.com/office/drawing/2014/main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:a16="http://schemas.microsoft.com/office/drawing/2014/main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:a16="http://schemas.microsoft.com/office/drawing/2014/main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:a16="http://schemas.microsoft.com/office/drawing/2014/main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:a16="http://schemas.microsoft.com/office/drawing/2014/main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:a16="http://schemas.microsoft.com/office/drawing/2014/main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:a16="http://schemas.microsoft.com/office/drawing/2014/main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:a16="http://schemas.microsoft.com/office/drawing/2014/main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:a16="http://schemas.microsoft.com/office/drawing/2014/main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:a16="http://schemas.microsoft.com/office/drawing/2014/main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:a16="http://schemas.microsoft.com/office/drawing/2014/main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:a16="http://schemas.microsoft.com/office/drawing/2014/main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:a16="http://schemas.microsoft.com/office/drawing/2014/main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:a16="http://schemas.microsoft.com/office/drawing/2014/main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:a16="http://schemas.microsoft.com/office/drawing/2014/main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:a16="http://schemas.microsoft.com/office/drawing/2014/main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:a16="http://schemas.microsoft.com/office/drawing/2014/main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:a16="http://schemas.microsoft.com/office/drawing/2014/main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:a16="http://schemas.microsoft.com/office/drawing/2014/main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:a16="http://schemas.microsoft.com/office/drawing/2014/main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:a16="http://schemas.microsoft.com/office/drawing/2014/main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:a16="http://schemas.microsoft.com/office/drawing/2014/main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:a16="http://schemas.microsoft.com/office/drawing/2014/main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:a16="http://schemas.microsoft.com/office/drawing/2014/main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:a16="http://schemas.microsoft.com/office/drawing/2014/main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:a16="http://schemas.microsoft.com/office/drawing/2014/main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:a16="http://schemas.microsoft.com/office/drawing/2014/main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:a16="http://schemas.microsoft.com/office/drawing/2014/main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:a16="http://schemas.microsoft.com/office/drawing/2014/main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:a16="http://schemas.microsoft.com/office/drawing/2014/main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:a16="http://schemas.microsoft.com/office/drawing/2014/main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:a16="http://schemas.microsoft.com/office/drawing/2014/main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:a16="http://schemas.microsoft.com/office/drawing/2014/main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:a16="http://schemas.microsoft.com/office/drawing/2014/main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:a16="http://schemas.microsoft.com/office/drawing/2014/main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:a16="http://schemas.microsoft.com/office/drawing/2014/main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:a16="http://schemas.microsoft.com/office/drawing/2014/main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:a16="http://schemas.microsoft.com/office/drawing/2014/main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:a16="http://schemas.microsoft.com/office/drawing/2014/main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:a16="http://schemas.microsoft.com/office/drawing/2014/main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:a16="http://schemas.microsoft.com/office/drawing/2014/main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:a16="http://schemas.microsoft.com/office/drawing/2014/main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:a16="http://schemas.microsoft.com/office/drawing/2014/main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:a16="http://schemas.microsoft.com/office/drawing/2014/main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:a16="http://schemas.microsoft.com/office/drawing/2014/main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:a16="http://schemas.microsoft.com/office/drawing/2014/main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:a16="http://schemas.microsoft.com/office/drawing/2014/main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:a16="http://schemas.microsoft.com/office/drawing/2014/main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:a16="http://schemas.microsoft.com/office/drawing/2014/main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:a16="http://schemas.microsoft.com/office/drawing/2014/main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:a16="http://schemas.microsoft.com/office/drawing/2014/main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:a16="http://schemas.microsoft.com/office/drawing/2014/main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:a16="http://schemas.microsoft.com/office/drawing/2014/main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:a16="http://schemas.microsoft.com/office/drawing/2014/main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:a16="http://schemas.microsoft.com/office/drawing/2014/main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:a16="http://schemas.microsoft.com/office/drawing/2014/main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:a16="http://schemas.microsoft.com/office/drawing/2014/main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3E2299F0-B270-40D7-8F79-C18F6A4FE3E7}"/>
              </a:ext>
            </a:extLst>
          </p:cNvPr>
          <p:cNvSpPr/>
          <p:nvPr/>
        </p:nvSpPr>
        <p:spPr>
          <a:xfrm>
            <a:off x="2360860" y="671074"/>
            <a:ext cx="5459895" cy="5459895"/>
          </a:xfrm>
          <a:prstGeom prst="ellipse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62FD96-B9CD-44D9-A6B7-B9CA744BF9E4}"/>
              </a:ext>
            </a:extLst>
          </p:cNvPr>
          <p:cNvSpPr/>
          <p:nvPr/>
        </p:nvSpPr>
        <p:spPr>
          <a:xfrm>
            <a:off x="2344744" y="533800"/>
            <a:ext cx="5459895" cy="5459895"/>
          </a:xfrm>
          <a:prstGeom prst="ellipse">
            <a:avLst/>
          </a:prstGeom>
          <a:solidFill>
            <a:srgbClr val="F3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36">
            <a:extLst>
              <a:ext uri="{FF2B5EF4-FFF2-40B4-BE49-F238E27FC236}">
                <a16:creationId xmlns:a16="http://schemas.microsoft.com/office/drawing/2014/main" id="{E549C062-7711-41AB-ABF2-AB4E91EA62FE}"/>
              </a:ext>
            </a:extLst>
          </p:cNvPr>
          <p:cNvGrpSpPr/>
          <p:nvPr/>
        </p:nvGrpSpPr>
        <p:grpSpPr>
          <a:xfrm>
            <a:off x="3325378" y="1442932"/>
            <a:ext cx="1749313" cy="1749312"/>
            <a:chOff x="6639314" y="1981172"/>
            <a:chExt cx="1749313" cy="1749312"/>
          </a:xfrm>
        </p:grpSpPr>
        <p:sp>
          <p:nvSpPr>
            <p:cNvPr id="9" name="Forma Livre: Forma 27">
              <a:extLst>
                <a:ext uri="{FF2B5EF4-FFF2-40B4-BE49-F238E27FC236}">
                  <a16:creationId xmlns:a16="http://schemas.microsoft.com/office/drawing/2014/main" id="{BF0A1B5E-6E58-4A70-97B5-2DCC1B239780}"/>
                </a:ext>
              </a:extLst>
            </p:cNvPr>
            <p:cNvSpPr/>
            <p:nvPr/>
          </p:nvSpPr>
          <p:spPr>
            <a:xfrm>
              <a:off x="6639314" y="1981172"/>
              <a:ext cx="1749313" cy="1749312"/>
            </a:xfrm>
            <a:custGeom>
              <a:avLst/>
              <a:gdLst>
                <a:gd name="connsiteX0" fmla="*/ 833615 w 1749313"/>
                <a:gd name="connsiteY0" fmla="*/ 973 h 1749312"/>
                <a:gd name="connsiteX1" fmla="*/ 1212890 w 1749313"/>
                <a:gd name="connsiteY1" fmla="*/ 68065 h 1749312"/>
                <a:gd name="connsiteX2" fmla="*/ 1749301 w 1749313"/>
                <a:gd name="connsiteY2" fmla="*/ 879264 h 1749312"/>
                <a:gd name="connsiteX3" fmla="*/ 1623221 w 1749313"/>
                <a:gd name="connsiteY3" fmla="*/ 878602 h 1749312"/>
                <a:gd name="connsiteX4" fmla="*/ 1623417 w 1749313"/>
                <a:gd name="connsiteY4" fmla="*/ 874669 h 1749312"/>
                <a:gd name="connsiteX5" fmla="*/ 874669 w 1749313"/>
                <a:gd name="connsiteY5" fmla="*/ 116715 h 1749312"/>
                <a:gd name="connsiteX6" fmla="*/ 125921 w 1749313"/>
                <a:gd name="connsiteY6" fmla="*/ 874669 h 1749312"/>
                <a:gd name="connsiteX7" fmla="*/ 798114 w 1749313"/>
                <a:gd name="connsiteY7" fmla="*/ 1628710 h 1749312"/>
                <a:gd name="connsiteX8" fmla="*/ 873441 w 1749313"/>
                <a:gd name="connsiteY8" fmla="*/ 1632560 h 1749312"/>
                <a:gd name="connsiteX9" fmla="*/ 873251 w 1749313"/>
                <a:gd name="connsiteY9" fmla="*/ 1749312 h 1749312"/>
                <a:gd name="connsiteX10" fmla="*/ 65760 w 1749313"/>
                <a:gd name="connsiteY10" fmla="*/ 1207335 h 1749312"/>
                <a:gd name="connsiteX11" fmla="*/ 258333 w 1749313"/>
                <a:gd name="connsiteY11" fmla="*/ 254079 h 1749312"/>
                <a:gd name="connsiteX12" fmla="*/ 833615 w 1749313"/>
                <a:gd name="connsiteY12" fmla="*/ 973 h 174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9313" h="1749312">
                  <a:moveTo>
                    <a:pt x="833615" y="973"/>
                  </a:moveTo>
                  <a:cubicBezTo>
                    <a:pt x="960932" y="-5037"/>
                    <a:pt x="1090450" y="16724"/>
                    <a:pt x="1212890" y="68065"/>
                  </a:cubicBezTo>
                  <a:cubicBezTo>
                    <a:pt x="1539397" y="204974"/>
                    <a:pt x="1751162" y="525219"/>
                    <a:pt x="1749301" y="879264"/>
                  </a:cubicBezTo>
                  <a:lnTo>
                    <a:pt x="1623221" y="878602"/>
                  </a:lnTo>
                  <a:lnTo>
                    <a:pt x="1623417" y="874669"/>
                  </a:lnTo>
                  <a:cubicBezTo>
                    <a:pt x="1623417" y="456063"/>
                    <a:pt x="1288191" y="116715"/>
                    <a:pt x="874669" y="116715"/>
                  </a:cubicBezTo>
                  <a:cubicBezTo>
                    <a:pt x="461147" y="116715"/>
                    <a:pt x="125921" y="456063"/>
                    <a:pt x="125921" y="874669"/>
                  </a:cubicBezTo>
                  <a:cubicBezTo>
                    <a:pt x="125921" y="1267112"/>
                    <a:pt x="420554" y="1589895"/>
                    <a:pt x="798114" y="1628710"/>
                  </a:cubicBezTo>
                  <a:lnTo>
                    <a:pt x="873441" y="1632560"/>
                  </a:lnTo>
                  <a:lnTo>
                    <a:pt x="873251" y="1749312"/>
                  </a:lnTo>
                  <a:cubicBezTo>
                    <a:pt x="519202" y="1748738"/>
                    <a:pt x="200421" y="1534776"/>
                    <a:pt x="65760" y="1207335"/>
                  </a:cubicBezTo>
                  <a:cubicBezTo>
                    <a:pt x="-68901" y="879894"/>
                    <a:pt x="7123" y="503568"/>
                    <a:pt x="258333" y="254079"/>
                  </a:cubicBezTo>
                  <a:cubicBezTo>
                    <a:pt x="415340" y="98148"/>
                    <a:pt x="621420" y="10989"/>
                    <a:pt x="833615" y="973"/>
                  </a:cubicBezTo>
                  <a:close/>
                </a:path>
              </a:pathLst>
            </a:custGeom>
            <a:solidFill>
              <a:srgbClr val="3C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Forma Livre: Forma 30">
              <a:extLst>
                <a:ext uri="{FF2B5EF4-FFF2-40B4-BE49-F238E27FC236}">
                  <a16:creationId xmlns:a16="http://schemas.microsoft.com/office/drawing/2014/main" id="{6FF9B9D0-C367-45F8-9B44-FCCBA75DBB3F}"/>
                </a:ext>
              </a:extLst>
            </p:cNvPr>
            <p:cNvSpPr/>
            <p:nvPr/>
          </p:nvSpPr>
          <p:spPr>
            <a:xfrm>
              <a:off x="6810310" y="2138297"/>
              <a:ext cx="1269272" cy="1424040"/>
            </a:xfrm>
            <a:custGeom>
              <a:avLst/>
              <a:gdLst>
                <a:gd name="connsiteX0" fmla="*/ 646902 w 1269272"/>
                <a:gd name="connsiteY0" fmla="*/ 2043 h 1424040"/>
                <a:gd name="connsiteX1" fmla="*/ 1269272 w 1269272"/>
                <a:gd name="connsiteY1" fmla="*/ 297414 h 1424040"/>
                <a:gd name="connsiteX2" fmla="*/ 1203168 w 1269272"/>
                <a:gd name="connsiteY2" fmla="*/ 345576 h 1424040"/>
                <a:gd name="connsiteX3" fmla="*/ 1144335 w 1269272"/>
                <a:gd name="connsiteY3" fmla="*/ 274270 h 1424040"/>
                <a:gd name="connsiteX4" fmla="*/ 706547 w 1269272"/>
                <a:gd name="connsiteY4" fmla="*/ 92932 h 1424040"/>
                <a:gd name="connsiteX5" fmla="*/ 87422 w 1269272"/>
                <a:gd name="connsiteY5" fmla="*/ 712057 h 1424040"/>
                <a:gd name="connsiteX6" fmla="*/ 581772 w 1269272"/>
                <a:gd name="connsiteY6" fmla="*/ 1318604 h 1424040"/>
                <a:gd name="connsiteX7" fmla="*/ 696804 w 1269272"/>
                <a:gd name="connsiteY7" fmla="*/ 1330200 h 1424040"/>
                <a:gd name="connsiteX8" fmla="*/ 696295 w 1269272"/>
                <a:gd name="connsiteY8" fmla="*/ 1424040 h 1424040"/>
                <a:gd name="connsiteX9" fmla="*/ 14428 w 1269272"/>
                <a:gd name="connsiteY9" fmla="*/ 855542 h 1424040"/>
                <a:gd name="connsiteX10" fmla="*/ 411972 w 1269272"/>
                <a:gd name="connsiteY10" fmla="*/ 63182 h 1424040"/>
                <a:gd name="connsiteX11" fmla="*/ 646902 w 1269272"/>
                <a:gd name="connsiteY11" fmla="*/ 2043 h 142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9272" h="1424040">
                  <a:moveTo>
                    <a:pt x="646902" y="2043"/>
                  </a:moveTo>
                  <a:cubicBezTo>
                    <a:pt x="885236" y="-16390"/>
                    <a:pt x="1123511" y="90487"/>
                    <a:pt x="1269272" y="297414"/>
                  </a:cubicBezTo>
                  <a:lnTo>
                    <a:pt x="1203168" y="345576"/>
                  </a:lnTo>
                  <a:lnTo>
                    <a:pt x="1144335" y="274270"/>
                  </a:lnTo>
                  <a:cubicBezTo>
                    <a:pt x="1032295" y="162230"/>
                    <a:pt x="877514" y="92932"/>
                    <a:pt x="706547" y="92932"/>
                  </a:cubicBezTo>
                  <a:cubicBezTo>
                    <a:pt x="364614" y="92932"/>
                    <a:pt x="87422" y="370124"/>
                    <a:pt x="87422" y="712057"/>
                  </a:cubicBezTo>
                  <a:cubicBezTo>
                    <a:pt x="87422" y="1011248"/>
                    <a:pt x="299647" y="1260873"/>
                    <a:pt x="581772" y="1318604"/>
                  </a:cubicBezTo>
                  <a:lnTo>
                    <a:pt x="696804" y="1330200"/>
                  </a:lnTo>
                  <a:lnTo>
                    <a:pt x="696295" y="1424040"/>
                  </a:lnTo>
                  <a:cubicBezTo>
                    <a:pt x="365481" y="1422186"/>
                    <a:pt x="81096" y="1185084"/>
                    <a:pt x="14428" y="855542"/>
                  </a:cubicBezTo>
                  <a:cubicBezTo>
                    <a:pt x="-51558" y="529374"/>
                    <a:pt x="113567" y="200257"/>
                    <a:pt x="411972" y="63182"/>
                  </a:cubicBezTo>
                  <a:cubicBezTo>
                    <a:pt x="488006" y="28255"/>
                    <a:pt x="567457" y="8188"/>
                    <a:pt x="646902" y="2043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Forma Livre: Forma 35">
              <a:extLst>
                <a:ext uri="{FF2B5EF4-FFF2-40B4-BE49-F238E27FC236}">
                  <a16:creationId xmlns:a16="http://schemas.microsoft.com/office/drawing/2014/main" id="{3D672EEE-75CC-4107-A84F-8A3C90295A3A}"/>
                </a:ext>
              </a:extLst>
            </p:cNvPr>
            <p:cNvSpPr/>
            <p:nvPr/>
          </p:nvSpPr>
          <p:spPr>
            <a:xfrm>
              <a:off x="6948746" y="2285094"/>
              <a:ext cx="565223" cy="1130372"/>
            </a:xfrm>
            <a:custGeom>
              <a:avLst/>
              <a:gdLst>
                <a:gd name="connsiteX0" fmla="*/ 565223 w 565223"/>
                <a:gd name="connsiteY0" fmla="*/ 0 h 1130372"/>
                <a:gd name="connsiteX1" fmla="*/ 565223 w 565223"/>
                <a:gd name="connsiteY1" fmla="*/ 74353 h 1130372"/>
                <a:gd name="connsiteX2" fmla="*/ 465326 w 565223"/>
                <a:gd name="connsiteY2" fmla="*/ 84423 h 1130372"/>
                <a:gd name="connsiteX3" fmla="*/ 68959 w 565223"/>
                <a:gd name="connsiteY3" fmla="*/ 570749 h 1130372"/>
                <a:gd name="connsiteX4" fmla="*/ 465326 w 565223"/>
                <a:gd name="connsiteY4" fmla="*/ 1057075 h 1130372"/>
                <a:gd name="connsiteX5" fmla="*/ 557152 w 565223"/>
                <a:gd name="connsiteY5" fmla="*/ 1066332 h 1130372"/>
                <a:gd name="connsiteX6" fmla="*/ 556120 w 565223"/>
                <a:gd name="connsiteY6" fmla="*/ 1130372 h 1130372"/>
                <a:gd name="connsiteX7" fmla="*/ 18 w 565223"/>
                <a:gd name="connsiteY7" fmla="*/ 560671 h 1130372"/>
                <a:gd name="connsiteX8" fmla="*/ 565223 w 565223"/>
                <a:gd name="connsiteY8" fmla="*/ 0 h 113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223" h="1130372">
                  <a:moveTo>
                    <a:pt x="565223" y="0"/>
                  </a:moveTo>
                  <a:lnTo>
                    <a:pt x="565223" y="74353"/>
                  </a:lnTo>
                  <a:lnTo>
                    <a:pt x="465326" y="84423"/>
                  </a:lnTo>
                  <a:cubicBezTo>
                    <a:pt x="239120" y="130712"/>
                    <a:pt x="68959" y="330859"/>
                    <a:pt x="68959" y="570749"/>
                  </a:cubicBezTo>
                  <a:cubicBezTo>
                    <a:pt x="68959" y="810639"/>
                    <a:pt x="239120" y="1010786"/>
                    <a:pt x="465326" y="1057075"/>
                  </a:cubicBezTo>
                  <a:lnTo>
                    <a:pt x="557152" y="1066332"/>
                  </a:lnTo>
                  <a:lnTo>
                    <a:pt x="556120" y="1130372"/>
                  </a:lnTo>
                  <a:cubicBezTo>
                    <a:pt x="245772" y="1125373"/>
                    <a:pt x="-2481" y="871049"/>
                    <a:pt x="18" y="560671"/>
                  </a:cubicBezTo>
                  <a:cubicBezTo>
                    <a:pt x="2518" y="250293"/>
                    <a:pt x="254835" y="0"/>
                    <a:pt x="565223" y="0"/>
                  </a:cubicBezTo>
                  <a:close/>
                </a:path>
              </a:pathLst>
            </a:cu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Agrupar 52">
            <a:extLst>
              <a:ext uri="{FF2B5EF4-FFF2-40B4-BE49-F238E27FC236}">
                <a16:creationId xmlns:a16="http://schemas.microsoft.com/office/drawing/2014/main" id="{CED2FBEA-A000-4639-9C71-CB2D033ECC53}"/>
              </a:ext>
            </a:extLst>
          </p:cNvPr>
          <p:cNvGrpSpPr/>
          <p:nvPr/>
        </p:nvGrpSpPr>
        <p:grpSpPr>
          <a:xfrm rot="1367751">
            <a:off x="5712618" y="2637141"/>
            <a:ext cx="1934096" cy="1183007"/>
            <a:chOff x="5346622" y="4798692"/>
            <a:chExt cx="1934096" cy="1183007"/>
          </a:xfrm>
        </p:grpSpPr>
        <p:sp>
          <p:nvSpPr>
            <p:cNvPr id="13" name="Retângulo: Cantos Arredondados 43">
              <a:extLst>
                <a:ext uri="{FF2B5EF4-FFF2-40B4-BE49-F238E27FC236}">
                  <a16:creationId xmlns:a16="http://schemas.microsoft.com/office/drawing/2014/main" id="{935E1078-7E4F-4D81-A29C-06AE0B308F99}"/>
                </a:ext>
              </a:extLst>
            </p:cNvPr>
            <p:cNvSpPr/>
            <p:nvPr/>
          </p:nvSpPr>
          <p:spPr>
            <a:xfrm rot="16200000" flipV="1">
              <a:off x="4777979" y="5367335"/>
              <a:ext cx="1183005" cy="45719"/>
            </a:xfrm>
            <a:prstGeom prst="round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44">
              <a:extLst>
                <a:ext uri="{FF2B5EF4-FFF2-40B4-BE49-F238E27FC236}">
                  <a16:creationId xmlns:a16="http://schemas.microsoft.com/office/drawing/2014/main" id="{362AA42A-C925-499C-8A2A-00D8CFAA8EC3}"/>
                </a:ext>
              </a:extLst>
            </p:cNvPr>
            <p:cNvSpPr/>
            <p:nvPr/>
          </p:nvSpPr>
          <p:spPr>
            <a:xfrm>
              <a:off x="5386432" y="5935980"/>
              <a:ext cx="1894286" cy="45719"/>
            </a:xfrm>
            <a:prstGeom prst="round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AB9F52CB-BAD1-4109-8FB0-B4B761B0A458}"/>
                </a:ext>
              </a:extLst>
            </p:cNvPr>
            <p:cNvSpPr/>
            <p:nvPr/>
          </p:nvSpPr>
          <p:spPr>
            <a:xfrm>
              <a:off x="5514861" y="5343525"/>
              <a:ext cx="298525" cy="459802"/>
            </a:xfrm>
            <a:prstGeom prst="rect">
              <a:avLst/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0836BD2-34DC-4080-9DED-7E87AE1B68FC}"/>
                </a:ext>
              </a:extLst>
            </p:cNvPr>
            <p:cNvSpPr/>
            <p:nvPr/>
          </p:nvSpPr>
          <p:spPr>
            <a:xfrm>
              <a:off x="5813386" y="5465444"/>
              <a:ext cx="298525" cy="337883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12E5920-ED13-449A-8146-547EA4F7B84D}"/>
                </a:ext>
              </a:extLst>
            </p:cNvPr>
            <p:cNvSpPr/>
            <p:nvPr/>
          </p:nvSpPr>
          <p:spPr>
            <a:xfrm>
              <a:off x="6111910" y="4930138"/>
              <a:ext cx="298525" cy="8731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CB2364E-131E-4BF1-8595-5EECBF6E212A}"/>
                </a:ext>
              </a:extLst>
            </p:cNvPr>
            <p:cNvSpPr/>
            <p:nvPr/>
          </p:nvSpPr>
          <p:spPr>
            <a:xfrm>
              <a:off x="6410435" y="4838696"/>
              <a:ext cx="298525" cy="964629"/>
            </a:xfrm>
            <a:prstGeom prst="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0F8B7C4-A7C9-4D59-8E09-7EA6624828AF}"/>
                </a:ext>
              </a:extLst>
            </p:cNvPr>
            <p:cNvSpPr/>
            <p:nvPr/>
          </p:nvSpPr>
          <p:spPr>
            <a:xfrm>
              <a:off x="6708961" y="4975856"/>
              <a:ext cx="298525" cy="827469"/>
            </a:xfrm>
            <a:prstGeom prst="rect">
              <a:avLst/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3529356" y="3691296"/>
            <a:ext cx="1749287" cy="1749290"/>
            <a:chOff x="3742945" y="3459969"/>
            <a:chExt cx="1749287" cy="174929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7BAADA3-8958-4B81-A9AD-4BD804FFCDF5}"/>
                </a:ext>
              </a:extLst>
            </p:cNvPr>
            <p:cNvSpPr/>
            <p:nvPr/>
          </p:nvSpPr>
          <p:spPr>
            <a:xfrm>
              <a:off x="3742945" y="3459972"/>
              <a:ext cx="1749287" cy="1749287"/>
            </a:xfrm>
            <a:prstGeom prst="ellipse">
              <a:avLst/>
            </a:prstGeom>
            <a:solidFill>
              <a:srgbClr val="3C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Pizza 28"/>
            <p:cNvSpPr/>
            <p:nvPr/>
          </p:nvSpPr>
          <p:spPr>
            <a:xfrm>
              <a:off x="3742945" y="3459971"/>
              <a:ext cx="1749287" cy="1749287"/>
            </a:xfrm>
            <a:prstGeom prst="pie">
              <a:avLst>
                <a:gd name="adj1" fmla="val 8138422"/>
                <a:gd name="adj2" fmla="val 16200000"/>
              </a:avLst>
            </a:prstGeom>
            <a:solidFill>
              <a:srgbClr val="93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Pizza 29"/>
            <p:cNvSpPr/>
            <p:nvPr/>
          </p:nvSpPr>
          <p:spPr>
            <a:xfrm>
              <a:off x="3742945" y="3459972"/>
              <a:ext cx="1749287" cy="1749287"/>
            </a:xfrm>
            <a:prstGeom prst="pie">
              <a:avLst>
                <a:gd name="adj1" fmla="val 11284478"/>
                <a:gd name="adj2" fmla="val 16200000"/>
              </a:avLst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Pizza 30"/>
            <p:cNvSpPr/>
            <p:nvPr/>
          </p:nvSpPr>
          <p:spPr>
            <a:xfrm>
              <a:off x="3742945" y="3459970"/>
              <a:ext cx="1749287" cy="1749287"/>
            </a:xfrm>
            <a:prstGeom prst="pie">
              <a:avLst>
                <a:gd name="adj1" fmla="val 13090784"/>
                <a:gd name="adj2" fmla="val 1620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Pizza 31"/>
            <p:cNvSpPr/>
            <p:nvPr/>
          </p:nvSpPr>
          <p:spPr>
            <a:xfrm>
              <a:off x="3742945" y="3459969"/>
              <a:ext cx="1749287" cy="1749287"/>
            </a:xfrm>
            <a:prstGeom prst="pie">
              <a:avLst>
                <a:gd name="adj1" fmla="val 14324800"/>
                <a:gd name="adj2" fmla="val 16200000"/>
              </a:avLst>
            </a:prstGeom>
            <a:solidFill>
              <a:srgbClr val="CBA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1C62FD96-B9CD-44D9-A6B7-B9CA744BF9E4}"/>
              </a:ext>
            </a:extLst>
          </p:cNvPr>
          <p:cNvSpPr/>
          <p:nvPr/>
        </p:nvSpPr>
        <p:spPr>
          <a:xfrm>
            <a:off x="1826412" y="561838"/>
            <a:ext cx="5459895" cy="5459895"/>
          </a:xfrm>
          <a:prstGeom prst="ellipse">
            <a:avLst/>
          </a:prstGeom>
          <a:solidFill>
            <a:srgbClr val="F3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1" name="Retângulo 40"/>
          <p:cNvSpPr/>
          <p:nvPr/>
        </p:nvSpPr>
        <p:spPr>
          <a:xfrm rot="19141708">
            <a:off x="3086552" y="1875876"/>
            <a:ext cx="3555416" cy="4258010"/>
          </a:xfrm>
          <a:prstGeom prst="rect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976DEB7-185B-4375-9DBA-5D78AF26D6D7}"/>
              </a:ext>
            </a:extLst>
          </p:cNvPr>
          <p:cNvGrpSpPr/>
          <p:nvPr/>
        </p:nvGrpSpPr>
        <p:grpSpPr>
          <a:xfrm rot="3216273">
            <a:off x="4440319" y="2584418"/>
            <a:ext cx="1180858" cy="988639"/>
            <a:chOff x="4018280" y="1646015"/>
            <a:chExt cx="1180858" cy="98863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DA61EDA-D65F-407B-82BD-B427144766D3}"/>
                </a:ext>
              </a:extLst>
            </p:cNvPr>
            <p:cNvSpPr/>
            <p:nvPr/>
          </p:nvSpPr>
          <p:spPr>
            <a:xfrm>
              <a:off x="4091699" y="1698550"/>
              <a:ext cx="1107439" cy="936104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6965E2E-3446-4C27-9E1F-A31F25446713}"/>
                </a:ext>
              </a:extLst>
            </p:cNvPr>
            <p:cNvSpPr/>
            <p:nvPr/>
          </p:nvSpPr>
          <p:spPr>
            <a:xfrm>
              <a:off x="4018280" y="1646015"/>
              <a:ext cx="1107439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2987828" y="3455995"/>
            <a:ext cx="3605346" cy="1194386"/>
            <a:chOff x="3155680" y="2960252"/>
            <a:chExt cx="3605346" cy="1194386"/>
          </a:xfrm>
        </p:grpSpPr>
        <p:grpSp>
          <p:nvGrpSpPr>
            <p:cNvPr id="14" name="Grupo 13"/>
            <p:cNvGrpSpPr/>
            <p:nvPr/>
          </p:nvGrpSpPr>
          <p:grpSpPr>
            <a:xfrm rot="5348328">
              <a:off x="4361160" y="1754772"/>
              <a:ext cx="1194386" cy="3605346"/>
              <a:chOff x="4623674" y="1297992"/>
              <a:chExt cx="668407" cy="2017638"/>
            </a:xfrm>
          </p:grpSpPr>
          <p:sp>
            <p:nvSpPr>
              <p:cNvPr id="10" name="Retângulo de cantos arredondados 9"/>
              <p:cNvSpPr/>
              <p:nvPr/>
            </p:nvSpPr>
            <p:spPr>
              <a:xfrm>
                <a:off x="4716016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0075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 de cantos arredondados 3"/>
              <p:cNvSpPr/>
              <p:nvPr/>
            </p:nvSpPr>
            <p:spPr>
              <a:xfrm>
                <a:off x="4623674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de cantos arredondados 4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F8102B5C-A279-4902-B60D-5047349AC13D}"/>
                </a:ext>
              </a:extLst>
            </p:cNvPr>
            <p:cNvSpPr/>
            <p:nvPr/>
          </p:nvSpPr>
          <p:spPr>
            <a:xfrm rot="5264378">
              <a:off x="5818160" y="2735222"/>
              <a:ext cx="257344" cy="919612"/>
            </a:xfrm>
            <a:prstGeom prst="roundRect">
              <a:avLst>
                <a:gd name="adj" fmla="val 50000"/>
              </a:avLst>
            </a:prstGeom>
            <a:solidFill>
              <a:srgbClr val="43C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30" name="Conector reto 29"/>
          <p:cNvCxnSpPr>
            <a:stCxn id="6" idx="0"/>
            <a:endCxn id="6" idx="4"/>
          </p:cNvCxnSpPr>
          <p:nvPr/>
        </p:nvCxnSpPr>
        <p:spPr>
          <a:xfrm flipH="1">
            <a:off x="4653357" y="2755882"/>
            <a:ext cx="753508" cy="55544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 rot="1346184" flipH="1">
            <a:off x="3283222" y="1121419"/>
            <a:ext cx="1218537" cy="3678248"/>
            <a:chOff x="4623674" y="1297992"/>
            <a:chExt cx="668407" cy="2017638"/>
          </a:xfrm>
          <a:solidFill>
            <a:schemeClr val="bg1"/>
          </a:solidFill>
        </p:grpSpPr>
        <p:sp>
          <p:nvSpPr>
            <p:cNvPr id="16" name="Retângulo de cantos arredondados 15"/>
            <p:cNvSpPr/>
            <p:nvPr/>
          </p:nvSpPr>
          <p:spPr>
            <a:xfrm>
              <a:off x="4716015" y="1299406"/>
              <a:ext cx="576064" cy="201622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0801235">
              <a:off x="4715835" y="2306102"/>
              <a:ext cx="576064" cy="1008008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716017" y="2305998"/>
              <a:ext cx="576064" cy="42225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623674" y="1297992"/>
              <a:ext cx="576064" cy="20162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10801235">
              <a:off x="4623854" y="2306103"/>
              <a:ext cx="576064" cy="10080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4624036" y="2305999"/>
              <a:ext cx="576064" cy="4222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22987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37</Words>
  <Application>Microsoft Office PowerPoint</Application>
  <PresentationFormat>Apresentação na tela (4:3)</PresentationFormat>
  <Paragraphs>13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Aharoni</vt:lpstr>
      <vt:lpstr>Arial</vt:lpstr>
      <vt:lpstr>Calibri</vt:lpstr>
      <vt:lpstr>Cambria Math</vt:lpstr>
      <vt:lpstr>Yanone Kaffeesatz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Gitzel</cp:lastModifiedBy>
  <cp:revision>68</cp:revision>
  <dcterms:created xsi:type="dcterms:W3CDTF">2019-02-15T13:24:10Z</dcterms:created>
  <dcterms:modified xsi:type="dcterms:W3CDTF">2019-03-17T00:41:13Z</dcterms:modified>
</cp:coreProperties>
</file>