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2" r:id="rId4"/>
    <p:sldId id="261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8F4"/>
    <a:srgbClr val="934BC9"/>
    <a:srgbClr val="A568D2"/>
    <a:srgbClr val="CBA9E5"/>
    <a:srgbClr val="BF95DF"/>
    <a:srgbClr val="C198E0"/>
    <a:srgbClr val="36174D"/>
    <a:srgbClr val="3C1A56"/>
    <a:srgbClr val="43CE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80" d="100"/>
          <a:sy n="80" d="100"/>
        </p:scale>
        <p:origin x="111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11" y="0"/>
            <a:ext cx="9144000" cy="6858000"/>
            <a:chOff x="4211" y="0"/>
            <a:chExt cx="9144000" cy="6858000"/>
          </a:xfrm>
        </p:grpSpPr>
        <p:sp>
          <p:nvSpPr>
            <p:cNvPr id="2" name="Retângulo 1"/>
            <p:cNvSpPr/>
            <p:nvPr/>
          </p:nvSpPr>
          <p:spPr>
            <a:xfrm>
              <a:off x="4211" y="0"/>
              <a:ext cx="9144000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1608947" y="176669"/>
              <a:ext cx="828547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3305222" y="871318"/>
              <a:ext cx="1055848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685403" y="1521058"/>
              <a:ext cx="946729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9053" y="5486566"/>
              <a:ext cx="1109403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830818" y="1338018"/>
              <a:ext cx="902275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74786" y="1819948"/>
              <a:ext cx="1409965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702063" y="3341931"/>
              <a:ext cx="1047191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318262" y="2229189"/>
              <a:ext cx="770861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2272624" y="3998699"/>
              <a:ext cx="861970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304522" y="3036205"/>
              <a:ext cx="92503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50583" y="4196515"/>
              <a:ext cx="1372880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2054491" y="2665184"/>
              <a:ext cx="909784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5283490" y="185405"/>
              <a:ext cx="1179815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3344879" y="2825615"/>
              <a:ext cx="750583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206397" y="4847213"/>
              <a:ext cx="905328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21232" y="3363460"/>
              <a:ext cx="829065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3072239" y="5609151"/>
              <a:ext cx="1159845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E2299F0-B270-40D7-8F79-C18F6A4FE3E7}"/>
              </a:ext>
            </a:extLst>
          </p:cNvPr>
          <p:cNvSpPr/>
          <p:nvPr/>
        </p:nvSpPr>
        <p:spPr>
          <a:xfrm>
            <a:off x="2360860" y="67107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2344744" y="53380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36">
            <a:extLst>
              <a:ext uri="{FF2B5EF4-FFF2-40B4-BE49-F238E27FC236}">
                <a16:creationId xmlns:a16="http://schemas.microsoft.com/office/drawing/2014/main" id="{E549C062-7711-41AB-ABF2-AB4E91EA62FE}"/>
              </a:ext>
            </a:extLst>
          </p:cNvPr>
          <p:cNvGrpSpPr/>
          <p:nvPr/>
        </p:nvGrpSpPr>
        <p:grpSpPr>
          <a:xfrm>
            <a:off x="3325378" y="1442932"/>
            <a:ext cx="1749313" cy="1749312"/>
            <a:chOff x="6639314" y="1981172"/>
            <a:chExt cx="1749313" cy="1749312"/>
          </a:xfrm>
        </p:grpSpPr>
        <p:sp>
          <p:nvSpPr>
            <p:cNvPr id="9" name="Forma Livre: Forma 27">
              <a:extLst>
                <a:ext uri="{FF2B5EF4-FFF2-40B4-BE49-F238E27FC236}">
                  <a16:creationId xmlns:a16="http://schemas.microsoft.com/office/drawing/2014/main" id="{BF0A1B5E-6E58-4A70-97B5-2DCC1B239780}"/>
                </a:ext>
              </a:extLst>
            </p:cNvPr>
            <p:cNvSpPr/>
            <p:nvPr/>
          </p:nvSpPr>
          <p:spPr>
            <a:xfrm>
              <a:off x="6639314" y="1981172"/>
              <a:ext cx="1749313" cy="1749312"/>
            </a:xfrm>
            <a:custGeom>
              <a:avLst/>
              <a:gdLst>
                <a:gd name="connsiteX0" fmla="*/ 833615 w 1749313"/>
                <a:gd name="connsiteY0" fmla="*/ 973 h 1749312"/>
                <a:gd name="connsiteX1" fmla="*/ 1212890 w 1749313"/>
                <a:gd name="connsiteY1" fmla="*/ 68065 h 1749312"/>
                <a:gd name="connsiteX2" fmla="*/ 1749301 w 1749313"/>
                <a:gd name="connsiteY2" fmla="*/ 879264 h 1749312"/>
                <a:gd name="connsiteX3" fmla="*/ 1623221 w 1749313"/>
                <a:gd name="connsiteY3" fmla="*/ 878602 h 1749312"/>
                <a:gd name="connsiteX4" fmla="*/ 1623417 w 1749313"/>
                <a:gd name="connsiteY4" fmla="*/ 874669 h 1749312"/>
                <a:gd name="connsiteX5" fmla="*/ 874669 w 1749313"/>
                <a:gd name="connsiteY5" fmla="*/ 116715 h 1749312"/>
                <a:gd name="connsiteX6" fmla="*/ 125921 w 1749313"/>
                <a:gd name="connsiteY6" fmla="*/ 874669 h 1749312"/>
                <a:gd name="connsiteX7" fmla="*/ 798114 w 1749313"/>
                <a:gd name="connsiteY7" fmla="*/ 1628710 h 1749312"/>
                <a:gd name="connsiteX8" fmla="*/ 873441 w 1749313"/>
                <a:gd name="connsiteY8" fmla="*/ 1632560 h 1749312"/>
                <a:gd name="connsiteX9" fmla="*/ 873251 w 1749313"/>
                <a:gd name="connsiteY9" fmla="*/ 1749312 h 1749312"/>
                <a:gd name="connsiteX10" fmla="*/ 65760 w 1749313"/>
                <a:gd name="connsiteY10" fmla="*/ 1207335 h 1749312"/>
                <a:gd name="connsiteX11" fmla="*/ 258333 w 1749313"/>
                <a:gd name="connsiteY11" fmla="*/ 254079 h 1749312"/>
                <a:gd name="connsiteX12" fmla="*/ 833615 w 1749313"/>
                <a:gd name="connsiteY12" fmla="*/ 973 h 1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313" h="1749312">
                  <a:moveTo>
                    <a:pt x="833615" y="973"/>
                  </a:moveTo>
                  <a:cubicBezTo>
                    <a:pt x="960932" y="-5037"/>
                    <a:pt x="1090450" y="16724"/>
                    <a:pt x="1212890" y="68065"/>
                  </a:cubicBezTo>
                  <a:cubicBezTo>
                    <a:pt x="1539397" y="204974"/>
                    <a:pt x="1751162" y="525219"/>
                    <a:pt x="1749301" y="879264"/>
                  </a:cubicBezTo>
                  <a:lnTo>
                    <a:pt x="1623221" y="878602"/>
                  </a:lnTo>
                  <a:lnTo>
                    <a:pt x="1623417" y="874669"/>
                  </a:lnTo>
                  <a:cubicBezTo>
                    <a:pt x="1623417" y="456063"/>
                    <a:pt x="1288191" y="116715"/>
                    <a:pt x="874669" y="116715"/>
                  </a:cubicBezTo>
                  <a:cubicBezTo>
                    <a:pt x="461147" y="116715"/>
                    <a:pt x="125921" y="456063"/>
                    <a:pt x="125921" y="874669"/>
                  </a:cubicBezTo>
                  <a:cubicBezTo>
                    <a:pt x="125921" y="1267112"/>
                    <a:pt x="420554" y="1589895"/>
                    <a:pt x="798114" y="1628710"/>
                  </a:cubicBezTo>
                  <a:lnTo>
                    <a:pt x="873441" y="1632560"/>
                  </a:lnTo>
                  <a:lnTo>
                    <a:pt x="873251" y="1749312"/>
                  </a:lnTo>
                  <a:cubicBezTo>
                    <a:pt x="519202" y="1748738"/>
                    <a:pt x="200421" y="1534776"/>
                    <a:pt x="65760" y="1207335"/>
                  </a:cubicBezTo>
                  <a:cubicBezTo>
                    <a:pt x="-68901" y="879894"/>
                    <a:pt x="7123" y="503568"/>
                    <a:pt x="258333" y="254079"/>
                  </a:cubicBezTo>
                  <a:cubicBezTo>
                    <a:pt x="415340" y="98148"/>
                    <a:pt x="621420" y="10989"/>
                    <a:pt x="833615" y="973"/>
                  </a:cubicBezTo>
                  <a:close/>
                </a:path>
              </a:pathLst>
            </a:cu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30">
              <a:extLst>
                <a:ext uri="{FF2B5EF4-FFF2-40B4-BE49-F238E27FC236}">
                  <a16:creationId xmlns:a16="http://schemas.microsoft.com/office/drawing/2014/main" id="{6FF9B9D0-C367-45F8-9B44-FCCBA75DBB3F}"/>
                </a:ext>
              </a:extLst>
            </p:cNvPr>
            <p:cNvSpPr/>
            <p:nvPr/>
          </p:nvSpPr>
          <p:spPr>
            <a:xfrm>
              <a:off x="6810310" y="2138297"/>
              <a:ext cx="1269272" cy="1424040"/>
            </a:xfrm>
            <a:custGeom>
              <a:avLst/>
              <a:gdLst>
                <a:gd name="connsiteX0" fmla="*/ 646902 w 1269272"/>
                <a:gd name="connsiteY0" fmla="*/ 2043 h 1424040"/>
                <a:gd name="connsiteX1" fmla="*/ 1269272 w 1269272"/>
                <a:gd name="connsiteY1" fmla="*/ 297414 h 1424040"/>
                <a:gd name="connsiteX2" fmla="*/ 1203168 w 1269272"/>
                <a:gd name="connsiteY2" fmla="*/ 345576 h 1424040"/>
                <a:gd name="connsiteX3" fmla="*/ 1144335 w 1269272"/>
                <a:gd name="connsiteY3" fmla="*/ 274270 h 1424040"/>
                <a:gd name="connsiteX4" fmla="*/ 706547 w 1269272"/>
                <a:gd name="connsiteY4" fmla="*/ 92932 h 1424040"/>
                <a:gd name="connsiteX5" fmla="*/ 87422 w 1269272"/>
                <a:gd name="connsiteY5" fmla="*/ 712057 h 1424040"/>
                <a:gd name="connsiteX6" fmla="*/ 581772 w 1269272"/>
                <a:gd name="connsiteY6" fmla="*/ 1318604 h 1424040"/>
                <a:gd name="connsiteX7" fmla="*/ 696804 w 1269272"/>
                <a:gd name="connsiteY7" fmla="*/ 1330200 h 1424040"/>
                <a:gd name="connsiteX8" fmla="*/ 696295 w 1269272"/>
                <a:gd name="connsiteY8" fmla="*/ 1424040 h 1424040"/>
                <a:gd name="connsiteX9" fmla="*/ 14428 w 1269272"/>
                <a:gd name="connsiteY9" fmla="*/ 855542 h 1424040"/>
                <a:gd name="connsiteX10" fmla="*/ 411972 w 1269272"/>
                <a:gd name="connsiteY10" fmla="*/ 63182 h 1424040"/>
                <a:gd name="connsiteX11" fmla="*/ 646902 w 1269272"/>
                <a:gd name="connsiteY11" fmla="*/ 2043 h 14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9272" h="1424040">
                  <a:moveTo>
                    <a:pt x="646902" y="2043"/>
                  </a:moveTo>
                  <a:cubicBezTo>
                    <a:pt x="885236" y="-16390"/>
                    <a:pt x="1123511" y="90487"/>
                    <a:pt x="1269272" y="297414"/>
                  </a:cubicBezTo>
                  <a:lnTo>
                    <a:pt x="1203168" y="345576"/>
                  </a:lnTo>
                  <a:lnTo>
                    <a:pt x="1144335" y="274270"/>
                  </a:lnTo>
                  <a:cubicBezTo>
                    <a:pt x="1032295" y="162230"/>
                    <a:pt x="877514" y="92932"/>
                    <a:pt x="706547" y="92932"/>
                  </a:cubicBezTo>
                  <a:cubicBezTo>
                    <a:pt x="364614" y="92932"/>
                    <a:pt x="87422" y="370124"/>
                    <a:pt x="87422" y="712057"/>
                  </a:cubicBezTo>
                  <a:cubicBezTo>
                    <a:pt x="87422" y="1011248"/>
                    <a:pt x="299647" y="1260873"/>
                    <a:pt x="581772" y="1318604"/>
                  </a:cubicBezTo>
                  <a:lnTo>
                    <a:pt x="696804" y="1330200"/>
                  </a:lnTo>
                  <a:lnTo>
                    <a:pt x="696295" y="1424040"/>
                  </a:lnTo>
                  <a:cubicBezTo>
                    <a:pt x="365481" y="1422186"/>
                    <a:pt x="81096" y="1185084"/>
                    <a:pt x="14428" y="855542"/>
                  </a:cubicBezTo>
                  <a:cubicBezTo>
                    <a:pt x="-51558" y="529374"/>
                    <a:pt x="113567" y="200257"/>
                    <a:pt x="411972" y="63182"/>
                  </a:cubicBezTo>
                  <a:cubicBezTo>
                    <a:pt x="488006" y="28255"/>
                    <a:pt x="567457" y="8188"/>
                    <a:pt x="646902" y="204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35">
              <a:extLst>
                <a:ext uri="{FF2B5EF4-FFF2-40B4-BE49-F238E27FC236}">
                  <a16:creationId xmlns:a16="http://schemas.microsoft.com/office/drawing/2014/main" id="{3D672EEE-75CC-4107-A84F-8A3C90295A3A}"/>
                </a:ext>
              </a:extLst>
            </p:cNvPr>
            <p:cNvSpPr/>
            <p:nvPr/>
          </p:nvSpPr>
          <p:spPr>
            <a:xfrm>
              <a:off x="6948746" y="2285094"/>
              <a:ext cx="565223" cy="1130372"/>
            </a:xfrm>
            <a:custGeom>
              <a:avLst/>
              <a:gdLst>
                <a:gd name="connsiteX0" fmla="*/ 565223 w 565223"/>
                <a:gd name="connsiteY0" fmla="*/ 0 h 1130372"/>
                <a:gd name="connsiteX1" fmla="*/ 565223 w 565223"/>
                <a:gd name="connsiteY1" fmla="*/ 74353 h 1130372"/>
                <a:gd name="connsiteX2" fmla="*/ 465326 w 565223"/>
                <a:gd name="connsiteY2" fmla="*/ 84423 h 1130372"/>
                <a:gd name="connsiteX3" fmla="*/ 68959 w 565223"/>
                <a:gd name="connsiteY3" fmla="*/ 570749 h 1130372"/>
                <a:gd name="connsiteX4" fmla="*/ 465326 w 565223"/>
                <a:gd name="connsiteY4" fmla="*/ 1057075 h 1130372"/>
                <a:gd name="connsiteX5" fmla="*/ 557152 w 565223"/>
                <a:gd name="connsiteY5" fmla="*/ 1066332 h 1130372"/>
                <a:gd name="connsiteX6" fmla="*/ 556120 w 565223"/>
                <a:gd name="connsiteY6" fmla="*/ 1130372 h 1130372"/>
                <a:gd name="connsiteX7" fmla="*/ 18 w 565223"/>
                <a:gd name="connsiteY7" fmla="*/ 560671 h 1130372"/>
                <a:gd name="connsiteX8" fmla="*/ 565223 w 565223"/>
                <a:gd name="connsiteY8" fmla="*/ 0 h 113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223" h="1130372">
                  <a:moveTo>
                    <a:pt x="565223" y="0"/>
                  </a:moveTo>
                  <a:lnTo>
                    <a:pt x="565223" y="74353"/>
                  </a:lnTo>
                  <a:lnTo>
                    <a:pt x="465326" y="84423"/>
                  </a:lnTo>
                  <a:cubicBezTo>
                    <a:pt x="239120" y="130712"/>
                    <a:pt x="68959" y="330859"/>
                    <a:pt x="68959" y="570749"/>
                  </a:cubicBezTo>
                  <a:cubicBezTo>
                    <a:pt x="68959" y="810639"/>
                    <a:pt x="239120" y="1010786"/>
                    <a:pt x="465326" y="1057075"/>
                  </a:cubicBezTo>
                  <a:lnTo>
                    <a:pt x="557152" y="1066332"/>
                  </a:lnTo>
                  <a:lnTo>
                    <a:pt x="556120" y="1130372"/>
                  </a:lnTo>
                  <a:cubicBezTo>
                    <a:pt x="245772" y="1125373"/>
                    <a:pt x="-2481" y="871049"/>
                    <a:pt x="18" y="560671"/>
                  </a:cubicBezTo>
                  <a:cubicBezTo>
                    <a:pt x="2518" y="250293"/>
                    <a:pt x="254835" y="0"/>
                    <a:pt x="565223" y="0"/>
                  </a:cubicBezTo>
                  <a:close/>
                </a:path>
              </a:pathLst>
            </a:cu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52">
            <a:extLst>
              <a:ext uri="{FF2B5EF4-FFF2-40B4-BE49-F238E27FC236}">
                <a16:creationId xmlns:a16="http://schemas.microsoft.com/office/drawing/2014/main" id="{CED2FBEA-A000-4639-9C71-CB2D033ECC53}"/>
              </a:ext>
            </a:extLst>
          </p:cNvPr>
          <p:cNvGrpSpPr/>
          <p:nvPr/>
        </p:nvGrpSpPr>
        <p:grpSpPr>
          <a:xfrm rot="1367751">
            <a:off x="5712618" y="2637141"/>
            <a:ext cx="1934096" cy="1183007"/>
            <a:chOff x="5346622" y="4798692"/>
            <a:chExt cx="1934096" cy="1183007"/>
          </a:xfrm>
        </p:grpSpPr>
        <p:sp>
          <p:nvSpPr>
            <p:cNvPr id="13" name="Retângulo: Cantos Arredondados 43">
              <a:extLst>
                <a:ext uri="{FF2B5EF4-FFF2-40B4-BE49-F238E27FC236}">
                  <a16:creationId xmlns:a16="http://schemas.microsoft.com/office/drawing/2014/main" id="{935E1078-7E4F-4D81-A29C-06AE0B308F99}"/>
                </a:ext>
              </a:extLst>
            </p:cNvPr>
            <p:cNvSpPr/>
            <p:nvPr/>
          </p:nvSpPr>
          <p:spPr>
            <a:xfrm rot="16200000" flipV="1">
              <a:off x="4777979" y="5367335"/>
              <a:ext cx="1183005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44">
              <a:extLst>
                <a:ext uri="{FF2B5EF4-FFF2-40B4-BE49-F238E27FC236}">
                  <a16:creationId xmlns:a16="http://schemas.microsoft.com/office/drawing/2014/main" id="{362AA42A-C925-499C-8A2A-00D8CFAA8EC3}"/>
                </a:ext>
              </a:extLst>
            </p:cNvPr>
            <p:cNvSpPr/>
            <p:nvPr/>
          </p:nvSpPr>
          <p:spPr>
            <a:xfrm>
              <a:off x="5386432" y="5935980"/>
              <a:ext cx="1894286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B9F52CB-BAD1-4109-8FB0-B4B761B0A458}"/>
                </a:ext>
              </a:extLst>
            </p:cNvPr>
            <p:cNvSpPr/>
            <p:nvPr/>
          </p:nvSpPr>
          <p:spPr>
            <a:xfrm>
              <a:off x="5514861" y="5343525"/>
              <a:ext cx="298525" cy="459802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0836BD2-34DC-4080-9DED-7E87AE1B68FC}"/>
                </a:ext>
              </a:extLst>
            </p:cNvPr>
            <p:cNvSpPr/>
            <p:nvPr/>
          </p:nvSpPr>
          <p:spPr>
            <a:xfrm>
              <a:off x="5813386" y="5465444"/>
              <a:ext cx="298525" cy="337883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12E5920-ED13-449A-8146-547EA4F7B84D}"/>
                </a:ext>
              </a:extLst>
            </p:cNvPr>
            <p:cNvSpPr/>
            <p:nvPr/>
          </p:nvSpPr>
          <p:spPr>
            <a:xfrm>
              <a:off x="6111910" y="4930138"/>
              <a:ext cx="298525" cy="8731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CB2364E-131E-4BF1-8595-5EECBF6E212A}"/>
                </a:ext>
              </a:extLst>
            </p:cNvPr>
            <p:cNvSpPr/>
            <p:nvPr/>
          </p:nvSpPr>
          <p:spPr>
            <a:xfrm>
              <a:off x="6410435" y="4838696"/>
              <a:ext cx="298525" cy="964629"/>
            </a:xfrm>
            <a:prstGeom prst="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0F8B7C4-A7C9-4D59-8E09-7EA6624828AF}"/>
                </a:ext>
              </a:extLst>
            </p:cNvPr>
            <p:cNvSpPr/>
            <p:nvPr/>
          </p:nvSpPr>
          <p:spPr>
            <a:xfrm>
              <a:off x="6708961" y="4975856"/>
              <a:ext cx="298525" cy="827469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529356" y="3691296"/>
            <a:ext cx="1749287" cy="1749290"/>
            <a:chOff x="3742945" y="3459969"/>
            <a:chExt cx="1749287" cy="174929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7BAADA3-8958-4B81-A9AD-4BD804FFCDF5}"/>
                </a:ext>
              </a:extLst>
            </p:cNvPr>
            <p:cNvSpPr/>
            <p:nvPr/>
          </p:nvSpPr>
          <p:spPr>
            <a:xfrm>
              <a:off x="3742945" y="3459972"/>
              <a:ext cx="1749287" cy="1749287"/>
            </a:xfrm>
            <a:prstGeom prst="ellipse">
              <a:avLst/>
            </a:pr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Pizza 28"/>
            <p:cNvSpPr/>
            <p:nvPr/>
          </p:nvSpPr>
          <p:spPr>
            <a:xfrm>
              <a:off x="3742945" y="3459971"/>
              <a:ext cx="1749287" cy="1749287"/>
            </a:xfrm>
            <a:prstGeom prst="pie">
              <a:avLst>
                <a:gd name="adj1" fmla="val 8138422"/>
                <a:gd name="adj2" fmla="val 16200000"/>
              </a:avLst>
            </a:prstGeom>
            <a:solidFill>
              <a:srgbClr val="93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Pizza 29"/>
            <p:cNvSpPr/>
            <p:nvPr/>
          </p:nvSpPr>
          <p:spPr>
            <a:xfrm>
              <a:off x="3742945" y="3459972"/>
              <a:ext cx="1749287" cy="1749287"/>
            </a:xfrm>
            <a:prstGeom prst="pie">
              <a:avLst>
                <a:gd name="adj1" fmla="val 11284478"/>
                <a:gd name="adj2" fmla="val 16200000"/>
              </a:avLst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Pizza 30"/>
            <p:cNvSpPr/>
            <p:nvPr/>
          </p:nvSpPr>
          <p:spPr>
            <a:xfrm>
              <a:off x="3742945" y="3459970"/>
              <a:ext cx="1749287" cy="1749287"/>
            </a:xfrm>
            <a:prstGeom prst="pie">
              <a:avLst>
                <a:gd name="adj1" fmla="val 13090784"/>
                <a:gd name="adj2" fmla="val 1620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Pizza 31"/>
            <p:cNvSpPr/>
            <p:nvPr/>
          </p:nvSpPr>
          <p:spPr>
            <a:xfrm>
              <a:off x="3742945" y="3459969"/>
              <a:ext cx="1749287" cy="1749287"/>
            </a:xfrm>
            <a:prstGeom prst="pie">
              <a:avLst>
                <a:gd name="adj1" fmla="val 14324800"/>
                <a:gd name="adj2" fmla="val 16200000"/>
              </a:avLst>
            </a:prstGeom>
            <a:solidFill>
              <a:srgbClr val="CBA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1826412" y="561838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1" name="Retângulo 40"/>
          <p:cNvSpPr/>
          <p:nvPr/>
        </p:nvSpPr>
        <p:spPr>
          <a:xfrm rot="19141708">
            <a:off x="3086552" y="1875876"/>
            <a:ext cx="3555416" cy="4258010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976DEB7-185B-4375-9DBA-5D78AF26D6D7}"/>
              </a:ext>
            </a:extLst>
          </p:cNvPr>
          <p:cNvGrpSpPr/>
          <p:nvPr/>
        </p:nvGrpSpPr>
        <p:grpSpPr>
          <a:xfrm rot="3216273">
            <a:off x="4440319" y="2584418"/>
            <a:ext cx="1180858" cy="988639"/>
            <a:chOff x="4018280" y="1646015"/>
            <a:chExt cx="1180858" cy="98863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DA61EDA-D65F-407B-82BD-B427144766D3}"/>
                </a:ext>
              </a:extLst>
            </p:cNvPr>
            <p:cNvSpPr/>
            <p:nvPr/>
          </p:nvSpPr>
          <p:spPr>
            <a:xfrm>
              <a:off x="4091699" y="1698550"/>
              <a:ext cx="1107439" cy="9361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6965E2E-3446-4C27-9E1F-A31F25446713}"/>
                </a:ext>
              </a:extLst>
            </p:cNvPr>
            <p:cNvSpPr/>
            <p:nvPr/>
          </p:nvSpPr>
          <p:spPr>
            <a:xfrm>
              <a:off x="4018280" y="1646015"/>
              <a:ext cx="1107439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2987828" y="3455995"/>
            <a:ext cx="3605346" cy="1194386"/>
            <a:chOff x="3155680" y="2960252"/>
            <a:chExt cx="3605346" cy="1194386"/>
          </a:xfrm>
        </p:grpSpPr>
        <p:grpSp>
          <p:nvGrpSpPr>
            <p:cNvPr id="14" name="Grupo 13"/>
            <p:cNvGrpSpPr/>
            <p:nvPr/>
          </p:nvGrpSpPr>
          <p:grpSpPr>
            <a:xfrm rot="5348328">
              <a:off x="4361160" y="1754772"/>
              <a:ext cx="1194386" cy="3605346"/>
              <a:chOff x="4623674" y="1297992"/>
              <a:chExt cx="668407" cy="2017638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4716016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7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de cantos arredondados 3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8102B5C-A279-4902-B60D-5047349AC13D}"/>
                </a:ext>
              </a:extLst>
            </p:cNvPr>
            <p:cNvSpPr/>
            <p:nvPr/>
          </p:nvSpPr>
          <p:spPr>
            <a:xfrm rot="5264378">
              <a:off x="5818160" y="2735222"/>
              <a:ext cx="257344" cy="919612"/>
            </a:xfrm>
            <a:prstGeom prst="roundRect">
              <a:avLst>
                <a:gd name="adj" fmla="val 50000"/>
              </a:avLst>
            </a:prstGeom>
            <a:solidFill>
              <a:srgbClr val="43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30" name="Conector reto 29"/>
          <p:cNvCxnSpPr>
            <a:stCxn id="6" idx="0"/>
            <a:endCxn id="6" idx="4"/>
          </p:cNvCxnSpPr>
          <p:nvPr/>
        </p:nvCxnSpPr>
        <p:spPr>
          <a:xfrm flipH="1">
            <a:off x="4653357" y="2755882"/>
            <a:ext cx="753508" cy="55544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346184" flipH="1">
            <a:off x="3283222" y="1121419"/>
            <a:ext cx="1218537" cy="3678248"/>
            <a:chOff x="4623674" y="1297992"/>
            <a:chExt cx="668407" cy="2017638"/>
          </a:xfrm>
          <a:solidFill>
            <a:schemeClr val="bg1"/>
          </a:solidFill>
        </p:grpSpPr>
        <p:sp>
          <p:nvSpPr>
            <p:cNvPr id="16" name="Retângulo de cantos arredondados 15"/>
            <p:cNvSpPr/>
            <p:nvPr/>
          </p:nvSpPr>
          <p:spPr>
            <a:xfrm>
              <a:off x="4716015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37</Words>
  <Application>Microsoft Office PowerPoint</Application>
  <PresentationFormat>Apresentação na tela (4:3)</PresentationFormat>
  <Paragraphs>13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Cambria Math</vt:lpstr>
      <vt:lpstr>Yanone Kaffeesatz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Gitzel</cp:lastModifiedBy>
  <cp:revision>65</cp:revision>
  <dcterms:created xsi:type="dcterms:W3CDTF">2019-02-15T13:24:10Z</dcterms:created>
  <dcterms:modified xsi:type="dcterms:W3CDTF">2019-03-03T21:41:54Z</dcterms:modified>
</cp:coreProperties>
</file>