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6" r:id="rId4"/>
    <p:sldId id="262" r:id="rId5"/>
    <p:sldId id="261" r:id="rId6"/>
    <p:sldId id="283" r:id="rId7"/>
    <p:sldId id="260" r:id="rId8"/>
    <p:sldId id="263" r:id="rId9"/>
    <p:sldId id="267" r:id="rId10"/>
    <p:sldId id="272" r:id="rId11"/>
    <p:sldId id="273" r:id="rId12"/>
    <p:sldId id="270" r:id="rId13"/>
    <p:sldId id="271" r:id="rId14"/>
    <p:sldId id="264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F23"/>
    <a:srgbClr val="81271D"/>
    <a:srgbClr val="B63628"/>
    <a:srgbClr val="E95C4D"/>
    <a:srgbClr val="E63C2A"/>
    <a:srgbClr val="A12113"/>
    <a:srgbClr val="F1958B"/>
    <a:srgbClr val="F08A80"/>
    <a:srgbClr val="5E8BC2"/>
    <a:srgbClr val="9D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5252" autoAdjust="0"/>
  </p:normalViewPr>
  <p:slideViewPr>
    <p:cSldViewPr>
      <p:cViewPr>
        <p:scale>
          <a:sx n="75" d="100"/>
          <a:sy n="75" d="100"/>
        </p:scale>
        <p:origin x="-137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068" y="1060828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018281" y="1770123"/>
            <a:ext cx="435600" cy="435600"/>
            <a:chOff x="3546685" y="1107541"/>
            <a:chExt cx="2029044" cy="2029044"/>
          </a:xfrm>
        </p:grpSpPr>
        <p:sp>
          <p:nvSpPr>
            <p:cNvPr id="2" name="Lágrima 1"/>
            <p:cNvSpPr/>
            <p:nvPr/>
          </p:nvSpPr>
          <p:spPr>
            <a:xfrm rot="8113074">
              <a:off x="3546685" y="1107541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914855" y="1642179"/>
              <a:ext cx="1292704" cy="959768"/>
              <a:chOff x="5237125" y="2035422"/>
              <a:chExt cx="4776919" cy="354662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5838001" y="3411933"/>
                <a:ext cx="3626532" cy="2170112"/>
              </a:xfrm>
              <a:custGeom>
                <a:avLst/>
                <a:gdLst/>
                <a:ahLst/>
                <a:cxnLst/>
                <a:rect l="l" t="t" r="r" b="b"/>
                <a:pathLst>
                  <a:path w="3626532" h="2170112">
                    <a:moveTo>
                      <a:pt x="1379565" y="287727"/>
                    </a:moveTo>
                    <a:cubicBezTo>
                      <a:pt x="961881" y="280457"/>
                      <a:pt x="612947" y="1021178"/>
                      <a:pt x="1812792" y="1902697"/>
                    </a:cubicBezTo>
                    <a:cubicBezTo>
                      <a:pt x="3482142" y="676236"/>
                      <a:pt x="2153476" y="-277679"/>
                      <a:pt x="1812792" y="676236"/>
                    </a:cubicBezTo>
                    <a:cubicBezTo>
                      <a:pt x="1716975" y="407948"/>
                      <a:pt x="1543007" y="290571"/>
                      <a:pt x="1379565" y="287727"/>
                    </a:cubicBezTo>
                    <a:close/>
                    <a:moveTo>
                      <a:pt x="263712" y="0"/>
                    </a:moveTo>
                    <a:lnTo>
                      <a:pt x="3362820" y="0"/>
                    </a:lnTo>
                    <a:cubicBezTo>
                      <a:pt x="3508464" y="0"/>
                      <a:pt x="3626532" y="118068"/>
                      <a:pt x="3626532" y="263712"/>
                    </a:cubicBezTo>
                    <a:lnTo>
                      <a:pt x="3626532" y="1906400"/>
                    </a:lnTo>
                    <a:cubicBezTo>
                      <a:pt x="3626532" y="2052044"/>
                      <a:pt x="3508464" y="2170112"/>
                      <a:pt x="3362820" y="2170112"/>
                    </a:cubicBezTo>
                    <a:lnTo>
                      <a:pt x="263712" y="2170112"/>
                    </a:lnTo>
                    <a:cubicBezTo>
                      <a:pt x="118068" y="2170112"/>
                      <a:pt x="0" y="2052044"/>
                      <a:pt x="0" y="1906400"/>
                    </a:cubicBezTo>
                    <a:lnTo>
                      <a:pt x="0" y="263712"/>
                    </a:lnTo>
                    <a:cubicBezTo>
                      <a:pt x="0" y="118068"/>
                      <a:pt x="118068" y="0"/>
                      <a:pt x="2637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>
                <a:off x="5884509" y="2133436"/>
                <a:ext cx="3532568" cy="1368152"/>
              </a:xfrm>
              <a:prstGeom prst="triangle">
                <a:avLst>
                  <a:gd name="adj" fmla="val 4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9354026">
                <a:off x="5237125" y="2035834"/>
                <a:ext cx="2859640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 rot="2245974" flipH="1">
                <a:off x="7153048" y="2035422"/>
                <a:ext cx="2860996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4" name="Grupo 293"/>
          <p:cNvGrpSpPr/>
          <p:nvPr/>
        </p:nvGrpSpPr>
        <p:grpSpPr>
          <a:xfrm>
            <a:off x="3779912" y="1766038"/>
            <a:ext cx="434146" cy="434146"/>
            <a:chOff x="4446011" y="1006254"/>
            <a:chExt cx="2029044" cy="2029044"/>
          </a:xfrm>
        </p:grpSpPr>
        <p:sp>
          <p:nvSpPr>
            <p:cNvPr id="14" name="Lágrima 13"/>
            <p:cNvSpPr/>
            <p:nvPr/>
          </p:nvSpPr>
          <p:spPr>
            <a:xfrm rot="8113074">
              <a:off x="4446011" y="1006254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rgbClr val="9D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3" name="Grupo 292"/>
            <p:cNvGrpSpPr/>
            <p:nvPr/>
          </p:nvGrpSpPr>
          <p:grpSpPr>
            <a:xfrm>
              <a:off x="5030742" y="1534785"/>
              <a:ext cx="1007499" cy="1046124"/>
              <a:chOff x="5011287" y="1529404"/>
              <a:chExt cx="1007499" cy="1046124"/>
            </a:xfrm>
          </p:grpSpPr>
          <p:grpSp>
            <p:nvGrpSpPr>
              <p:cNvPr id="292" name="Grupo 291"/>
              <p:cNvGrpSpPr/>
              <p:nvPr/>
            </p:nvGrpSpPr>
            <p:grpSpPr>
              <a:xfrm rot="20219430">
                <a:off x="5011287" y="1529404"/>
                <a:ext cx="593638" cy="1046124"/>
                <a:chOff x="576384" y="3977254"/>
                <a:chExt cx="1445949" cy="2548090"/>
              </a:xfrm>
            </p:grpSpPr>
            <p:grpSp>
              <p:nvGrpSpPr>
                <p:cNvPr id="291" name="Grupo 290"/>
                <p:cNvGrpSpPr/>
                <p:nvPr/>
              </p:nvGrpSpPr>
              <p:grpSpPr>
                <a:xfrm>
                  <a:off x="576384" y="3977254"/>
                  <a:ext cx="1445949" cy="2548090"/>
                  <a:chOff x="576384" y="3977254"/>
                  <a:chExt cx="1445949" cy="1530333"/>
                </a:xfrm>
              </p:grpSpPr>
              <p:grpSp>
                <p:nvGrpSpPr>
                  <p:cNvPr id="227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576384" y="3977254"/>
                    <a:ext cx="1445949" cy="1530333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66" name="Retângulo 2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67" name="Grupo 2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79" name="Triângulo isósceles 2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Triângulo isósceles 2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Triângulo isósceles 2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Triângulo isósceles 2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Triângulo isósceles 2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Triângulo isósceles 2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Triângulo isósceles 2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6" name="Triângulo isósceles 2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Triângulo isósceles 2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Triângulo isósceles 2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68" name="Grupo 2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69" name="Triângulo isósceles 2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Triângulo isósceles 2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1" name="Triângulo isósceles 2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Triângulo isósceles 2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Triângulo isósceles 2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Triângulo isósceles 2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Triângulo isósceles 2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6" name="Triângulo isósceles 2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Triângulo isósceles 2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Triângulo isósceles 2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28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618229" y="4022840"/>
                    <a:ext cx="1373411" cy="1444442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243" name="Retângulo 24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44" name="Grupo 24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56" name="Triângulo isósceles 25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Triângulo isósceles 25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8" name="Triângulo isósceles 25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9" name="Triângulo isósceles 25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Triângulo isósceles 25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1" name="Triângulo isósceles 26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Triângulo isósceles 26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3" name="Triângulo isósceles 26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4" name="Triângulo isósceles 26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Triângulo isósceles 26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5" name="Grupo 24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46" name="Triângulo isósceles 24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7" name="Triângulo isósceles 24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Triângulo isósceles 24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9" name="Triângulo isósceles 24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Triângulo isósceles 24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1" name="Triângulo isósceles 25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2" name="Triângulo isósceles 25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Triângulo isósceles 25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Triângulo isósceles 25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Triângulo isósceles 25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9" name="Retângulo de cantos arredondados 228"/>
                  <p:cNvSpPr/>
                  <p:nvPr/>
                </p:nvSpPr>
                <p:spPr>
                  <a:xfrm>
                    <a:off x="696895" y="4122999"/>
                    <a:ext cx="1191201" cy="127200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Grupo 288"/>
                <p:cNvGrpSpPr/>
                <p:nvPr/>
              </p:nvGrpSpPr>
              <p:grpSpPr>
                <a:xfrm>
                  <a:off x="747228" y="5531894"/>
                  <a:ext cx="351417" cy="689079"/>
                  <a:chOff x="-1122973" y="4162498"/>
                  <a:chExt cx="351417" cy="689079"/>
                </a:xfrm>
              </p:grpSpPr>
              <p:sp>
                <p:nvSpPr>
                  <p:cNvPr id="32" name="Elipse 33"/>
                  <p:cNvSpPr/>
                  <p:nvPr/>
                </p:nvSpPr>
                <p:spPr>
                  <a:xfrm>
                    <a:off x="-1122973" y="4162498"/>
                    <a:ext cx="351417" cy="35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43"/>
                  <p:cNvSpPr/>
                  <p:nvPr/>
                </p:nvSpPr>
                <p:spPr>
                  <a:xfrm rot="16200000">
                    <a:off x="-1115382" y="4661285"/>
                    <a:ext cx="340393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 44"/>
                  <p:cNvSpPr/>
                  <p:nvPr/>
                </p:nvSpPr>
                <p:spPr>
                  <a:xfrm>
                    <a:off x="-1096351" y="4606651"/>
                    <a:ext cx="298172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30" name="Elipse 229"/>
                <p:cNvSpPr/>
                <p:nvPr/>
              </p:nvSpPr>
              <p:spPr>
                <a:xfrm>
                  <a:off x="827296" y="4260600"/>
                  <a:ext cx="979509" cy="979510"/>
                </a:xfrm>
                <a:prstGeom prst="ellipse">
                  <a:avLst/>
                </a:prstGeom>
                <a:solidFill>
                  <a:srgbClr val="EC6F6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232" name="Grupo 231"/>
                <p:cNvGrpSpPr/>
                <p:nvPr/>
              </p:nvGrpSpPr>
              <p:grpSpPr>
                <a:xfrm>
                  <a:off x="975289" y="4369786"/>
                  <a:ext cx="645128" cy="752820"/>
                  <a:chOff x="4242744" y="2968222"/>
                  <a:chExt cx="1402381" cy="1636478"/>
                </a:xfrm>
              </p:grpSpPr>
              <p:sp>
                <p:nvSpPr>
                  <p:cNvPr id="235" name="Lua 23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6" name="Lua 23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 rot="1419162">
                <a:off x="5374345" y="1628676"/>
                <a:ext cx="644441" cy="682050"/>
                <a:chOff x="3766073" y="3950012"/>
                <a:chExt cx="1445949" cy="1530333"/>
              </a:xfrm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3766073" y="3950012"/>
                  <a:ext cx="1445949" cy="1530333"/>
                  <a:chOff x="-180528" y="2276873"/>
                  <a:chExt cx="2857575" cy="3024336"/>
                </a:xfrm>
                <a:effectLst/>
              </p:grpSpPr>
              <p:grpSp>
                <p:nvGrpSpPr>
                  <p:cNvPr id="164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180528" y="2276873"/>
                    <a:ext cx="2857575" cy="3024336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03" name="Retângulo 20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16" name="Triângulo isósceles 21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7" name="Triângulo isósceles 21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Triângulo isósceles 21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9" name="Triângulo isósceles 21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Triângulo isósceles 21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1" name="Triângulo isósceles 22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Triângulo isósceles 22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3" name="Triângulo isósceles 22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4" name="Triângulo isósceles 22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Triângulo isósceles 22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Triângulo isósceles 21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Triângulo isósceles 21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Triângulo isósceles 21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Triângulo isósceles 21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5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97832" y="2366963"/>
                    <a:ext cx="2714221" cy="2854593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Grupo 181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9" name="Triângulo isósceles 18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0" name="Triângulo isósceles 18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1" name="Triângulo isósceles 19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57634" y="2564904"/>
                    <a:ext cx="2354126" cy="251381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Elipse 166"/>
                  <p:cNvSpPr/>
                  <p:nvPr/>
                </p:nvSpPr>
                <p:spPr>
                  <a:xfrm>
                    <a:off x="315341" y="2836839"/>
                    <a:ext cx="1935767" cy="1935767"/>
                  </a:xfrm>
                  <a:prstGeom prst="ellipse">
                    <a:avLst/>
                  </a:prstGeom>
                  <a:solidFill>
                    <a:srgbClr val="EC6F6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9" name="Grupo 168"/>
                  <p:cNvGrpSpPr/>
                  <p:nvPr/>
                </p:nvGrpSpPr>
                <p:grpSpPr>
                  <a:xfrm>
                    <a:off x="607813" y="3052620"/>
                    <a:ext cx="1274944" cy="1487768"/>
                    <a:chOff x="4242744" y="2968222"/>
                    <a:chExt cx="1402381" cy="1636478"/>
                  </a:xfrm>
                </p:grpSpPr>
                <p:sp>
                  <p:nvSpPr>
                    <p:cNvPr id="172" name="Lua 171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73" name="Lua 172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886830" y="4863000"/>
                  <a:ext cx="451332" cy="452849"/>
                  <a:chOff x="2838739" y="4328983"/>
                  <a:chExt cx="928233" cy="931352"/>
                </a:xfrm>
                <a:solidFill>
                  <a:srgbClr val="B63628"/>
                </a:solidFill>
              </p:grpSpPr>
              <p:sp>
                <p:nvSpPr>
                  <p:cNvPr id="101" name="Elipse 33"/>
                  <p:cNvSpPr/>
                  <p:nvPr/>
                </p:nvSpPr>
                <p:spPr>
                  <a:xfrm>
                    <a:off x="2838739" y="4642557"/>
                    <a:ext cx="617778" cy="61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/>
                  <p:cNvSpPr/>
                  <p:nvPr/>
                </p:nvSpPr>
                <p:spPr>
                  <a:xfrm rot="18765510">
                    <a:off x="3306879" y="4555742"/>
                    <a:ext cx="524175" cy="706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/>
                  <p:cNvSpPr/>
                  <p:nvPr/>
                </p:nvSpPr>
                <p:spPr>
                  <a:xfrm rot="10029040">
                    <a:off x="3471393" y="4402863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/>
                  <p:cNvSpPr/>
                  <p:nvPr/>
                </p:nvSpPr>
                <p:spPr>
                  <a:xfrm rot="16410830">
                    <a:off x="3595299" y="4510388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894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39316" y="1052736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  <p:sp>
        <p:nvSpPr>
          <p:cNvPr id="396" name="CaixaDeTexto 395"/>
          <p:cNvSpPr txBox="1"/>
          <p:nvPr/>
        </p:nvSpPr>
        <p:spPr>
          <a:xfrm>
            <a:off x="11404" y="2872944"/>
            <a:ext cx="9529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192217" y="2893004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88844" y="2181699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3" name="Grupo 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6" name="Grupo 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6" name="Grupo 4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1" name="Retângulo de cantos arredondados 5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 de cantos arredondados 5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5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" name="Grupo 4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8" name="Retângulo de cantos arredondados 4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de cantos arredondados 4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Elipse 4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" name="Grupo 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3" name="Retângulo de cantos arredondados 4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de cantos arredondados 4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9" name="Grupo 3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0" name="Retângulo de cantos arredondados 3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 de cantos arredondados 4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Elipse 4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" name="Grupo 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3" name="Elipse 3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Elipse 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1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" name="Elipse 2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3" name="Grupo 2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27" name="Elipse 2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Elipse 2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" name="Elipse 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865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53</Words>
  <Application>Microsoft Office PowerPoint</Application>
  <PresentationFormat>Apresentação na tela (4:3)</PresentationFormat>
  <Paragraphs>20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167</cp:revision>
  <dcterms:created xsi:type="dcterms:W3CDTF">2019-02-15T13:24:10Z</dcterms:created>
  <dcterms:modified xsi:type="dcterms:W3CDTF">2019-05-22T15:07:23Z</dcterms:modified>
</cp:coreProperties>
</file>