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9"/>
    <a:srgbClr val="996633"/>
    <a:srgbClr val="FAEDA0"/>
    <a:srgbClr val="8D0C09"/>
    <a:srgbClr val="EF413D"/>
    <a:srgbClr val="3C689E"/>
    <a:srgbClr val="F4E362"/>
    <a:srgbClr val="BFAA0D"/>
    <a:srgbClr val="920F0C"/>
    <a:srgbClr val="94B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89" autoAdjust="0"/>
    <p:restoredTop sz="90216" autoAdjust="0"/>
  </p:normalViewPr>
  <p:slideViewPr>
    <p:cSldViewPr>
      <p:cViewPr>
        <p:scale>
          <a:sx n="200" d="100"/>
          <a:sy n="200" d="100"/>
        </p:scale>
        <p:origin x="1368" y="22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1345486" y="1319229"/>
            <a:ext cx="5545629" cy="2126935"/>
            <a:chOff x="748798" y="692696"/>
            <a:chExt cx="5545629" cy="2126935"/>
          </a:xfrm>
        </p:grpSpPr>
        <p:grpSp>
          <p:nvGrpSpPr>
            <p:cNvPr id="1028" name="Grupo 1027"/>
            <p:cNvGrpSpPr/>
            <p:nvPr/>
          </p:nvGrpSpPr>
          <p:grpSpPr>
            <a:xfrm>
              <a:off x="4214476" y="712894"/>
              <a:ext cx="2079951" cy="2079951"/>
              <a:chOff x="4214476" y="712894"/>
              <a:chExt cx="2079951" cy="2079951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4214476" y="712894"/>
                <a:ext cx="2079951" cy="207995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5" name="Grupo 94"/>
              <p:cNvGrpSpPr/>
              <p:nvPr/>
            </p:nvGrpSpPr>
            <p:grpSpPr>
              <a:xfrm rot="20997144">
                <a:off x="5052862" y="1495813"/>
                <a:ext cx="725119" cy="986592"/>
                <a:chOff x="6720684" y="2941569"/>
                <a:chExt cx="1135879" cy="1545469"/>
              </a:xfrm>
            </p:grpSpPr>
            <p:sp>
              <p:nvSpPr>
                <p:cNvPr id="87" name="Arredondar Retângulo no Mesmo Canto Lateral 86"/>
                <p:cNvSpPr/>
                <p:nvPr/>
              </p:nvSpPr>
              <p:spPr>
                <a:xfrm>
                  <a:off x="6720684" y="3017030"/>
                  <a:ext cx="1135879" cy="14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879" h="1470008">
                      <a:moveTo>
                        <a:pt x="909669" y="0"/>
                      </a:moveTo>
                      <a:cubicBezTo>
                        <a:pt x="1040022" y="33239"/>
                        <a:pt x="1135879" y="151713"/>
                        <a:pt x="1135879" y="292575"/>
                      </a:cubicBezTo>
                      <a:lnTo>
                        <a:pt x="1135879" y="1264130"/>
                      </a:lnTo>
                      <a:cubicBezTo>
                        <a:pt x="1135879" y="1377833"/>
                        <a:pt x="1043704" y="1470008"/>
                        <a:pt x="930001" y="1470008"/>
                      </a:cubicBezTo>
                      <a:lnTo>
                        <a:pt x="205878" y="1470008"/>
                      </a:lnTo>
                      <a:cubicBezTo>
                        <a:pt x="92175" y="1470008"/>
                        <a:pt x="0" y="1377833"/>
                        <a:pt x="0" y="1264130"/>
                      </a:cubicBezTo>
                      <a:lnTo>
                        <a:pt x="0" y="292575"/>
                      </a:lnTo>
                      <a:cubicBezTo>
                        <a:pt x="0" y="151714"/>
                        <a:pt x="95857" y="33240"/>
                        <a:pt x="226208" y="1"/>
                      </a:cubicBezTo>
                      <a:lnTo>
                        <a:pt x="226208" y="83720"/>
                      </a:lnTo>
                      <a:lnTo>
                        <a:pt x="909669" y="8372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>
                  <a:off x="6946897" y="2941569"/>
                  <a:ext cx="683461" cy="15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402" h="118186">
                      <a:moveTo>
                        <a:pt x="0" y="0"/>
                      </a:moveTo>
                      <a:lnTo>
                        <a:pt x="729402" y="0"/>
                      </a:lnTo>
                      <a:lnTo>
                        <a:pt x="729402" y="118186"/>
                      </a:lnTo>
                      <a:lnTo>
                        <a:pt x="0" y="118186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2" name="Grupo 81"/>
                <p:cNvGrpSpPr/>
                <p:nvPr/>
              </p:nvGrpSpPr>
              <p:grpSpPr>
                <a:xfrm>
                  <a:off x="6838227" y="2995032"/>
                  <a:ext cx="914408" cy="1385098"/>
                  <a:chOff x="6808983" y="2884169"/>
                  <a:chExt cx="914408" cy="1385098"/>
                </a:xfrm>
              </p:grpSpPr>
              <p:sp>
                <p:nvSpPr>
                  <p:cNvPr id="11" name="Arredondar Retângulo no Mesmo Canto Lateral 10"/>
                  <p:cNvSpPr/>
                  <p:nvPr/>
                </p:nvSpPr>
                <p:spPr>
                  <a:xfrm rot="10800000">
                    <a:off x="6808991" y="3354868"/>
                    <a:ext cx="914400" cy="914399"/>
                  </a:xfrm>
                  <a:prstGeom prst="round2SameRect">
                    <a:avLst>
                      <a:gd name="adj1" fmla="val 25000"/>
                      <a:gd name="adj2" fmla="val 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6808983" y="2884169"/>
                    <a:ext cx="914400" cy="579783"/>
                    <a:chOff x="6808983" y="2884169"/>
                    <a:chExt cx="914400" cy="579783"/>
                  </a:xfrm>
                </p:grpSpPr>
                <p:sp>
                  <p:nvSpPr>
                    <p:cNvPr id="84" name="Arredondar Retângulo no Mesmo Canto Lateral 83"/>
                    <p:cNvSpPr/>
                    <p:nvPr/>
                  </p:nvSpPr>
                  <p:spPr>
                    <a:xfrm>
                      <a:off x="6808983" y="2998600"/>
                      <a:ext cx="914400" cy="465352"/>
                    </a:xfrm>
                    <a:prstGeom prst="round2SameRect">
                      <a:avLst>
                        <a:gd name="adj1" fmla="val 39328"/>
                        <a:gd name="adj2" fmla="val 0"/>
                      </a:avLst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" name="Retângulo 12"/>
                    <p:cNvSpPr/>
                    <p:nvPr/>
                  </p:nvSpPr>
                  <p:spPr>
                    <a:xfrm>
                      <a:off x="6972596" y="2884169"/>
                      <a:ext cx="587179" cy="181932"/>
                    </a:xfrm>
                    <a:prstGeom prst="rect">
                      <a:avLst/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9" name="Grupo 88"/>
                <p:cNvGrpSpPr/>
                <p:nvPr/>
              </p:nvGrpSpPr>
              <p:grpSpPr>
                <a:xfrm>
                  <a:off x="7067044" y="3687843"/>
                  <a:ext cx="443138" cy="235087"/>
                  <a:chOff x="7828573" y="4704252"/>
                  <a:chExt cx="726551" cy="385439"/>
                </a:xfrm>
              </p:grpSpPr>
              <p:sp>
                <p:nvSpPr>
                  <p:cNvPr id="17" name="Retângulo 16"/>
                  <p:cNvSpPr/>
                  <p:nvPr/>
                </p:nvSpPr>
                <p:spPr>
                  <a:xfrm>
                    <a:off x="7828573" y="4704252"/>
                    <a:ext cx="726551" cy="38543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Lágrima 71"/>
                  <p:cNvSpPr/>
                  <p:nvPr/>
                </p:nvSpPr>
                <p:spPr>
                  <a:xfrm rot="18944719">
                    <a:off x="7927977" y="4813865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Lágrima 90"/>
                  <p:cNvSpPr/>
                  <p:nvPr/>
                </p:nvSpPr>
                <p:spPr>
                  <a:xfrm rot="18944719">
                    <a:off x="8120882" y="4889026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2" name="Lágrima 91"/>
              <p:cNvSpPr/>
              <p:nvPr/>
            </p:nvSpPr>
            <p:spPr>
              <a:xfrm rot="18944719">
                <a:off x="4859863" y="1218042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Lágrima 92"/>
              <p:cNvSpPr/>
              <p:nvPr/>
            </p:nvSpPr>
            <p:spPr>
              <a:xfrm rot="18944719">
                <a:off x="4679570" y="108061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Lágrima 93"/>
              <p:cNvSpPr/>
              <p:nvPr/>
            </p:nvSpPr>
            <p:spPr>
              <a:xfrm rot="18944719">
                <a:off x="4859863" y="92826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748798" y="692696"/>
              <a:ext cx="3884094" cy="2126935"/>
              <a:chOff x="395536" y="3082114"/>
              <a:chExt cx="3884094" cy="212693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395536" y="3129098"/>
                <a:ext cx="2079951" cy="2079951"/>
                <a:chOff x="-297876" y="1196752"/>
                <a:chExt cx="5112568" cy="5112568"/>
              </a:xfrm>
            </p:grpSpPr>
            <p:sp>
              <p:nvSpPr>
                <p:cNvPr id="29" name="Elipse 28"/>
                <p:cNvSpPr/>
                <p:nvPr/>
              </p:nvSpPr>
              <p:spPr>
                <a:xfrm>
                  <a:off x="-297876" y="1196752"/>
                  <a:ext cx="5112568" cy="511256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570449" y="2472515"/>
                  <a:ext cx="3375917" cy="2561041"/>
                  <a:chOff x="827584" y="2204860"/>
                  <a:chExt cx="5143146" cy="3168346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>
                    <a:off x="1167637" y="2204860"/>
                    <a:ext cx="4466481" cy="1544420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de cantos arredondados 25"/>
                  <p:cNvSpPr/>
                  <p:nvPr/>
                </p:nvSpPr>
                <p:spPr>
                  <a:xfrm>
                    <a:off x="1167639" y="2348876"/>
                    <a:ext cx="4466480" cy="1400404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 de cantos arredondados 24"/>
                  <p:cNvSpPr/>
                  <p:nvPr/>
                </p:nvSpPr>
                <p:spPr>
                  <a:xfrm>
                    <a:off x="3417894" y="2975569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de cantos arredondados 22"/>
                  <p:cNvSpPr/>
                  <p:nvPr/>
                </p:nvSpPr>
                <p:spPr>
                  <a:xfrm>
                    <a:off x="1437668" y="2967061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1077628" y="3562849"/>
                    <a:ext cx="4628497" cy="1018271"/>
                    <a:chOff x="1077628" y="3356992"/>
                    <a:chExt cx="4628498" cy="1018273"/>
                  </a:xfrm>
                </p:grpSpPr>
                <p:sp>
                  <p:nvSpPr>
                    <p:cNvPr id="21" name="Retângulo de cantos arredondados 20"/>
                    <p:cNvSpPr/>
                    <p:nvPr/>
                  </p:nvSpPr>
                  <p:spPr>
                    <a:xfrm>
                      <a:off x="1077628" y="3356992"/>
                      <a:ext cx="4628498" cy="1018273"/>
                    </a:xfrm>
                    <a:prstGeom prst="roundRect">
                      <a:avLst/>
                    </a:prstGeom>
                    <a:solidFill>
                      <a:srgbClr val="C960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>
                      <a:off x="1167638" y="3511169"/>
                      <a:ext cx="4466480" cy="864096"/>
                    </a:xfrm>
                    <a:prstGeom prst="round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" name="Retângulo 6"/>
                  <p:cNvSpPr/>
                  <p:nvPr/>
                </p:nvSpPr>
                <p:spPr>
                  <a:xfrm>
                    <a:off x="1077628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11"/>
                  <p:cNvSpPr/>
                  <p:nvPr/>
                </p:nvSpPr>
                <p:spPr>
                  <a:xfrm>
                    <a:off x="5364087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827584" y="4147238"/>
                    <a:ext cx="5139704" cy="914398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13"/>
                  <p:cNvSpPr/>
                  <p:nvPr/>
                </p:nvSpPr>
                <p:spPr>
                  <a:xfrm>
                    <a:off x="1077629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14"/>
                  <p:cNvSpPr/>
                  <p:nvPr/>
                </p:nvSpPr>
                <p:spPr>
                  <a:xfrm>
                    <a:off x="5362463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15"/>
                  <p:cNvSpPr/>
                  <p:nvPr/>
                </p:nvSpPr>
                <p:spPr>
                  <a:xfrm>
                    <a:off x="1077629" y="4941160"/>
                    <a:ext cx="4646500" cy="120476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831026" y="4893393"/>
                    <a:ext cx="5139704" cy="168250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0" name="Elipse 1029"/>
              <p:cNvSpPr/>
              <p:nvPr/>
            </p:nvSpPr>
            <p:spPr>
              <a:xfrm>
                <a:off x="2158044" y="3082114"/>
                <a:ext cx="2121586" cy="212158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2910302" y="3228762"/>
                <a:ext cx="547373" cy="1930753"/>
                <a:chOff x="5511891" y="1183388"/>
                <a:chExt cx="1437832" cy="5071674"/>
              </a:xfrm>
            </p:grpSpPr>
            <p:sp>
              <p:nvSpPr>
                <p:cNvPr id="32" name="Fluxograma: Atraso 31"/>
                <p:cNvSpPr/>
                <p:nvPr/>
              </p:nvSpPr>
              <p:spPr>
                <a:xfrm rot="5400000">
                  <a:off x="6626091" y="4614593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luxograma: Atraso 32"/>
                <p:cNvSpPr/>
                <p:nvPr/>
              </p:nvSpPr>
              <p:spPr>
                <a:xfrm rot="5400000">
                  <a:off x="5674015" y="4572547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" name="Grupo 33"/>
                <p:cNvGrpSpPr/>
                <p:nvPr/>
              </p:nvGrpSpPr>
              <p:grpSpPr>
                <a:xfrm>
                  <a:off x="5511891" y="1183388"/>
                  <a:ext cx="1437832" cy="5071674"/>
                  <a:chOff x="5511891" y="1183388"/>
                  <a:chExt cx="1437832" cy="5071674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6393982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 36"/>
                  <p:cNvSpPr/>
                  <p:nvPr/>
                </p:nvSpPr>
                <p:spPr>
                  <a:xfrm>
                    <a:off x="5947154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Arredondar Retângulo no Mesmo Canto Lateral 2064"/>
                  <p:cNvSpPr/>
                  <p:nvPr/>
                </p:nvSpPr>
                <p:spPr>
                  <a:xfrm flipH="1">
                    <a:off x="6599566" y="3372761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redondar Retângulo no Mesmo Canto Lateral 2064"/>
                  <p:cNvSpPr/>
                  <p:nvPr/>
                </p:nvSpPr>
                <p:spPr>
                  <a:xfrm>
                    <a:off x="5675269" y="3389388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apezoide 40"/>
                  <p:cNvSpPr/>
                  <p:nvPr/>
                </p:nvSpPr>
                <p:spPr>
                  <a:xfrm>
                    <a:off x="5719387" y="4149080"/>
                    <a:ext cx="1164655" cy="1152128"/>
                  </a:xfrm>
                  <a:prstGeom prst="trapezoid">
                    <a:avLst/>
                  </a:pr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Arredondar Retângulo no Mesmo Canto Lateral 41"/>
                  <p:cNvSpPr/>
                  <p:nvPr/>
                </p:nvSpPr>
                <p:spPr>
                  <a:xfrm>
                    <a:off x="5831660" y="3356992"/>
                    <a:ext cx="914400" cy="1224136"/>
                  </a:xfrm>
                  <a:prstGeom prst="round2SameRect">
                    <a:avLst>
                      <a:gd name="adj1" fmla="val 23698"/>
                      <a:gd name="adj2" fmla="val 0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5511891" y="1183388"/>
                    <a:ext cx="1437832" cy="2390540"/>
                    <a:chOff x="5536902" y="2863354"/>
                    <a:chExt cx="1437832" cy="2390540"/>
                  </a:xfrm>
                </p:grpSpPr>
                <p:sp>
                  <p:nvSpPr>
                    <p:cNvPr id="50" name="Trapezoide 49"/>
                    <p:cNvSpPr/>
                    <p:nvPr/>
                  </p:nvSpPr>
                  <p:spPr>
                    <a:xfrm>
                      <a:off x="6169219" y="4691217"/>
                      <a:ext cx="315014" cy="418969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Elipse 50"/>
                    <p:cNvSpPr/>
                    <p:nvPr/>
                  </p:nvSpPr>
                  <p:spPr>
                    <a:xfrm>
                      <a:off x="5652119" y="3322413"/>
                      <a:ext cx="1322615" cy="1543051"/>
                    </a:xfrm>
                    <a:prstGeom prst="ellipse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Pizza 51"/>
                    <p:cNvSpPr/>
                    <p:nvPr/>
                  </p:nvSpPr>
                  <p:spPr>
                    <a:xfrm rot="5400000">
                      <a:off x="5536902" y="3237829"/>
                      <a:ext cx="1420091" cy="1420091"/>
                    </a:xfrm>
                    <a:prstGeom prst="pie">
                      <a:avLst>
                        <a:gd name="adj1" fmla="val 3805439"/>
                        <a:gd name="adj2" fmla="val 16065271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5996580" y="2863354"/>
                      <a:ext cx="714349" cy="71434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4" name="Grupo 53"/>
                    <p:cNvGrpSpPr/>
                    <p:nvPr/>
                  </p:nvGrpSpPr>
                  <p:grpSpPr>
                    <a:xfrm>
                      <a:off x="5854394" y="4089006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6" name="Forma livre 65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Elipse 66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Elipse 67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55" name="Grupo 54"/>
                    <p:cNvGrpSpPr/>
                    <p:nvPr/>
                  </p:nvGrpSpPr>
                  <p:grpSpPr>
                    <a:xfrm flipH="1">
                      <a:off x="6372200" y="4089005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2" name="Forma livre 61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Elipse 62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Elipse 63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6" name="Forma livre 55"/>
                    <p:cNvSpPr/>
                    <p:nvPr/>
                  </p:nvSpPr>
                  <p:spPr>
                    <a:xfrm>
                      <a:off x="6256275" y="4365104"/>
                      <a:ext cx="114300" cy="76372"/>
                    </a:xfrm>
                    <a:custGeom>
                      <a:avLst/>
                      <a:gdLst>
                        <a:gd name="connsiteX0" fmla="*/ 0 w 114300"/>
                        <a:gd name="connsiteY0" fmla="*/ 76372 h 76372"/>
                        <a:gd name="connsiteX1" fmla="*/ 47625 w 114300"/>
                        <a:gd name="connsiteY1" fmla="*/ 172 h 76372"/>
                        <a:gd name="connsiteX2" fmla="*/ 114300 w 114300"/>
                        <a:gd name="connsiteY2" fmla="*/ 59703 h 76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4300" h="76372">
                          <a:moveTo>
                            <a:pt x="0" y="76372"/>
                          </a:moveTo>
                          <a:cubicBezTo>
                            <a:pt x="14287" y="39661"/>
                            <a:pt x="28575" y="2950"/>
                            <a:pt x="47625" y="172"/>
                          </a:cubicBezTo>
                          <a:cubicBezTo>
                            <a:pt x="66675" y="-2606"/>
                            <a:pt x="90487" y="28548"/>
                            <a:pt x="114300" y="5970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9A66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7" name="Grupo 56"/>
                    <p:cNvGrpSpPr/>
                    <p:nvPr/>
                  </p:nvGrpSpPr>
                  <p:grpSpPr>
                    <a:xfrm>
                      <a:off x="6169442" y="4590011"/>
                      <a:ext cx="288411" cy="174010"/>
                      <a:chOff x="7092280" y="4052315"/>
                      <a:chExt cx="576822" cy="348019"/>
                    </a:xfrm>
                  </p:grpSpPr>
                  <p:sp>
                    <p:nvSpPr>
                      <p:cNvPr id="59" name="Forma livre 58"/>
                      <p:cNvSpPr/>
                      <p:nvPr/>
                    </p:nvSpPr>
                    <p:spPr>
                      <a:xfrm>
                        <a:off x="7092280" y="4052315"/>
                        <a:ext cx="576822" cy="348019"/>
                      </a:xfrm>
                      <a:custGeom>
                        <a:avLst/>
                        <a:gdLst>
                          <a:gd name="connsiteX0" fmla="*/ 5288 w 576822"/>
                          <a:gd name="connsiteY0" fmla="*/ 34655 h 348019"/>
                          <a:gd name="connsiteX1" fmla="*/ 105300 w 576822"/>
                          <a:gd name="connsiteY1" fmla="*/ 17986 h 348019"/>
                          <a:gd name="connsiteX2" fmla="*/ 207694 w 576822"/>
                          <a:gd name="connsiteY2" fmla="*/ 1318 h 348019"/>
                          <a:gd name="connsiteX3" fmla="*/ 286275 w 576822"/>
                          <a:gd name="connsiteY3" fmla="*/ 34655 h 348019"/>
                          <a:gd name="connsiteX4" fmla="*/ 352950 w 576822"/>
                          <a:gd name="connsiteY4" fmla="*/ 1318 h 348019"/>
                          <a:gd name="connsiteX5" fmla="*/ 429150 w 576822"/>
                          <a:gd name="connsiteY5" fmla="*/ 8461 h 348019"/>
                          <a:gd name="connsiteX6" fmla="*/ 491063 w 576822"/>
                          <a:gd name="connsiteY6" fmla="*/ 25130 h 348019"/>
                          <a:gd name="connsiteX7" fmla="*/ 572025 w 576822"/>
                          <a:gd name="connsiteY7" fmla="*/ 32274 h 348019"/>
                          <a:gd name="connsiteX8" fmla="*/ 564881 w 576822"/>
                          <a:gd name="connsiteY8" fmla="*/ 70374 h 348019"/>
                          <a:gd name="connsiteX9" fmla="*/ 543450 w 576822"/>
                          <a:gd name="connsiteY9" fmla="*/ 156099 h 348019"/>
                          <a:gd name="connsiteX10" fmla="*/ 472013 w 576822"/>
                          <a:gd name="connsiteY10" fmla="*/ 265636 h 348019"/>
                          <a:gd name="connsiteX11" fmla="*/ 372000 w 576822"/>
                          <a:gd name="connsiteY11" fmla="*/ 337074 h 348019"/>
                          <a:gd name="connsiteX12" fmla="*/ 262463 w 576822"/>
                          <a:gd name="connsiteY12" fmla="*/ 346599 h 348019"/>
                          <a:gd name="connsiteX13" fmla="*/ 169594 w 576822"/>
                          <a:gd name="connsiteY13" fmla="*/ 325168 h 348019"/>
                          <a:gd name="connsiteX14" fmla="*/ 93394 w 576822"/>
                          <a:gd name="connsiteY14" fmla="*/ 258493 h 348019"/>
                          <a:gd name="connsiteX15" fmla="*/ 45769 w 576822"/>
                          <a:gd name="connsiteY15" fmla="*/ 179911 h 348019"/>
                          <a:gd name="connsiteX16" fmla="*/ 17194 w 576822"/>
                          <a:gd name="connsiteY16" fmla="*/ 108474 h 348019"/>
                          <a:gd name="connsiteX17" fmla="*/ 5288 w 576822"/>
                          <a:gd name="connsiteY17" fmla="*/ 34655 h 3480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76822" h="348019">
                            <a:moveTo>
                              <a:pt x="5288" y="34655"/>
                            </a:moveTo>
                            <a:cubicBezTo>
                              <a:pt x="19972" y="19574"/>
                              <a:pt x="105300" y="17986"/>
                              <a:pt x="105300" y="17986"/>
                            </a:cubicBezTo>
                            <a:cubicBezTo>
                              <a:pt x="139034" y="12430"/>
                              <a:pt x="177532" y="-1460"/>
                              <a:pt x="207694" y="1318"/>
                            </a:cubicBezTo>
                            <a:cubicBezTo>
                              <a:pt x="237856" y="4096"/>
                              <a:pt x="262066" y="34655"/>
                              <a:pt x="286275" y="34655"/>
                            </a:cubicBezTo>
                            <a:cubicBezTo>
                              <a:pt x="310484" y="34655"/>
                              <a:pt x="329138" y="5684"/>
                              <a:pt x="352950" y="1318"/>
                            </a:cubicBezTo>
                            <a:cubicBezTo>
                              <a:pt x="376762" y="-3048"/>
                              <a:pt x="406131" y="4492"/>
                              <a:pt x="429150" y="8461"/>
                            </a:cubicBezTo>
                            <a:cubicBezTo>
                              <a:pt x="452169" y="12430"/>
                              <a:pt x="467251" y="21161"/>
                              <a:pt x="491063" y="25130"/>
                            </a:cubicBezTo>
                            <a:cubicBezTo>
                              <a:pt x="514876" y="29099"/>
                              <a:pt x="559722" y="24733"/>
                              <a:pt x="572025" y="32274"/>
                            </a:cubicBezTo>
                            <a:cubicBezTo>
                              <a:pt x="584328" y="39815"/>
                              <a:pt x="569643" y="49737"/>
                              <a:pt x="564881" y="70374"/>
                            </a:cubicBezTo>
                            <a:cubicBezTo>
                              <a:pt x="560119" y="91011"/>
                              <a:pt x="558928" y="123555"/>
                              <a:pt x="543450" y="156099"/>
                            </a:cubicBezTo>
                            <a:cubicBezTo>
                              <a:pt x="527972" y="188643"/>
                              <a:pt x="500588" y="235474"/>
                              <a:pt x="472013" y="265636"/>
                            </a:cubicBezTo>
                            <a:cubicBezTo>
                              <a:pt x="443438" y="295798"/>
                              <a:pt x="406925" y="323580"/>
                              <a:pt x="372000" y="337074"/>
                            </a:cubicBezTo>
                            <a:cubicBezTo>
                              <a:pt x="337075" y="350568"/>
                              <a:pt x="296197" y="348583"/>
                              <a:pt x="262463" y="346599"/>
                            </a:cubicBezTo>
                            <a:cubicBezTo>
                              <a:pt x="228729" y="344615"/>
                              <a:pt x="197772" y="339852"/>
                              <a:pt x="169594" y="325168"/>
                            </a:cubicBezTo>
                            <a:cubicBezTo>
                              <a:pt x="141416" y="310484"/>
                              <a:pt x="114031" y="282702"/>
                              <a:pt x="93394" y="258493"/>
                            </a:cubicBezTo>
                            <a:cubicBezTo>
                              <a:pt x="72757" y="234284"/>
                              <a:pt x="58469" y="204914"/>
                              <a:pt x="45769" y="179911"/>
                            </a:cubicBezTo>
                            <a:cubicBezTo>
                              <a:pt x="33069" y="154908"/>
                              <a:pt x="23941" y="133080"/>
                              <a:pt x="17194" y="108474"/>
                            </a:cubicBezTo>
                            <a:cubicBezTo>
                              <a:pt x="10447" y="83868"/>
                              <a:pt x="-9396" y="49736"/>
                              <a:pt x="5288" y="3465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Pizza 59"/>
                      <p:cNvSpPr/>
                      <p:nvPr/>
                    </p:nvSpPr>
                    <p:spPr>
                      <a:xfrm>
                        <a:off x="7177287" y="4073068"/>
                        <a:ext cx="407701" cy="173182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1" name="Pizza 60"/>
                      <p:cNvSpPr/>
                      <p:nvPr/>
                    </p:nvSpPr>
                    <p:spPr>
                      <a:xfrm>
                        <a:off x="7177287" y="4106160"/>
                        <a:ext cx="407701" cy="104476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8" name="Fluxograma: Atraso 57"/>
                    <p:cNvSpPr/>
                    <p:nvPr/>
                  </p:nvSpPr>
                  <p:spPr>
                    <a:xfrm rot="5400000">
                      <a:off x="6254716" y="5024379"/>
                      <a:ext cx="144017" cy="315013"/>
                    </a:xfrm>
                    <a:prstGeom prst="flowChartDelay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4" name="Elipse 43"/>
                  <p:cNvSpPr/>
                  <p:nvPr/>
                </p:nvSpPr>
                <p:spPr>
                  <a:xfrm>
                    <a:off x="6356835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2060"/>
                  <p:cNvSpPr/>
                  <p:nvPr/>
                </p:nvSpPr>
                <p:spPr>
                  <a:xfrm>
                    <a:off x="5745799" y="3774718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2060"/>
                  <p:cNvSpPr/>
                  <p:nvPr/>
                </p:nvSpPr>
                <p:spPr>
                  <a:xfrm rot="10800000">
                    <a:off x="5745799" y="4306086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Elipse 46"/>
                  <p:cNvSpPr/>
                  <p:nvPr/>
                </p:nvSpPr>
                <p:spPr>
                  <a:xfrm>
                    <a:off x="5746911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Fluxograma: Atraso 47"/>
                  <p:cNvSpPr/>
                  <p:nvPr/>
                </p:nvSpPr>
                <p:spPr>
                  <a:xfrm rot="5400000">
                    <a:off x="5938279" y="6030163"/>
                    <a:ext cx="233774" cy="216024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Fluxograma: Atraso 48"/>
                  <p:cNvSpPr/>
                  <p:nvPr/>
                </p:nvSpPr>
                <p:spPr>
                  <a:xfrm rot="5400000">
                    <a:off x="6386650" y="6025640"/>
                    <a:ext cx="227708" cy="219003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rupo 1395"/>
          <p:cNvGrpSpPr/>
          <p:nvPr/>
        </p:nvGrpSpPr>
        <p:grpSpPr>
          <a:xfrm rot="241414">
            <a:off x="1358287" y="4549069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39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436" name="Retângulo 143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37" name="Grupo 1436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449" name="Triângulo isósceles 144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0" name="Triângulo isósceles 144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1" name="Triângulo isósceles 145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2" name="Triângulo isósceles 145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3" name="Triângulo isósceles 1452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4" name="Triângulo isósceles 1453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5" name="Triângulo isósceles 1454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6" name="Triângulo isósceles 1455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7" name="Triângulo isósceles 1456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8" name="Triângulo isósceles 1457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38" name="Grupo 143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39" name="Triângulo isósceles 143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0" name="Triângulo isósceles 143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1" name="Triângulo isósceles 144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2" name="Triângulo isósceles 144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3" name="Triângulo isósceles 144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4" name="Triângulo isósceles 144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5" name="Triângulo isósceles 144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6" name="Triângulo isósceles 144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7" name="Triângulo isósceles 144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8" name="Triângulo isósceles 144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9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413" name="Retângulo 14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14" name="Grupo 1413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426" name="Triângulo isósceles 14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7" name="Triângulo isósceles 14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8" name="Triângulo isósceles 14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9" name="Triângulo isósceles 14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0" name="Triângulo isósceles 14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1" name="Triângulo isósceles 14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2" name="Triângulo isósceles 1431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3" name="Triângulo isósceles 1432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4" name="Triângulo isósceles 1433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5" name="Triângulo isósceles 1434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15" name="Grupo 14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16" name="Triângulo isósceles 14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7" name="Triângulo isósceles 14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8" name="Triângulo isósceles 14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9" name="Triângulo isósceles 14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0" name="Triângulo isósceles 14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1" name="Triângulo isósceles 14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2" name="Triângulo isósceles 14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3" name="Triângulo isósceles 14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4" name="Triângulo isósceles 14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5" name="Triângulo isósceles 14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99" name="Retângulo de cantos arredondados 1398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00" name="Elipse 1399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401" name="Grupo 1400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402" name="Grupo 140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404" name="Grupo 140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1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2" name="Retângulo de cantos arredondados 141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5" name="Lua 140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6" name="Lua 140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07" name="Grupo 140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0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0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03" name="Retângulo de cantos arredondados 140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888" name="Grupo 887"/>
          <p:cNvGrpSpPr/>
          <p:nvPr/>
        </p:nvGrpSpPr>
        <p:grpSpPr>
          <a:xfrm rot="20394003">
            <a:off x="5764265" y="3083286"/>
            <a:ext cx="1445949" cy="1530331"/>
            <a:chOff x="2145512" y="156492"/>
            <a:chExt cx="2303841" cy="2438288"/>
          </a:xfrm>
        </p:grpSpPr>
        <p:grpSp>
          <p:nvGrpSpPr>
            <p:cNvPr id="88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928" name="Retângulo 92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29" name="Grupo 928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941" name="Triângulo isósceles 940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2" name="Triângulo isósceles 941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3" name="Triângulo isósceles 942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4" name="Triângulo isósceles 943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5" name="Triângulo isósceles 94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6" name="Triângulo isósceles 94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7" name="Triângulo isósceles 94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8" name="Triângulo isósceles 94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9" name="Triângulo isósceles 94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0" name="Triângulo isósceles 94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30" name="Grupo 92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31" name="Triângulo isósceles 9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2" name="Triângulo isósceles 9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3" name="Triângulo isósceles 9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4" name="Triângulo isósceles 9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5" name="Triângulo isósceles 9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6" name="Triângulo isósceles 9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7" name="Triângulo isósceles 9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8" name="Triângulo isósceles 9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9" name="Triângulo isósceles 9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0" name="Triângulo isósceles 9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9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905" name="Retângulo 90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06" name="Grupo 90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18" name="Triângulo isósceles 91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9" name="Triângulo isósceles 91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0" name="Triângulo isósceles 91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1" name="Triângulo isósceles 92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2" name="Triângulo isósceles 92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3" name="Triângulo isósceles 92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4" name="Triângulo isósceles 92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5" name="Triângulo isósceles 92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6" name="Triângulo isósceles 92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7" name="Triângulo isósceles 92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07" name="Grupo 90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08" name="Triângulo isósceles 9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9" name="Triângulo isósceles 9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0" name="Triângulo isósceles 9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1" name="Triângulo isósceles 9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2" name="Triângulo isósceles 9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3" name="Triângulo isósceles 9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4" name="Triângulo isósceles 9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5" name="Triângulo isósceles 9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6" name="Triângulo isósceles 9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7" name="Triângulo isósceles 9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91" name="Retângulo de cantos arredondados 890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92" name="Elipse 891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893" name="Grupo 892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894" name="Grupo 89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896" name="Grupo 89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0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4" name="Retângulo de cantos arredondados 90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97" name="Lua 89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98" name="Lua 89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0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95" name="Retângulo de cantos arredondados 89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951" name="Grupo 950"/>
          <p:cNvGrpSpPr/>
          <p:nvPr/>
        </p:nvGrpSpPr>
        <p:grpSpPr>
          <a:xfrm rot="881034">
            <a:off x="6518066" y="4445548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95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991" name="Retângulo 99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92" name="Grupo 99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04" name="Triângulo isósceles 10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5" name="Triângulo isósceles 10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6" name="Triângulo isósceles 10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7" name="Triângulo isósceles 10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8" name="Triângulo isósceles 10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9" name="Triângulo isósceles 10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0" name="Triângulo isósceles 10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1" name="Triângulo isósceles 10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2" name="Triângulo isósceles 10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3" name="Triângulo isósceles 10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93" name="Grupo 99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94" name="Triângulo isósceles 9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5" name="Triângulo isósceles 9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6" name="Triângulo isósceles 9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7" name="Triângulo isósceles 9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8" name="Triângulo isósceles 9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9" name="Triângulo isósceles 9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0" name="Triângulo isósceles 9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1" name="Triângulo isósceles 10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2" name="Triângulo isósceles 10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3" name="Triângulo isósceles 10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5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968" name="Retângulo 96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69" name="Grupo 96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81" name="Triângulo isósceles 98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2" name="Triângulo isósceles 98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3" name="Triângulo isósceles 98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4" name="Triângulo isósceles 98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5" name="Triângulo isósceles 98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6" name="Triângulo isósceles 98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7" name="Triângulo isósceles 98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8" name="Triângulo isósceles 98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9" name="Triângulo isósceles 98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0" name="Triângulo isósceles 98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70" name="Grupo 96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1" name="Triângulo isósceles 9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2" name="Triângulo isósceles 9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3" name="Triângulo isósceles 9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4" name="Triângulo isósceles 9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5" name="Triângulo isósceles 9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6" name="Triângulo isósceles 9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7" name="Triângulo isósceles 9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8" name="Triângulo isósceles 9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9" name="Triângulo isósceles 97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0" name="Triângulo isósceles 97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54" name="Retângulo de cantos arredondados 95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55" name="Elipse 95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56" name="Grupo 95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957" name="Grupo 95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959" name="Grupo 95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6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7" name="Retângulo de cantos arredondados 96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0" name="Lua 95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61" name="Lua 96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962" name="Grupo 96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6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8" name="Retângulo de cantos arredondados 95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 rot="20943555">
            <a:off x="-789657" y="3072383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4" name="Retângulo 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" name="Triângulo isósceles 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" name="Triângulo isósceles 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" name="Retângulo 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" name="Triângulo isósceles 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" name="Triângulo isósceles 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" name="Triângulo isósceles 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Retângulo de cantos arredondados 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Lua 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" name="Retângulo de cantos arredondados 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 rot="1470501">
            <a:off x="-744741" y="4380623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07" name="Retângulo 1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0" name="Triângulo isósceles 1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1" name="Triângulo isósceles 1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" name="Triângulo isósceles 1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" name="Triângulo isósceles 1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" name="Triângulo isósceles 12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" name="Triângulo isósceles 12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Triângulo isósceles 12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" name="Triângulo isósceles 12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" name="Triângulo isósceles 12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84" name="Retângulo 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" name="Triângulo isósceles 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" name="Triângulo isósceles 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7" name="Triângulo isósceles 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9" name="Triângulo isósceles 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" name="Triângulo isósceles 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" name="Triângulo isósceles 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" name="Triângulo isósceles 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" name="Triângulo isósceles 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" name="Triângulo isósceles 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" name="Triângulo isósceles 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6" name="Triângulo isósceles 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" name="Retângulo de cantos arredondados 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5" name="Grupo 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de cantos arredondados 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6" name="Lua 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Lua 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4" name="Retângulo de cantos arredondados 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0" name="Grupo 129"/>
          <p:cNvGrpSpPr/>
          <p:nvPr/>
        </p:nvGrpSpPr>
        <p:grpSpPr>
          <a:xfrm rot="1411835">
            <a:off x="1188194" y="3160189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0" name="Retângulo 1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3" name="Triângulo isósceles 18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4" name="Triângulo isósceles 18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5" name="Triângulo isósceles 1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9" name="Triângulo isósceles 1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0" name="Triângulo isósceles 1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1" name="Triângulo isósceles 1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2" name="Triângulo isósceles 1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" name="Triângulo isósceles 1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" name="Triângulo isósceles 1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" name="Triângulo isósceles 1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" name="Triângulo isósceles 1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" name="Triângulo isósceles 1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" name="Triângulo isósceles 1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" name="Triângulo isósceles 1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" name="Triângulo isósceles 1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47" name="Retângulo 1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0" name="Triângulo isósceles 1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" name="Triângulo isósceles 1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" name="Triângulo isósceles 1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5" name="Triângulo isósceles 1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" name="Triângulo isósceles 1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" name="Triângulo isósceles 1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" name="Triângulo isósceles 16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" name="Triângulo isósceles 16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" name="Triângulo isósceles 1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" name="Triângulo isósceles 1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" name="Triângulo isósceles 1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3" name="Triângulo isósceles 1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" name="Triângulo isósceles 1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" name="Triângulo isósceles 1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" name="Triângulo isósceles 1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" name="Triângulo isósceles 1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9" name="Triângulo isósceles 1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" name="Retângulo de cantos arredondados 1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de cantos arredondados 1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Lua 1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" name="Lua 1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7" name="Retângulo de cantos arredondados 1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93" name="Grupo 192"/>
          <p:cNvGrpSpPr/>
          <p:nvPr/>
        </p:nvGrpSpPr>
        <p:grpSpPr>
          <a:xfrm rot="881034">
            <a:off x="307421" y="3098089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19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233" name="Retângulo 23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4" name="Grupo 23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6" name="Triângulo isósceles 24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0" name="Triângulo isósceles 24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1" name="Triângulo isósceles 25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2" name="Triângulo isósceles 25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36" name="Triângulo isósceles 23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7" name="Triângulo isósceles 23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8" name="Triângulo isósceles 23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9" name="Triângulo isósceles 23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0" name="Triângulo isósceles 23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1" name="Triângulo isósceles 24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2" name="Triângulo isósceles 24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3" name="Triângulo isósceles 24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4" name="Triângulo isósceles 24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5" name="Triângulo isósceles 24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0" name="Retângulo 20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11" name="Grupo 21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23" name="Triângulo isósceles 22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4" name="Triângulo isósceles 22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5" name="Triângulo isósceles 22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6" name="Triângulo isósceles 22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7" name="Triângulo isósceles 22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8" name="Triângulo isósceles 22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9" name="Triângulo isósceles 22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0" name="Triângulo isósceles 22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1" name="Triângulo isósceles 23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2" name="Triângulo isósceles 23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12" name="Grupo 21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13" name="Triângulo isósceles 21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6" name="Triângulo isósceles 21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7" name="Triângulo isósceles 21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8" name="Triângulo isósceles 21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9" name="Triângulo isósceles 21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0" name="Triângulo isósceles 21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1" name="Triângulo isósceles 22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2" name="Triângulo isósceles 22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6" name="Retângulo de cantos arredondados 19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99" name="Grupo 19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0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de cantos arredondados 20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2" name="Lua 20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3" name="Lua 20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04" name="Grupo 20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0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0" name="Retângulo de cantos arredondados 19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-14964" y="4487347"/>
            <a:ext cx="1445949" cy="1530331"/>
            <a:chOff x="2145512" y="156492"/>
            <a:chExt cx="2303841" cy="2438288"/>
          </a:xfrm>
        </p:grpSpPr>
        <p:grpSp>
          <p:nvGrpSpPr>
            <p:cNvPr id="25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296" name="Retângulo 29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7" name="Grupo 29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309" name="Triângulo isósceles 30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7" name="Triângulo isósceles 31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8" name="Triângulo isósceles 31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98" name="Grupo 29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99" name="Triângulo isósceles 29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7" name="Triângulo isósceles 30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273" name="Retângulo 27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4" name="Grupo 27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86" name="Triângulo isósceles 28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4" name="Triângulo isósceles 29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5" name="Triângulo isósceles 29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76" name="Triângulo isósceles 27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4" name="Triângulo isósceles 28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9" name="Retângulo de cantos arredondados 25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261" name="Grupo 26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262" name="Grupo 26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4" name="Grupo 26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7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27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Lua 26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6" name="Lua 26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67" name="Grupo 26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3" name="Retângulo de cantos arredondados 26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82" name="Grupo 381"/>
          <p:cNvGrpSpPr/>
          <p:nvPr/>
        </p:nvGrpSpPr>
        <p:grpSpPr>
          <a:xfrm rot="20846312">
            <a:off x="2646024" y="4455943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38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422" name="Retângulo 4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3" name="Grupo 42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435" name="Triângulo isósceles 4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6" name="Triângulo isósceles 4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7" name="Triângulo isósceles 4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8" name="Triângulo isósceles 4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9" name="Triângulo isósceles 43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0" name="Triângulo isósceles 43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1" name="Triângulo isósceles 44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2" name="Triângulo isósceles 44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3" name="Triângulo isósceles 44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4" name="Triângulo isósceles 44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24" name="Grupo 42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25" name="Triângulo isósceles 4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6" name="Triângulo isósceles 4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7" name="Triângulo isósceles 4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8" name="Triângulo isósceles 4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9" name="Triângulo isósceles 4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0" name="Triângulo isósceles 4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1" name="Triângulo isósceles 4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2" name="Triângulo isósceles 4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3" name="Triângulo isósceles 4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4" name="Triângulo isósceles 4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399" name="Retângulo 39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00" name="Grupo 39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412" name="Triângulo isósceles 41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3" name="Triângulo isósceles 41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4" name="Triângulo isósceles 41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1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1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02" name="Triângulo isósceles 40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3" name="Triângulo isósceles 40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4" name="Triângulo isósceles 40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5" name="Triângulo isósceles 40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6" name="Triângulo isósceles 40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7" name="Triângulo isósceles 40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8" name="Triângulo isósceles 40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9" name="Triângulo isósceles 40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0" name="Triângulo isósceles 40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1" name="Triângulo isósceles 41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5" name="Retângulo de cantos arredondados 38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86" name="Elipse 38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88" name="Grupo 38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90" name="Grupo 38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9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1" name="Lua 39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2" name="Lua 39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93" name="Grupo 39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9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9" name="Retângulo de cantos arredondados 38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7" name="Grupo 446"/>
          <p:cNvGrpSpPr/>
          <p:nvPr/>
        </p:nvGrpSpPr>
        <p:grpSpPr>
          <a:xfrm rot="1143196">
            <a:off x="3555217" y="4422056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44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87" name="Retângulo 48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88" name="Grupo 48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00" name="Triângulo isósceles 4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1" name="Triângulo isósceles 5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2" name="Triângulo isósceles 5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3" name="Triângulo isósceles 5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4" name="Triângulo isósceles 5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5" name="Triângulo isósceles 5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6" name="Triângulo isósceles 5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7" name="Triângulo isósceles 5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8" name="Triângulo isósceles 5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9" name="Triângulo isósceles 5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89" name="Grupo 48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90" name="Triângulo isósceles 48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1" name="Triângulo isósceles 49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2" name="Triângulo isósceles 49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3" name="Triângulo isósceles 49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4" name="Triângulo isósceles 49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5" name="Triângulo isósceles 49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6" name="Triângulo isósceles 49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7" name="Triângulo isósceles 49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8" name="Triângulo isósceles 49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9" name="Triângulo isósceles 49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464" name="Retângulo 46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5" name="Grupo 46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7" name="Triângulo isósceles 47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8" name="Triângulo isósceles 47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9" name="Triângulo isósceles 47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0" name="Triângulo isósceles 47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1" name="Triângulo isósceles 48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2" name="Triângulo isósceles 48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3" name="Triângulo isósceles 48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4" name="Triângulo isósceles 48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5" name="Triângulo isósceles 48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6" name="Triângulo isósceles 48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6" name="Grupo 46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67" name="Triângulo isósceles 46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8" name="Triângulo isósceles 46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9" name="Triângulo isósceles 46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0" name="Triângulo isósceles 46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1" name="Triângulo isósceles 47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2" name="Triângulo isósceles 47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3" name="Triângulo isósceles 47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4" name="Triângulo isósceles 47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5" name="Triângulo isósceles 47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6" name="Triângulo isósceles 47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0" name="Retângulo de cantos arredondados 44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452" name="Grupo 45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453" name="Grupo 45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455" name="Grupo 45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46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3" name="Retângulo de cantos arredondados 46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6" name="Lua 45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7" name="Lua 45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458" name="Grupo 45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45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4" name="Retângulo de cantos arredondados 45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10" name="Grupo 509"/>
          <p:cNvGrpSpPr/>
          <p:nvPr/>
        </p:nvGrpSpPr>
        <p:grpSpPr>
          <a:xfrm rot="503187">
            <a:off x="5894952" y="4497372"/>
            <a:ext cx="1445951" cy="1530331"/>
            <a:chOff x="-180528" y="2276879"/>
            <a:chExt cx="2857575" cy="3024330"/>
          </a:xfrm>
          <a:effectLst/>
        </p:grpSpPr>
        <p:grpSp>
          <p:nvGrpSpPr>
            <p:cNvPr id="51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9"/>
              <a:ext cx="2857575" cy="3024330"/>
              <a:chOff x="3787347" y="611225"/>
              <a:chExt cx="2714221" cy="2854587"/>
            </a:xfrm>
            <a:solidFill>
              <a:srgbClr val="7A34AE"/>
            </a:solidFill>
          </p:grpSpPr>
          <p:sp>
            <p:nvSpPr>
              <p:cNvPr id="550" name="Retângulo 54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51" name="Grupo 550"/>
              <p:cNvGrpSpPr/>
              <p:nvPr/>
            </p:nvGrpSpPr>
            <p:grpSpPr>
              <a:xfrm>
                <a:off x="3787347" y="611225"/>
                <a:ext cx="2703475" cy="108013"/>
                <a:chOff x="5952287" y="2088395"/>
                <a:chExt cx="2850831" cy="216025"/>
              </a:xfrm>
              <a:grpFill/>
            </p:grpSpPr>
            <p:sp>
              <p:nvSpPr>
                <p:cNvPr id="563" name="Triângulo isósceles 56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4" name="Triângulo isósceles 56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5" name="Triângulo isósceles 564"/>
                <p:cNvSpPr/>
                <p:nvPr/>
              </p:nvSpPr>
              <p:spPr>
                <a:xfrm>
                  <a:off x="6520842" y="2088396"/>
                  <a:ext cx="288031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6" name="Triângulo isósceles 56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7" name="Triângulo isósceles 56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8" name="Triângulo isósceles 56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9" name="Triângulo isósceles 56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0" name="Triângulo isósceles 56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1" name="Triângulo isósceles 57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2" name="Triângulo isósceles 57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52" name="Grupo 55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53" name="Triângulo isósceles 55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4" name="Triângulo isósceles 55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5" name="Triângulo isósceles 55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7" name="Triângulo isósceles 55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8" name="Triângulo isósceles 55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9" name="Triângulo isósceles 55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0" name="Triângulo isósceles 55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1" name="Triângulo isósceles 56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2" name="Triângulo isósceles 56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527" name="Retângulo 52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28" name="Grupo 52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40" name="Triângulo isósceles 53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2" name="Triângulo isósceles 54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3" name="Triângulo isósceles 54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4" name="Triângulo isósceles 54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5" name="Triângulo isósceles 54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6" name="Triângulo isósceles 54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7" name="Triângulo isósceles 54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8" name="Triângulo isósceles 54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9" name="Triângulo isósceles 54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29" name="Grupo 52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30" name="Triângulo isósceles 52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1" name="Triângulo isósceles 53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2" name="Triângulo isósceles 53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3" name="Triângulo isósceles 53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4" name="Triângulo isósceles 53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6" name="Triângulo isósceles 53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7" name="Triângulo isósceles 53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8" name="Triângulo isósceles 53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9" name="Triângulo isósceles 53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13" name="Retângulo de cantos arredondados 51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14" name="Elipse 51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15" name="Grupo 51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16" name="Grupo 51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18" name="Grupo 51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2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 de cantos arredondados 52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19" name="Lua 51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20" name="Lua 519"/>
                <p:cNvSpPr/>
                <p:nvPr/>
              </p:nvSpPr>
              <p:spPr>
                <a:xfrm rot="4888875">
                  <a:off x="4622461" y="2588503"/>
                  <a:ext cx="483050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21" name="Grupo 52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2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7" name="Retângulo de cantos arredondados 51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73" name="Grupo 572"/>
          <p:cNvGrpSpPr/>
          <p:nvPr/>
        </p:nvGrpSpPr>
        <p:grpSpPr>
          <a:xfrm rot="756484">
            <a:off x="3559430" y="3065804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57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613" name="Retângulo 6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14" name="Grupo 61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26" name="Triângulo isósceles 6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7" name="Triângulo isósceles 6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8" name="Triângulo isósceles 6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9" name="Triângulo isósceles 6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0" name="Triângulo isósceles 6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1" name="Triângulo isósceles 6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2" name="Triângulo isósceles 63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3" name="Triângulo isósceles 63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4" name="Triângulo isósceles 63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5" name="Triângulo isósceles 63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15" name="Grupo 6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16" name="Triângulo isósceles 6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7" name="Triângulo isósceles 6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8" name="Triângulo isósceles 6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9" name="Triângulo isósceles 6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0" name="Triângulo isósceles 6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1" name="Triângulo isósceles 6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2" name="Triângulo isósceles 6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3" name="Triângulo isósceles 6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4" name="Triângulo isósceles 6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5" name="Triângulo isósceles 6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590" name="Retângulo 58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91" name="Grupo 590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603" name="Triângulo isósceles 60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4" name="Triângulo isósceles 60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5" name="Triângulo isósceles 60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6" name="Triângulo isósceles 60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7" name="Triângulo isósceles 60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8" name="Triângulo isósceles 60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9" name="Triângulo isósceles 60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0" name="Triângulo isósceles 60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1" name="Triângulo isósceles 610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2" name="Triângulo isósceles 611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92" name="Grupo 59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93" name="Triângulo isósceles 59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4" name="Triângulo isósceles 59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5" name="Triângulo isósceles 59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6" name="Triângulo isósceles 59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7" name="Triângulo isósceles 59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8" name="Triângulo isósceles 59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9" name="Triângulo isósceles 59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0" name="Triângulo isósceles 59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1" name="Triângulo isósceles 60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6" name="Retângulo de cantos arredondados 57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77" name="Elipse 57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78" name="Grupo 57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81" name="Grupo 58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8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9" name="Retângulo de cantos arredondados 58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82" name="Lua 58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3" name="Lua 58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84" name="Grupo 58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8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0" name="Retângulo de cantos arredondados 57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36" name="Grupo 635"/>
          <p:cNvGrpSpPr/>
          <p:nvPr/>
        </p:nvGrpSpPr>
        <p:grpSpPr>
          <a:xfrm rot="20394003">
            <a:off x="2253590" y="3075386"/>
            <a:ext cx="1445949" cy="1530331"/>
            <a:chOff x="2145512" y="156492"/>
            <a:chExt cx="2303841" cy="2438288"/>
          </a:xfrm>
        </p:grpSpPr>
        <p:grpSp>
          <p:nvGrpSpPr>
            <p:cNvPr id="63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676" name="Retângulo 67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77" name="Grupo 67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689" name="Triângulo isósceles 68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0" name="Triângulo isósceles 68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1" name="Triângulo isósceles 69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2" name="Triângulo isósceles 69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3" name="Triângulo isósceles 69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4" name="Triângulo isósceles 69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5" name="Triângulo isósceles 69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6" name="Triângulo isósceles 69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7" name="Triângulo isósceles 69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8" name="Triângulo isósceles 69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78" name="Grupo 67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79" name="Triângulo isósceles 67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0" name="Triângulo isósceles 67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1" name="Triângulo isósceles 68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2" name="Triângulo isósceles 68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3" name="Triângulo isósceles 68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4" name="Triângulo isósceles 68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5" name="Triângulo isósceles 68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6" name="Triângulo isósceles 68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7" name="Triângulo isósceles 68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8" name="Triângulo isósceles 68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653" name="Retângulo 65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54" name="Grupo 65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66" name="Triângulo isósceles 66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7" name="Triângulo isósceles 66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8" name="Triângulo isósceles 66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9" name="Triângulo isósceles 66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0" name="Triângulo isósceles 66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1" name="Triângulo isósceles 67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2" name="Triângulo isósceles 67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3" name="Triângulo isósceles 67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4" name="Triângulo isósceles 67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5" name="Triângulo isósceles 67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55" name="Grupo 65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56" name="Triângulo isósceles 65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7" name="Triângulo isósceles 65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8" name="Triângulo isósceles 65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9" name="Triângulo isósceles 65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0" name="Triângulo isósceles 65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1" name="Triângulo isósceles 66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2" name="Triângulo isósceles 66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3" name="Triângulo isósceles 66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4" name="Triângulo isósceles 66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5" name="Triângulo isósceles 66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9" name="Retângulo de cantos arredondados 63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640" name="Elipse 63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641" name="Grupo 64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642" name="Grupo 64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644" name="Grupo 64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65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2" name="Retângulo de cantos arredondados 65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5" name="Lua 64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46" name="Lua 64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647" name="Grupo 64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64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43" name="Retângulo de cantos arredondados 64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99" name="Grupo 698"/>
          <p:cNvGrpSpPr/>
          <p:nvPr/>
        </p:nvGrpSpPr>
        <p:grpSpPr>
          <a:xfrm rot="20615659">
            <a:off x="4721851" y="4438549"/>
            <a:ext cx="1445949" cy="1530335"/>
            <a:chOff x="-180528" y="2276869"/>
            <a:chExt cx="2857575" cy="3024339"/>
          </a:xfrm>
          <a:effectLst/>
        </p:grpSpPr>
        <p:grpSp>
          <p:nvGrpSpPr>
            <p:cNvPr id="70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739" name="Retângulo 73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40" name="Grupo 739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752" name="Triângulo isósceles 751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3" name="Triângulo isósceles 752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4" name="Triângulo isósceles 75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5" name="Triângulo isósceles 75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6" name="Triângulo isósceles 75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7" name="Triângulo isósceles 75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8" name="Triângulo isósceles 75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9" name="Triângulo isósceles 75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0" name="Triângulo isósceles 75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1" name="Triângulo isósceles 76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41" name="Grupo 74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42" name="Triângulo isósceles 74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3" name="Triângulo isósceles 74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4" name="Triângulo isósceles 74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5" name="Triângulo isósceles 74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6" name="Triângulo isósceles 74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7" name="Triângulo isósceles 74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8" name="Triângulo isósceles 74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9" name="Triângulo isósceles 74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0" name="Triângulo isósceles 74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1" name="Triângulo isósceles 75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716" name="Retângulo 71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17" name="Grupo 716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29" name="Triângulo isósceles 72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0" name="Triângulo isósceles 72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1" name="Triângulo isósceles 73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2" name="Triângulo isósceles 73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3" name="Triângulo isósceles 73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4" name="Triângulo isósceles 73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5" name="Triângulo isósceles 73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6" name="Triângulo isósceles 73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7" name="Triângulo isósceles 73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8" name="Triângulo isósceles 73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18" name="Grupo 71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19" name="Triângulo isósceles 71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0" name="Triângulo isósceles 71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1" name="Triângulo isósceles 72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2" name="Triângulo isósceles 72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3" name="Triângulo isósceles 72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4" name="Triângulo isósceles 72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5" name="Triângulo isósceles 72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6" name="Triângulo isósceles 72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7" name="Triângulo isósceles 72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8" name="Triângulo isósceles 72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2" name="Retângulo de cantos arredondados 70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03" name="Elipse 702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04" name="Grupo 703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05" name="Grupo 704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07" name="Grupo 706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13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4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5" name="Retângulo de cantos arredondados 714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8" name="Lua 707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09" name="Lua 708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10" name="Grupo 709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11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2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6" name="Retângulo de cantos arredondados 705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762" name="Grupo 761"/>
          <p:cNvGrpSpPr/>
          <p:nvPr/>
        </p:nvGrpSpPr>
        <p:grpSpPr>
          <a:xfrm rot="20846312">
            <a:off x="4668680" y="3208932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76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802" name="Retângulo 80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03" name="Grupo 80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815" name="Triângulo isósceles 81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6" name="Triângulo isósceles 81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8" name="Triângulo isósceles 81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9" name="Triângulo isósceles 81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0" name="Triângulo isósceles 81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1" name="Triângulo isósceles 82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3" name="Triângulo isósceles 82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4" name="Triângulo isósceles 82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04" name="Grupo 80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05" name="Triângulo isósceles 80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6" name="Triângulo isósceles 80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8" name="Triângulo isósceles 80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9" name="Triângulo isósceles 80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0" name="Triângulo isósceles 80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1" name="Triângulo isósceles 81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3" name="Triângulo isósceles 81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4" name="Triângulo isósceles 81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779" name="Retângulo 77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80" name="Grupo 77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792" name="Triângulo isósceles 79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3" name="Triângulo isósceles 79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4" name="Triângulo isósceles 79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5" name="Triângulo isósceles 79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6" name="Triângulo isósceles 79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7" name="Triângulo isósceles 79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8" name="Triângulo isósceles 79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9" name="Triângulo isósceles 79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0" name="Triângulo isósceles 79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1" name="Triângulo isósceles 80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81" name="Grupo 78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82" name="Triângulo isósceles 78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3" name="Triângulo isósceles 78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4" name="Triângulo isósceles 78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5" name="Triângulo isósceles 78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6" name="Triângulo isósceles 78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7" name="Triângulo isósceles 78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8" name="Triângulo isósceles 78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9" name="Triângulo isósceles 78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0" name="Triângulo isósceles 78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1" name="Triângulo isósceles 79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65" name="Retângulo de cantos arredondados 76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66" name="Elipse 76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67" name="Grupo 76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68" name="Grupo 76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70" name="Grupo 76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7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8" name="Retângulo de cantos arredondados 77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1" name="Lua 77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2" name="Lua 77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73" name="Grupo 77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7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9" name="Retângulo de cantos arredondados 76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078" name="Grupo 1077"/>
          <p:cNvGrpSpPr/>
          <p:nvPr/>
        </p:nvGrpSpPr>
        <p:grpSpPr>
          <a:xfrm rot="1401979">
            <a:off x="6908729" y="3159161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107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18" name="Retângulo 111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19" name="Grupo 111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31" name="Triângulo isósceles 11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2" name="Triângulo isósceles 11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3" name="Triângulo isósceles 11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4" name="Triângulo isósceles 11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5" name="Triângulo isósceles 11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6" name="Triângulo isósceles 11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7" name="Triângulo isósceles 11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8" name="Triângulo isósceles 11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9" name="Triângulo isósceles 11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0" name="Triângulo isósceles 11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20" name="Grupo 111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21" name="Triângulo isósceles 112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2" name="Triângulo isósceles 112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3" name="Triângulo isósceles 112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4" name="Triângulo isósceles 112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5" name="Triângulo isósceles 112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6" name="Triângulo isósceles 112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7" name="Triângulo isósceles 112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8" name="Triângulo isósceles 112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9" name="Triângulo isósceles 112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0" name="Triângulo isósceles 112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8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095" name="Retângulo 109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96" name="Grupo 109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8" name="Triângulo isósceles 11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9" name="Triângulo isósceles 11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0" name="Triângulo isósceles 11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1" name="Triângulo isósceles 11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2" name="Triângulo isósceles 11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3" name="Triângulo isósceles 11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4" name="Triângulo isósceles 11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5" name="Triângulo isósceles 11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6" name="Triângulo isósceles 11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7" name="Triângulo isósceles 11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7" name="Grupo 109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98" name="Triângulo isósceles 109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99" name="Triângulo isósceles 109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0" name="Triângulo isósceles 109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1" name="Triângulo isósceles 110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2" name="Triângulo isósceles 110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3" name="Triângulo isósceles 110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4" name="Triângulo isósceles 110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5" name="Triângulo isósceles 110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6" name="Triângulo isósceles 110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7" name="Triângulo isósceles 110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81" name="Retângulo de cantos arredondados 1080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82" name="Elipse 1081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083" name="Grupo 1082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84" name="Grupo 108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086" name="Grupo 108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09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4" name="Retângulo de cantos arredondados 109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7" name="Lua 108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88" name="Lua 108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089" name="Grupo 108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09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85" name="Retângulo de cantos arredondados 108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141" name="Grupo 1140"/>
          <p:cNvGrpSpPr/>
          <p:nvPr/>
        </p:nvGrpSpPr>
        <p:grpSpPr>
          <a:xfrm rot="19708008">
            <a:off x="7607094" y="4357678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14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81" name="Retângulo 118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82" name="Grupo 118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94" name="Triângulo isósceles 11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5" name="Triângulo isósceles 11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6" name="Triângulo isósceles 11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7" name="Triângulo isósceles 11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8" name="Triângulo isósceles 11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9" name="Triângulo isósceles 11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0" name="Triângulo isósceles 11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1" name="Triângulo isósceles 12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2" name="Triângulo isósceles 12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3" name="Triângulo isósceles 12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118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84" name="Triângulo isósceles 11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5" name="Triângulo isósceles 11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6" name="Triângulo isósceles 11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7" name="Triângulo isósceles 11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8" name="Triângulo isósceles 11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9" name="Triângulo isósceles 11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0" name="Triângulo isósceles 11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1" name="Triângulo isósceles 11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2" name="Triângulo isósceles 11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3" name="Triângulo isósceles 11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4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158" name="Retângulo 115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59" name="Grupo 1158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171" name="Triângulo isósceles 11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2" name="Triângulo isósceles 11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3" name="Triângulo isósceles 11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4" name="Triângulo isósceles 11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5" name="Triângulo isósceles 11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6" name="Triângulo isósceles 11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7" name="Triângulo isósceles 11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8" name="Triângulo isósceles 11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9" name="Triângulo isósceles 1178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0" name="Triângulo isósceles 1179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60" name="Grupo 115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61" name="Triângulo isósceles 116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2" name="Triângulo isósceles 116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3" name="Triângulo isósceles 116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4" name="Triângulo isósceles 116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5" name="Triângulo isósceles 116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6" name="Triângulo isósceles 116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7" name="Triângulo isósceles 116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8" name="Triângulo isósceles 116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9" name="Triângulo isósceles 116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0" name="Triângulo isósceles 116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44" name="Retângulo de cantos arredondados 114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45" name="Elipse 114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146" name="Grupo 114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147" name="Grupo 114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149" name="Grupo 114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15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7" name="Retângulo de cantos arredondados 115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0" name="Lua 114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1" name="Lua 115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152" name="Grupo 115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15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8" name="Retângulo de cantos arredondados 114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04" name="Grupo 1203"/>
          <p:cNvGrpSpPr/>
          <p:nvPr/>
        </p:nvGrpSpPr>
        <p:grpSpPr>
          <a:xfrm rot="1470501">
            <a:off x="7927995" y="3161065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120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244" name="Retângulo 12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45" name="Grupo 12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57" name="Triângulo isósceles 12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8" name="Triângulo isósceles 12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9" name="Triângulo isósceles 12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0" name="Triângulo isósceles 12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1" name="Triângulo isósceles 12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2" name="Triângulo isósceles 12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3" name="Triângulo isósceles 12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4" name="Triângulo isósceles 12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5" name="Triângulo isósceles 12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6" name="Triângulo isósceles 12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46" name="Grupo 12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47" name="Triângulo isósceles 12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8" name="Triângulo isósceles 12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9" name="Triângulo isósceles 12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0" name="Triângulo isósceles 12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1" name="Triângulo isósceles 12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2" name="Triângulo isósceles 12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3" name="Triângulo isósceles 12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4" name="Triângulo isósceles 12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5" name="Triângulo isósceles 12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6" name="Triângulo isósceles 12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221" name="Retângulo 12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22" name="Grupo 12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34" name="Triângulo isósceles 12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5" name="Triângulo isósceles 12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6" name="Triângulo isósceles 12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7" name="Triângulo isósceles 12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8" name="Triângulo isósceles 12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9" name="Triângulo isósceles 12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0" name="Triângulo isósceles 12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1" name="Triângulo isósceles 12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2" name="Triângulo isósceles 12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3" name="Triângulo isósceles 12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23" name="Grupo 12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24" name="Triângulo isósceles 12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5" name="Triângulo isósceles 12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6" name="Triângulo isósceles 12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7" name="Triângulo isósceles 12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8" name="Triângulo isósceles 12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9" name="Triângulo isósceles 12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0" name="Triângulo isósceles 12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1" name="Triângulo isósceles 12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2" name="Triângulo isósceles 12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3" name="Triângulo isósceles 12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07" name="Retângulo de cantos arredondados 120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08" name="Elipse 120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09" name="Grupo 120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10" name="Grupo 120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12" name="Grupo 12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0" name="Retângulo de cantos arredondados 12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13" name="Lua 12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4" name="Lua 12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15" name="Grupo 12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1" name="Retângulo de cantos arredondados 12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67" name="Grupo 1266"/>
          <p:cNvGrpSpPr/>
          <p:nvPr/>
        </p:nvGrpSpPr>
        <p:grpSpPr>
          <a:xfrm rot="20846312">
            <a:off x="8543221" y="4456395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2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307" name="Retângulo 13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08" name="Grupo 1307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320" name="Triângulo isósceles 13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1" name="Triângulo isósceles 13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2" name="Triângulo isósceles 13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3" name="Triângulo isósceles 13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4" name="Triângulo isósceles 1323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5" name="Triângulo isósceles 1324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6" name="Triângulo isósceles 1325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7" name="Triângulo isósceles 1326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8" name="Triângulo isósceles 1327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9" name="Triângulo isósceles 1328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09" name="Grupo 13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10" name="Triângulo isósceles 13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1" name="Triângulo isósceles 13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2" name="Triângulo isósceles 13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3" name="Triângulo isósceles 13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4" name="Triângulo isósceles 13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5" name="Triângulo isósceles 13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6" name="Triângulo isósceles 13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7" name="Triângulo isósceles 13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8" name="Triângulo isósceles 13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9" name="Triângulo isósceles 13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284" name="Retângulo 12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85" name="Grupo 1284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297" name="Triângulo isósceles 1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8" name="Triângulo isósceles 1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9" name="Triângulo isósceles 1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0" name="Triângulo isósceles 1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1" name="Triângulo isósceles 1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2" name="Triângulo isósceles 1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3" name="Triângulo isósceles 1302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4" name="Triângulo isósceles 1303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5" name="Triângulo isósceles 1304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6" name="Triângulo isósceles 1305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2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87" name="Triângulo isósceles 12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8" name="Triângulo isósceles 12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9" name="Triângulo isósceles 12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0" name="Triângulo isósceles 12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1" name="Triângulo isósceles 12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2" name="Triângulo isósceles 12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3" name="Triângulo isósceles 12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4" name="Triângulo isósceles 12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5" name="Triângulo isósceles 12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6" name="Triângulo isósceles 12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70" name="Retângulo de cantos arredondados 12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71" name="Elipse 12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72" name="Grupo 12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73" name="Grupo 12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75" name="Grupo 12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de cantos arredondados 12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76" name="Lua 12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7" name="Lua 12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78" name="Grupo 12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74" name="Retângulo de cantos arredondados 12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30" name="Grupo 1329"/>
          <p:cNvGrpSpPr/>
          <p:nvPr/>
        </p:nvGrpSpPr>
        <p:grpSpPr>
          <a:xfrm rot="20792089">
            <a:off x="8822076" y="3032661"/>
            <a:ext cx="1445950" cy="1530336"/>
            <a:chOff x="-180528" y="2276869"/>
            <a:chExt cx="2857575" cy="3024339"/>
          </a:xfrm>
          <a:effectLst/>
        </p:grpSpPr>
        <p:grpSp>
          <p:nvGrpSpPr>
            <p:cNvPr id="13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1370" name="Retângulo 13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71" name="Grupo 1370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1383" name="Triângulo isósceles 1382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4" name="Triângulo isósceles 1383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5" name="Triângulo isósceles 13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6" name="Triângulo isósceles 13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7" name="Triângulo isósceles 13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8" name="Triângulo isósceles 13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9" name="Triângulo isósceles 13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0" name="Triângulo isósceles 13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1" name="Triângulo isósceles 13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2" name="Triângulo isósceles 13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72" name="Grupo 13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73" name="Triângulo isósceles 13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4" name="Triângulo isósceles 13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5" name="Triângulo isósceles 13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6" name="Triângulo isósceles 13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7" name="Triângulo isósceles 13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8" name="Triângulo isósceles 13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9" name="Triângulo isósceles 13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0" name="Triângulo isósceles 13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1" name="Triângulo isósceles 13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2" name="Triângulo isósceles 13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347" name="Retângulo 13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48" name="Grupo 134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60" name="Triângulo isósceles 13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1" name="Triângulo isósceles 13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2" name="Triângulo isósceles 13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3" name="Triângulo isósceles 13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4" name="Triângulo isósceles 13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5" name="Triângulo isósceles 13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6" name="Triângulo isósceles 13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7" name="Triângulo isósceles 13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8" name="Triângulo isósceles 136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9" name="Triângulo isósceles 136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49" name="Grupo 13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50" name="Triângulo isósceles 13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1" name="Triângulo isósceles 13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2" name="Triângulo isósceles 13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3" name="Triângulo isósceles 13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4" name="Triângulo isósceles 13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5" name="Triângulo isósceles 13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6" name="Triângulo isósceles 13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7" name="Triângulo isósceles 13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8" name="Triângulo isósceles 13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9" name="Triângulo isósceles 13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3" name="Retângulo de cantos arredondados 13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34" name="Elipse 13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35" name="Grupo 13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36" name="Grupo 13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38" name="Grupo 13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3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6" name="Retângulo de cantos arredondados 13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39" name="Lua 13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0" name="Lua 13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341" name="Grupo 13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3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7" name="Retângulo de cantos arredondados 13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sp>
        <p:nvSpPr>
          <p:cNvPr id="1394" name="Retângulo 1393"/>
          <p:cNvSpPr/>
          <p:nvPr/>
        </p:nvSpPr>
        <p:spPr>
          <a:xfrm>
            <a:off x="2735848" y="1916832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(232, 67, 147)</a:t>
            </a:r>
          </a:p>
        </p:txBody>
      </p:sp>
      <p:sp>
        <p:nvSpPr>
          <p:cNvPr id="1395" name="Retângulo 1394"/>
          <p:cNvSpPr/>
          <p:nvPr/>
        </p:nvSpPr>
        <p:spPr>
          <a:xfrm>
            <a:off x="5050407" y="1916332"/>
            <a:ext cx="19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(253, 121, 168)</a:t>
            </a:r>
          </a:p>
        </p:txBody>
      </p:sp>
      <p:grpSp>
        <p:nvGrpSpPr>
          <p:cNvPr id="1584" name="Grupo 1583"/>
          <p:cNvGrpSpPr/>
          <p:nvPr/>
        </p:nvGrpSpPr>
        <p:grpSpPr>
          <a:xfrm rot="1411835">
            <a:off x="1146175" y="3161127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58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624" name="Retângulo 162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25" name="Grupo 162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37" name="Triângulo isósceles 163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8" name="Triângulo isósceles 163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9" name="Triângulo isósceles 163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0" name="Triângulo isósceles 163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1" name="Triângulo isósceles 164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2" name="Triângulo isósceles 164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3" name="Triângulo isósceles 164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4" name="Triângulo isósceles 164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5" name="Triângulo isósceles 164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6" name="Triângulo isósceles 164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26" name="Grupo 162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27" name="Triângulo isósceles 162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8" name="Triângulo isósceles 162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9" name="Triângulo isósceles 162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0" name="Triângulo isósceles 162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1" name="Triângulo isósceles 163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2" name="Triângulo isósceles 163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3" name="Triângulo isósceles 163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4" name="Triângulo isósceles 163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5" name="Triângulo isósceles 163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6" name="Triângulo isósceles 163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8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601" name="Retângulo 160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02" name="Grupo 1601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14" name="Triângulo isósceles 161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5" name="Triângulo isósceles 161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6" name="Triângulo isósceles 161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7" name="Triângulo isósceles 161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8" name="Triângulo isósceles 161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9" name="Triângulo isósceles 161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0" name="Triângulo isósceles 161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1" name="Triângulo isósceles 162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2" name="Triângulo isósceles 1621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3" name="Triângulo isósceles 1622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03" name="Grupo 160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04" name="Triângulo isósceles 16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5" name="Triângulo isósceles 16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6" name="Triângulo isósceles 16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7" name="Triângulo isósceles 16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8" name="Triângulo isósceles 16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9" name="Triângulo isósceles 16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0" name="Triângulo isósceles 16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1" name="Triângulo isósceles 16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2" name="Triângulo isósceles 16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3" name="Triângulo isósceles 16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587" name="Retângulo de cantos arredondados 158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88" name="Elipse 158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589" name="Grupo 158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590" name="Grupo 158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592" name="Grupo 159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59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00" name="Retângulo de cantos arredondados 159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93" name="Lua 159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94" name="Lua 159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95" name="Grupo 159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59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591" name="Retângulo de cantos arredondados 159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5" name="Grupo 4"/>
          <p:cNvGrpSpPr/>
          <p:nvPr/>
        </p:nvGrpSpPr>
        <p:grpSpPr>
          <a:xfrm>
            <a:off x="2627784" y="1794683"/>
            <a:ext cx="4536504" cy="3384376"/>
            <a:chOff x="2627784" y="1794683"/>
            <a:chExt cx="4536504" cy="3384376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627784" y="1794683"/>
              <a:ext cx="4536504" cy="338437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0" name="Grupo 1029"/>
            <p:cNvGrpSpPr/>
            <p:nvPr/>
          </p:nvGrpSpPr>
          <p:grpSpPr>
            <a:xfrm>
              <a:off x="3541651" y="2735095"/>
              <a:ext cx="3584204" cy="2016224"/>
              <a:chOff x="3541651" y="2735095"/>
              <a:chExt cx="3584204" cy="2016224"/>
            </a:xfrm>
          </p:grpSpPr>
          <p:grpSp>
            <p:nvGrpSpPr>
              <p:cNvPr id="8" name="Grupo 7"/>
              <p:cNvGrpSpPr/>
              <p:nvPr/>
            </p:nvGrpSpPr>
            <p:grpSpPr>
              <a:xfrm rot="2693523">
                <a:off x="3541651" y="2735095"/>
                <a:ext cx="504056" cy="2016224"/>
                <a:chOff x="5769128" y="2999779"/>
                <a:chExt cx="504056" cy="2016224"/>
              </a:xfrm>
            </p:grpSpPr>
            <p:sp>
              <p:nvSpPr>
                <p:cNvPr id="6" name="Retângulo de cantos arredondados 5"/>
                <p:cNvSpPr/>
                <p:nvPr/>
              </p:nvSpPr>
              <p:spPr>
                <a:xfrm>
                  <a:off x="5769128" y="2999779"/>
                  <a:ext cx="504056" cy="2016224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5841136" y="3731925"/>
                  <a:ext cx="360040" cy="1224136"/>
                </a:xfrm>
                <a:prstGeom prst="roundRect">
                  <a:avLst/>
                </a:prstGeom>
                <a:solidFill>
                  <a:srgbClr val="E23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Retângulo de cantos arredondados 8"/>
                <p:cNvSpPr/>
                <p:nvPr/>
              </p:nvSpPr>
              <p:spPr>
                <a:xfrm>
                  <a:off x="5841136" y="4059615"/>
                  <a:ext cx="360040" cy="896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0" h="896447">
                      <a:moveTo>
                        <a:pt x="0" y="0"/>
                      </a:moveTo>
                      <a:lnTo>
                        <a:pt x="360040" y="273996"/>
                      </a:lnTo>
                      <a:lnTo>
                        <a:pt x="360040" y="836439"/>
                      </a:lnTo>
                      <a:cubicBezTo>
                        <a:pt x="360040" y="869581"/>
                        <a:pt x="333174" y="896447"/>
                        <a:pt x="300032" y="896447"/>
                      </a:cubicBezTo>
                      <a:lnTo>
                        <a:pt x="60008" y="896447"/>
                      </a:lnTo>
                      <a:cubicBezTo>
                        <a:pt x="26866" y="896447"/>
                        <a:pt x="0" y="869581"/>
                        <a:pt x="0" y="836439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9" name="Elipse 1028"/>
              <p:cNvSpPr/>
              <p:nvPr/>
            </p:nvSpPr>
            <p:spPr>
              <a:xfrm>
                <a:off x="4031189" y="4418563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311629" y="4469291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072209" y="4540676"/>
                <a:ext cx="428991" cy="142770"/>
              </a:xfrm>
              <a:prstGeom prst="ellipse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8" name="Grupo 1027"/>
              <p:cNvGrpSpPr/>
              <p:nvPr/>
            </p:nvGrpSpPr>
            <p:grpSpPr>
              <a:xfrm rot="2940489">
                <a:off x="4960605" y="1884567"/>
                <a:ext cx="1137982" cy="3192518"/>
                <a:chOff x="6497111" y="2061748"/>
                <a:chExt cx="1235506" cy="3466114"/>
              </a:xfrm>
            </p:grpSpPr>
            <p:sp>
              <p:nvSpPr>
                <p:cNvPr id="1024" name="Retângulo 1023"/>
                <p:cNvSpPr/>
                <p:nvPr/>
              </p:nvSpPr>
              <p:spPr>
                <a:xfrm>
                  <a:off x="7088047" y="4786915"/>
                  <a:ext cx="45719" cy="4422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7025568" y="4736073"/>
                  <a:ext cx="178675" cy="95631"/>
                </a:xfrm>
                <a:prstGeom prst="roundRect">
                  <a:avLst/>
                </a:prstGeom>
                <a:solidFill>
                  <a:srgbClr val="6D4C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6963132" y="4575678"/>
                  <a:ext cx="303548" cy="1912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6690400" y="2949654"/>
                  <a:ext cx="848927" cy="166994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28"/>
                <p:cNvSpPr/>
                <p:nvPr/>
              </p:nvSpPr>
              <p:spPr>
                <a:xfrm>
                  <a:off x="6690485" y="3633999"/>
                  <a:ext cx="848842" cy="169309"/>
                </a:xfrm>
                <a:prstGeom prst="rect">
                  <a:avLst/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>
                  <a:off x="6690485" y="3647709"/>
                  <a:ext cx="848842" cy="971891"/>
                </a:xfrm>
                <a:prstGeom prst="roundRect">
                  <a:avLst>
                    <a:gd name="adj" fmla="val 11537"/>
                  </a:avLst>
                </a:prstGeom>
                <a:solidFill>
                  <a:srgbClr val="E96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" name="Grupo 12"/>
                <p:cNvGrpSpPr/>
                <p:nvPr/>
              </p:nvGrpSpPr>
              <p:grpSpPr>
                <a:xfrm>
                  <a:off x="6497111" y="2061748"/>
                  <a:ext cx="1235506" cy="1008112"/>
                  <a:chOff x="5666983" y="1501572"/>
                  <a:chExt cx="1656184" cy="1351364"/>
                </a:xfrm>
              </p:grpSpPr>
              <p:sp>
                <p:nvSpPr>
                  <p:cNvPr id="11" name="Retângulo de cantos arredondados 10"/>
                  <p:cNvSpPr/>
                  <p:nvPr/>
                </p:nvSpPr>
                <p:spPr>
                  <a:xfrm>
                    <a:off x="6099031" y="1537596"/>
                    <a:ext cx="792088" cy="10269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Retângulo de cantos arredondados 9"/>
                  <p:cNvSpPr/>
                  <p:nvPr/>
                </p:nvSpPr>
                <p:spPr>
                  <a:xfrm>
                    <a:off x="5883007" y="1501572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de cantos arredondados 13"/>
                  <p:cNvSpPr/>
                  <p:nvPr/>
                </p:nvSpPr>
                <p:spPr>
                  <a:xfrm rot="5400000">
                    <a:off x="5883007" y="2088684"/>
                    <a:ext cx="1224136" cy="7200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de cantos arredondados 11"/>
                  <p:cNvSpPr/>
                  <p:nvPr/>
                </p:nvSpPr>
                <p:spPr>
                  <a:xfrm>
                    <a:off x="5666983" y="2564564"/>
                    <a:ext cx="1656184" cy="28837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Retângulo de cantos arredondados 15"/>
                <p:cNvSpPr/>
                <p:nvPr/>
              </p:nvSpPr>
              <p:spPr>
                <a:xfrm>
                  <a:off x="6690485" y="314096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6690485" y="327617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6690485" y="3411387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6690485" y="354659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6690485" y="381701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688936" y="368180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6689157" y="395222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6690262" y="408743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6688715" y="4222648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688715" y="4357855"/>
                  <a:ext cx="257864" cy="457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5" name="Triângulo retângulo 1024"/>
                <p:cNvSpPr/>
                <p:nvPr/>
              </p:nvSpPr>
              <p:spPr>
                <a:xfrm rot="10800000">
                  <a:off x="7088005" y="5229200"/>
                  <a:ext cx="45719" cy="29866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2071" name="Grupo 2070"/>
          <p:cNvGrpSpPr/>
          <p:nvPr/>
        </p:nvGrpSpPr>
        <p:grpSpPr>
          <a:xfrm>
            <a:off x="2261195" y="1240090"/>
            <a:ext cx="1027833" cy="3625483"/>
            <a:chOff x="5511891" y="1183388"/>
            <a:chExt cx="1437832" cy="5071674"/>
          </a:xfrm>
        </p:grpSpPr>
        <p:sp>
          <p:nvSpPr>
            <p:cNvPr id="61" name="Fluxograma: Atraso 60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7" name="Fluxograma: Atraso 206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0" name="Grupo 2069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8" name="Retângulo 2067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5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Trapezoide 16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Arredondar Retângulo no Mesmo Canto Lateral 1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9" name="Grupo 2058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2054" name="Trapezoide 2053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Pizza 5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1" name="Forma livre 20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Elipse 23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7" name="Forma livre 2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2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1" name="Forma livre 30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3" name="Grupo 2052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2048" name="Forma livre 2047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rgbClr val="B8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9" name="Pizza 2048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Pizza 36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55" name="Fluxograma: Atraso 2054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Elipse 47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1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9" name="Fluxograma: Atraso 2068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Fluxograma: Atraso 65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>
            <a:off x="5148064" y="1384025"/>
            <a:ext cx="1027833" cy="3625483"/>
            <a:chOff x="5511891" y="1183388"/>
            <a:chExt cx="1437832" cy="5071674"/>
          </a:xfrm>
        </p:grpSpPr>
        <p:sp>
          <p:nvSpPr>
            <p:cNvPr id="72" name="Fluxograma: Atraso 71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luxograma: Atraso 72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75" name="Retângulo 74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Trapezoide 78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Arredondar Retângulo no Mesmo Canto Lateral 79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1" name="Grupo 80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88" name="Trapezoide 87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Pizza 89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2" name="Grupo 91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4" name="Forma livre 10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Elipse 10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Elipse 10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Grupo 92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0" name="Forma livre 99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Elipse 101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Elipse 102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4" name="Forma livre 93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5" name="Grupo 94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97" name="Forma livre 96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Pizza 97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Pizza 98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6" name="Fluxograma: Atraso 95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2" name="Elipse 81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6372200" y="2034964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6616662" y="2161797"/>
            <a:ext cx="342742" cy="538134"/>
            <a:chOff x="6713567" y="1628800"/>
            <a:chExt cx="929285" cy="1459056"/>
          </a:xfrm>
        </p:grpSpPr>
        <p:grpSp>
          <p:nvGrpSpPr>
            <p:cNvPr id="33" name="Grupo 32"/>
            <p:cNvGrpSpPr/>
            <p:nvPr/>
          </p:nvGrpSpPr>
          <p:grpSpPr>
            <a:xfrm>
              <a:off x="6713567" y="1774385"/>
              <a:ext cx="929285" cy="1313471"/>
              <a:chOff x="6713567" y="1774385"/>
              <a:chExt cx="929285" cy="1313471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922772" y="1774385"/>
                <a:ext cx="720080" cy="535925"/>
                <a:chOff x="5398204" y="2618309"/>
                <a:chExt cx="330359" cy="251416"/>
              </a:xfrm>
            </p:grpSpPr>
            <p:sp>
              <p:nvSpPr>
                <p:cNvPr id="16" name="Fluxograma: Atraso 15"/>
                <p:cNvSpPr/>
                <p:nvPr/>
              </p:nvSpPr>
              <p:spPr>
                <a:xfrm rot="16200000">
                  <a:off x="5518927" y="2588197"/>
                  <a:ext cx="88911" cy="330358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Fluxograma: Atraso 4"/>
                <p:cNvSpPr/>
                <p:nvPr/>
              </p:nvSpPr>
              <p:spPr>
                <a:xfrm rot="16200000">
                  <a:off x="5482075" y="2637353"/>
                  <a:ext cx="162617" cy="12453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de cantos arredondados 16"/>
                <p:cNvSpPr/>
                <p:nvPr/>
              </p:nvSpPr>
              <p:spPr>
                <a:xfrm>
                  <a:off x="5398205" y="2753376"/>
                  <a:ext cx="330358" cy="11634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3" name="Retângulo de cantos arredondados 22"/>
              <p:cNvSpPr/>
              <p:nvPr/>
            </p:nvSpPr>
            <p:spPr>
              <a:xfrm>
                <a:off x="6922770" y="2063989"/>
                <a:ext cx="720078" cy="1023867"/>
              </a:xfrm>
              <a:prstGeom prst="roundRect">
                <a:avLst>
                  <a:gd name="adj" fmla="val 253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922774" y="2310310"/>
                <a:ext cx="720075" cy="265613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922770" y="2564902"/>
                <a:ext cx="720074" cy="165560"/>
              </a:xfrm>
              <a:prstGeom prst="rect">
                <a:avLst/>
              </a:prstGeom>
              <a:solidFill>
                <a:srgbClr val="F4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6713567" y="2150324"/>
                <a:ext cx="704966" cy="54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00" b="1" dirty="0" smtClean="0">
                    <a:latin typeface="Century Gothic" panose="020B0502020202020204" pitchFamily="34" charset="0"/>
                  </a:rPr>
                  <a:t>G</a:t>
                </a:r>
                <a:endParaRPr lang="pt-BR" sz="7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7243395" y="2385257"/>
                <a:ext cx="360039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7243395" y="2473466"/>
                <a:ext cx="360039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7147094" y="1947705"/>
                <a:ext cx="276320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7423414" y="2647685"/>
                <a:ext cx="18002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 33"/>
            <p:cNvSpPr/>
            <p:nvPr/>
          </p:nvSpPr>
          <p:spPr>
            <a:xfrm>
              <a:off x="7147094" y="1772815"/>
              <a:ext cx="276320" cy="174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riângulo isósceles 34"/>
            <p:cNvSpPr/>
            <p:nvPr/>
          </p:nvSpPr>
          <p:spPr>
            <a:xfrm>
              <a:off x="7147094" y="1628800"/>
              <a:ext cx="276320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505310" y="1579067"/>
            <a:ext cx="1466091" cy="3076715"/>
            <a:chOff x="4200855" y="1579067"/>
            <a:chExt cx="1466091" cy="3076715"/>
          </a:xfrm>
        </p:grpSpPr>
        <p:sp>
          <p:nvSpPr>
            <p:cNvPr id="67" name="Retângulo de cantos arredondados 66"/>
            <p:cNvSpPr/>
            <p:nvPr/>
          </p:nvSpPr>
          <p:spPr>
            <a:xfrm>
              <a:off x="4961094" y="3804352"/>
              <a:ext cx="369616" cy="851429"/>
            </a:xfrm>
            <a:prstGeom prst="roundRect">
              <a:avLst/>
            </a:prstGeom>
            <a:solidFill>
              <a:srgbClr val="F4A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de cantos arredondados 60"/>
            <p:cNvSpPr/>
            <p:nvPr/>
          </p:nvSpPr>
          <p:spPr>
            <a:xfrm>
              <a:off x="4547246" y="3804353"/>
              <a:ext cx="384877" cy="851429"/>
            </a:xfrm>
            <a:prstGeom prst="roundRect">
              <a:avLst/>
            </a:prstGeom>
            <a:solidFill>
              <a:srgbClr val="F4A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luxograma: Atraso 54"/>
            <p:cNvSpPr/>
            <p:nvPr/>
          </p:nvSpPr>
          <p:spPr>
            <a:xfrm rot="14488121" flipH="1">
              <a:off x="5405454" y="3642741"/>
              <a:ext cx="318733" cy="204251"/>
            </a:xfrm>
            <a:prstGeom prst="flowChartDelay">
              <a:avLst/>
            </a:prstGeom>
            <a:solidFill>
              <a:srgbClr val="F4A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Atraso 13"/>
            <p:cNvSpPr/>
            <p:nvPr/>
          </p:nvSpPr>
          <p:spPr>
            <a:xfrm rot="7111879">
              <a:off x="4143614" y="3654805"/>
              <a:ext cx="318733" cy="204251"/>
            </a:xfrm>
            <a:prstGeom prst="flowChartDelay">
              <a:avLst/>
            </a:prstGeom>
            <a:solidFill>
              <a:srgbClr val="F4A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20037613" flipH="1">
              <a:off x="5254759" y="2902985"/>
              <a:ext cx="232817" cy="8957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rot="1562387">
              <a:off x="4379149" y="2902985"/>
              <a:ext cx="232817" cy="8957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Arredondar Retângulo no Mesmo Canto Lateral 6"/>
            <p:cNvSpPr/>
            <p:nvPr/>
          </p:nvSpPr>
          <p:spPr>
            <a:xfrm flipH="1">
              <a:off x="4549787" y="2890156"/>
              <a:ext cx="782923" cy="1258924"/>
            </a:xfrm>
            <a:custGeom>
              <a:avLst/>
              <a:gdLst/>
              <a:ahLst/>
              <a:cxnLst/>
              <a:rect l="l" t="t" r="r" b="b"/>
              <a:pathLst>
                <a:path w="782923" h="1251734">
                  <a:moveTo>
                    <a:pt x="652433" y="0"/>
                  </a:moveTo>
                  <a:lnTo>
                    <a:pt x="130490" y="0"/>
                  </a:lnTo>
                  <a:lnTo>
                    <a:pt x="79698" y="10255"/>
                  </a:lnTo>
                  <a:lnTo>
                    <a:pt x="38220" y="38220"/>
                  </a:lnTo>
                  <a:lnTo>
                    <a:pt x="10255" y="79697"/>
                  </a:lnTo>
                  <a:lnTo>
                    <a:pt x="0" y="130490"/>
                  </a:lnTo>
                  <a:lnTo>
                    <a:pt x="0" y="967904"/>
                  </a:lnTo>
                  <a:lnTo>
                    <a:pt x="41677" y="963702"/>
                  </a:lnTo>
                  <a:cubicBezTo>
                    <a:pt x="210042" y="963702"/>
                    <a:pt x="349127" y="1089061"/>
                    <a:pt x="369166" y="1251734"/>
                  </a:cubicBezTo>
                  <a:lnTo>
                    <a:pt x="413757" y="1251734"/>
                  </a:lnTo>
                  <a:cubicBezTo>
                    <a:pt x="433796" y="1089061"/>
                    <a:pt x="572881" y="963702"/>
                    <a:pt x="741246" y="963702"/>
                  </a:cubicBezTo>
                  <a:cubicBezTo>
                    <a:pt x="755430" y="963702"/>
                    <a:pt x="769406" y="964592"/>
                    <a:pt x="782923" y="967904"/>
                  </a:cubicBezTo>
                  <a:lnTo>
                    <a:pt x="782923" y="130490"/>
                  </a:lnTo>
                  <a:cubicBezTo>
                    <a:pt x="782923" y="112473"/>
                    <a:pt x="779272" y="95309"/>
                    <a:pt x="772669" y="79697"/>
                  </a:cubicBezTo>
                  <a:cubicBezTo>
                    <a:pt x="766066" y="64086"/>
                    <a:pt x="756511" y="50027"/>
                    <a:pt x="744704" y="38220"/>
                  </a:cubicBezTo>
                  <a:cubicBezTo>
                    <a:pt x="732897" y="26413"/>
                    <a:pt x="718838" y="16858"/>
                    <a:pt x="703226" y="10255"/>
                  </a:cubicBezTo>
                  <a:cubicBezTo>
                    <a:pt x="687614" y="3651"/>
                    <a:pt x="670450" y="0"/>
                    <a:pt x="652433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/>
            <p:cNvSpPr/>
            <p:nvPr/>
          </p:nvSpPr>
          <p:spPr>
            <a:xfrm>
              <a:off x="4748519" y="2866405"/>
              <a:ext cx="385464" cy="162345"/>
            </a:xfrm>
            <a:prstGeom prst="ellipse">
              <a:avLst/>
            </a:prstGeom>
            <a:solidFill>
              <a:srgbClr val="F4A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apezoide 5"/>
            <p:cNvSpPr/>
            <p:nvPr/>
          </p:nvSpPr>
          <p:spPr>
            <a:xfrm>
              <a:off x="4796759" y="2767863"/>
              <a:ext cx="270730" cy="218794"/>
            </a:xfrm>
            <a:prstGeom prst="trapezoid">
              <a:avLst/>
            </a:prstGeom>
            <a:solidFill>
              <a:srgbClr val="F4A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7" name="Grupo 1026"/>
            <p:cNvGrpSpPr/>
            <p:nvPr/>
          </p:nvGrpSpPr>
          <p:grpSpPr>
            <a:xfrm>
              <a:off x="4249801" y="1579067"/>
              <a:ext cx="1384817" cy="1468984"/>
              <a:chOff x="4535996" y="1484782"/>
              <a:chExt cx="1384817" cy="1468984"/>
            </a:xfrm>
          </p:grpSpPr>
          <p:sp>
            <p:nvSpPr>
              <p:cNvPr id="94" name="Elipse 93"/>
              <p:cNvSpPr/>
              <p:nvPr/>
            </p:nvSpPr>
            <p:spPr>
              <a:xfrm rot="2120027" flipH="1">
                <a:off x="5704789" y="2140244"/>
                <a:ext cx="216024" cy="400946"/>
              </a:xfrm>
              <a:prstGeom prst="ellipse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5" name="Grupo 1024"/>
              <p:cNvGrpSpPr/>
              <p:nvPr/>
            </p:nvGrpSpPr>
            <p:grpSpPr>
              <a:xfrm>
                <a:off x="4535996" y="1484782"/>
                <a:ext cx="1348137" cy="1468984"/>
                <a:chOff x="4535996" y="1484782"/>
                <a:chExt cx="1348137" cy="1468984"/>
              </a:xfrm>
            </p:grpSpPr>
            <p:sp>
              <p:nvSpPr>
                <p:cNvPr id="79" name="Elipse 78"/>
                <p:cNvSpPr/>
                <p:nvPr/>
              </p:nvSpPr>
              <p:spPr>
                <a:xfrm rot="19479973">
                  <a:off x="4535996" y="2125398"/>
                  <a:ext cx="216024" cy="400946"/>
                </a:xfrm>
                <a:prstGeom prst="ellipse">
                  <a:avLst/>
                </a:prstGeom>
                <a:solidFill>
                  <a:srgbClr val="F4A4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4574878" y="1548112"/>
                  <a:ext cx="1309255" cy="1224136"/>
                </a:xfrm>
                <a:prstGeom prst="ellipse">
                  <a:avLst/>
                </a:prstGeom>
                <a:solidFill>
                  <a:srgbClr val="F4A4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 rot="2700000">
                  <a:off x="5014167" y="2541769"/>
                  <a:ext cx="414964" cy="409029"/>
                  <a:chOff x="2995436" y="4387263"/>
                  <a:chExt cx="184504" cy="181865"/>
                </a:xfrm>
              </p:grpSpPr>
              <p:sp>
                <p:nvSpPr>
                  <p:cNvPr id="42" name="Fluxograma: Conector 41"/>
                  <p:cNvSpPr/>
                  <p:nvPr/>
                </p:nvSpPr>
                <p:spPr>
                  <a:xfrm rot="18530592">
                    <a:off x="2995436" y="4387263"/>
                    <a:ext cx="120644" cy="120644"/>
                  </a:xfrm>
                  <a:prstGeom prst="flowChartConnector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osca 43"/>
                  <p:cNvSpPr/>
                  <p:nvPr/>
                </p:nvSpPr>
                <p:spPr>
                  <a:xfrm rot="18530592">
                    <a:off x="3028179" y="4417367"/>
                    <a:ext cx="149123" cy="154399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Fluxograma: Conector 42"/>
                  <p:cNvSpPr/>
                  <p:nvPr/>
                </p:nvSpPr>
                <p:spPr>
                  <a:xfrm rot="18530592">
                    <a:off x="3016055" y="4407880"/>
                    <a:ext cx="79408" cy="79409"/>
                  </a:xfrm>
                  <a:prstGeom prst="flowChartConnector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Elipse 9"/>
                <p:cNvSpPr/>
                <p:nvPr/>
              </p:nvSpPr>
              <p:spPr>
                <a:xfrm>
                  <a:off x="4681194" y="2268709"/>
                  <a:ext cx="288032" cy="144016"/>
                </a:xfrm>
                <a:prstGeom prst="ellipse">
                  <a:avLst/>
                </a:prstGeom>
                <a:solidFill>
                  <a:srgbClr val="FF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>
                  <a:off x="5499224" y="2253863"/>
                  <a:ext cx="288032" cy="144016"/>
                </a:xfrm>
                <a:prstGeom prst="ellipse">
                  <a:avLst/>
                </a:prstGeom>
                <a:solidFill>
                  <a:srgbClr val="FF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Forma livre 12"/>
                <p:cNvSpPr/>
                <p:nvPr/>
              </p:nvSpPr>
              <p:spPr>
                <a:xfrm>
                  <a:off x="5143296" y="2287685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F2934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5" name="Grupo 64"/>
                <p:cNvGrpSpPr/>
                <p:nvPr/>
              </p:nvGrpSpPr>
              <p:grpSpPr>
                <a:xfrm>
                  <a:off x="4812069" y="1909497"/>
                  <a:ext cx="331227" cy="331226"/>
                  <a:chOff x="4550244" y="2997478"/>
                  <a:chExt cx="331227" cy="331226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 flipH="1">
                    <a:off x="4550244" y="2997478"/>
                    <a:ext cx="331226" cy="3312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Elipse 70"/>
                  <p:cNvSpPr/>
                  <p:nvPr/>
                </p:nvSpPr>
                <p:spPr>
                  <a:xfrm flipH="1">
                    <a:off x="4571616" y="2997478"/>
                    <a:ext cx="309855" cy="309855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Elipse 71"/>
                  <p:cNvSpPr/>
                  <p:nvPr/>
                </p:nvSpPr>
                <p:spPr>
                  <a:xfrm flipH="1">
                    <a:off x="4620508" y="3015616"/>
                    <a:ext cx="251202" cy="2512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 flipH="1">
                    <a:off x="4687156" y="3072732"/>
                    <a:ext cx="117906" cy="11790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5" name="Grupo 84"/>
                <p:cNvGrpSpPr/>
                <p:nvPr/>
              </p:nvGrpSpPr>
              <p:grpSpPr>
                <a:xfrm flipH="1">
                  <a:off x="5266483" y="1908620"/>
                  <a:ext cx="331227" cy="331226"/>
                  <a:chOff x="4550244" y="2997478"/>
                  <a:chExt cx="331227" cy="331226"/>
                </a:xfrm>
              </p:grpSpPr>
              <p:sp>
                <p:nvSpPr>
                  <p:cNvPr id="86" name="Elipse 85"/>
                  <p:cNvSpPr/>
                  <p:nvPr/>
                </p:nvSpPr>
                <p:spPr>
                  <a:xfrm flipH="1">
                    <a:off x="4550244" y="2997478"/>
                    <a:ext cx="331226" cy="3312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7" name="Elipse 86"/>
                  <p:cNvSpPr/>
                  <p:nvPr/>
                </p:nvSpPr>
                <p:spPr>
                  <a:xfrm flipH="1">
                    <a:off x="4571616" y="2997478"/>
                    <a:ext cx="309855" cy="309855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Elipse 87"/>
                  <p:cNvSpPr/>
                  <p:nvPr/>
                </p:nvSpPr>
                <p:spPr>
                  <a:xfrm flipH="1">
                    <a:off x="4620508" y="3015616"/>
                    <a:ext cx="251202" cy="25120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Elipse 88"/>
                  <p:cNvSpPr/>
                  <p:nvPr/>
                </p:nvSpPr>
                <p:spPr>
                  <a:xfrm flipH="1">
                    <a:off x="4687156" y="3072732"/>
                    <a:ext cx="117906" cy="11790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24" name="Arco 1023"/>
                <p:cNvSpPr/>
                <p:nvPr/>
              </p:nvSpPr>
              <p:spPr>
                <a:xfrm rot="10800000">
                  <a:off x="4982229" y="1484783"/>
                  <a:ext cx="337845" cy="337845"/>
                </a:xfrm>
                <a:prstGeom prst="arc">
                  <a:avLst/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Arco 99"/>
                <p:cNvSpPr/>
                <p:nvPr/>
              </p:nvSpPr>
              <p:spPr>
                <a:xfrm rot="10800000">
                  <a:off x="5133331" y="1484782"/>
                  <a:ext cx="337845" cy="337845"/>
                </a:xfrm>
                <a:prstGeom prst="arc">
                  <a:avLst/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Arco 100"/>
                <p:cNvSpPr/>
                <p:nvPr/>
              </p:nvSpPr>
              <p:spPr>
                <a:xfrm rot="10800000">
                  <a:off x="5291875" y="1484783"/>
                  <a:ext cx="337845" cy="337845"/>
                </a:xfrm>
                <a:prstGeom prst="arc">
                  <a:avLst/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2330887" y="2226941"/>
            <a:ext cx="3854577" cy="3129582"/>
            <a:chOff x="3707904" y="2132856"/>
            <a:chExt cx="2487518" cy="2019649"/>
          </a:xfrm>
        </p:grpSpPr>
        <p:grpSp>
          <p:nvGrpSpPr>
            <p:cNvPr id="17" name="Grupo 16"/>
            <p:cNvGrpSpPr/>
            <p:nvPr/>
          </p:nvGrpSpPr>
          <p:grpSpPr>
            <a:xfrm>
              <a:off x="4788024" y="2132856"/>
              <a:ext cx="1407398" cy="2019649"/>
              <a:chOff x="4788024" y="2132856"/>
              <a:chExt cx="1407398" cy="2019649"/>
            </a:xfrm>
            <a:solidFill>
              <a:srgbClr val="FAEDA0"/>
            </a:solidFill>
          </p:grpSpPr>
          <p:sp>
            <p:nvSpPr>
              <p:cNvPr id="7" name="Forma livre 6"/>
              <p:cNvSpPr/>
              <p:nvPr/>
            </p:nvSpPr>
            <p:spPr>
              <a:xfrm>
                <a:off x="4788024" y="2924944"/>
                <a:ext cx="1407398" cy="1227561"/>
              </a:xfrm>
              <a:custGeom>
                <a:avLst/>
                <a:gdLst/>
                <a:ahLst/>
                <a:cxnLst/>
                <a:rect l="l" t="t" r="r" b="b"/>
                <a:pathLst>
                  <a:path w="1284227" h="1120129">
                    <a:moveTo>
                      <a:pt x="280642" y="0"/>
                    </a:moveTo>
                    <a:lnTo>
                      <a:pt x="994064" y="0"/>
                    </a:lnTo>
                    <a:cubicBezTo>
                      <a:pt x="1013257" y="45615"/>
                      <a:pt x="1059911" y="141156"/>
                      <a:pt x="1104020" y="213288"/>
                    </a:cubicBezTo>
                    <a:cubicBezTo>
                      <a:pt x="1148999" y="286842"/>
                      <a:pt x="1233666" y="377859"/>
                      <a:pt x="1262770" y="438713"/>
                    </a:cubicBezTo>
                    <a:cubicBezTo>
                      <a:pt x="1291874" y="499567"/>
                      <a:pt x="1284995" y="497980"/>
                      <a:pt x="1278645" y="578413"/>
                    </a:cubicBezTo>
                    <a:cubicBezTo>
                      <a:pt x="1272295" y="658846"/>
                      <a:pt x="1241074" y="834001"/>
                      <a:pt x="1224670" y="921313"/>
                    </a:cubicBezTo>
                    <a:cubicBezTo>
                      <a:pt x="1208266" y="1008625"/>
                      <a:pt x="1192391" y="1054663"/>
                      <a:pt x="1180220" y="1102288"/>
                    </a:cubicBezTo>
                    <a:lnTo>
                      <a:pt x="1175329" y="1120129"/>
                    </a:lnTo>
                    <a:lnTo>
                      <a:pt x="780060" y="1120129"/>
                    </a:lnTo>
                    <a:cubicBezTo>
                      <a:pt x="751646" y="994537"/>
                      <a:pt x="699068" y="751374"/>
                      <a:pt x="672220" y="695888"/>
                    </a:cubicBezTo>
                    <a:cubicBezTo>
                      <a:pt x="640470" y="630271"/>
                      <a:pt x="633062" y="697476"/>
                      <a:pt x="602370" y="781613"/>
                    </a:cubicBezTo>
                    <a:cubicBezTo>
                      <a:pt x="579091" y="845430"/>
                      <a:pt x="539372" y="1011843"/>
                      <a:pt x="510898" y="1120129"/>
                    </a:cubicBezTo>
                    <a:lnTo>
                      <a:pt x="123741" y="1120129"/>
                    </a:lnTo>
                    <a:cubicBezTo>
                      <a:pt x="84467" y="962437"/>
                      <a:pt x="12104" y="689958"/>
                      <a:pt x="2295" y="575238"/>
                    </a:cubicBezTo>
                    <a:cubicBezTo>
                      <a:pt x="-9876" y="432892"/>
                      <a:pt x="28224" y="440830"/>
                      <a:pt x="72145" y="356163"/>
                    </a:cubicBezTo>
                    <a:cubicBezTo>
                      <a:pt x="116066" y="271496"/>
                      <a:pt x="232483" y="137617"/>
                      <a:pt x="265820" y="67238"/>
                    </a:cubicBezTo>
                    <a:cubicBezTo>
                      <a:pt x="278164" y="41179"/>
                      <a:pt x="281947" y="18819"/>
                      <a:pt x="2806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4932040" y="2132856"/>
                <a:ext cx="1152128" cy="1089477"/>
                <a:chOff x="4716016" y="2150858"/>
                <a:chExt cx="914400" cy="864676"/>
              </a:xfrm>
              <a:grpFill/>
            </p:grpSpPr>
            <p:sp>
              <p:nvSpPr>
                <p:cNvPr id="11" name="Fluxograma: Operação manual 10"/>
                <p:cNvSpPr/>
                <p:nvPr/>
              </p:nvSpPr>
              <p:spPr>
                <a:xfrm>
                  <a:off x="4716016" y="2402886"/>
                  <a:ext cx="914400" cy="612648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Arredondar Retângulo no Mesmo Canto Lateral 13"/>
                <p:cNvSpPr/>
                <p:nvPr/>
              </p:nvSpPr>
              <p:spPr>
                <a:xfrm>
                  <a:off x="4716016" y="2150858"/>
                  <a:ext cx="914400" cy="252028"/>
                </a:xfrm>
                <a:prstGeom prst="round2SameRect">
                  <a:avLst>
                    <a:gd name="adj1" fmla="val 26116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6" name="Rosca 15"/>
            <p:cNvSpPr/>
            <p:nvPr/>
          </p:nvSpPr>
          <p:spPr>
            <a:xfrm>
              <a:off x="5279504" y="3513324"/>
              <a:ext cx="457200" cy="457200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2371575">
              <a:off x="4394882" y="3198070"/>
              <a:ext cx="1106509" cy="827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osca 19"/>
            <p:cNvSpPr/>
            <p:nvPr/>
          </p:nvSpPr>
          <p:spPr>
            <a:xfrm>
              <a:off x="3707904" y="2190043"/>
              <a:ext cx="981956" cy="981956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058171" y="2588668"/>
              <a:ext cx="171650" cy="171650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4001754" y="2401331"/>
              <a:ext cx="108113" cy="193852"/>
            </a:xfrm>
            <a:custGeom>
              <a:avLst/>
              <a:gdLst>
                <a:gd name="connsiteX0" fmla="*/ 63592 w 108113"/>
                <a:gd name="connsiteY0" fmla="*/ 193852 h 193852"/>
                <a:gd name="connsiteX1" fmla="*/ 92 w 108113"/>
                <a:gd name="connsiteY1" fmla="*/ 98602 h 193852"/>
                <a:gd name="connsiteX2" fmla="*/ 50892 w 108113"/>
                <a:gd name="connsiteY2" fmla="*/ 3352 h 193852"/>
                <a:gd name="connsiteX3" fmla="*/ 108042 w 108113"/>
                <a:gd name="connsiteY3" fmla="*/ 28752 h 193852"/>
                <a:gd name="connsiteX4" fmla="*/ 63592 w 108113"/>
                <a:gd name="connsiteY4" fmla="*/ 98602 h 193852"/>
                <a:gd name="connsiteX5" fmla="*/ 63592 w 108113"/>
                <a:gd name="connsiteY5" fmla="*/ 193852 h 1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113" h="193852">
                  <a:moveTo>
                    <a:pt x="63592" y="193852"/>
                  </a:moveTo>
                  <a:cubicBezTo>
                    <a:pt x="53009" y="193852"/>
                    <a:pt x="2209" y="130352"/>
                    <a:pt x="92" y="98602"/>
                  </a:cubicBezTo>
                  <a:cubicBezTo>
                    <a:pt x="-2025" y="66852"/>
                    <a:pt x="32900" y="14994"/>
                    <a:pt x="50892" y="3352"/>
                  </a:cubicBezTo>
                  <a:cubicBezTo>
                    <a:pt x="68884" y="-8290"/>
                    <a:pt x="105925" y="12877"/>
                    <a:pt x="108042" y="28752"/>
                  </a:cubicBezTo>
                  <a:cubicBezTo>
                    <a:pt x="110159" y="44627"/>
                    <a:pt x="64650" y="76377"/>
                    <a:pt x="63592" y="98602"/>
                  </a:cubicBezTo>
                  <a:cubicBezTo>
                    <a:pt x="62534" y="120827"/>
                    <a:pt x="74175" y="193852"/>
                    <a:pt x="63592" y="193852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1485801">
              <a:off x="4255870" y="2642321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434637" y="2561845"/>
              <a:ext cx="66675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24326" y="2716742"/>
              <a:ext cx="66676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4020852" y="2813088"/>
              <a:ext cx="178030" cy="148965"/>
            </a:xfrm>
            <a:custGeom>
              <a:avLst/>
              <a:gdLst>
                <a:gd name="connsiteX0" fmla="*/ 22 w 178030"/>
                <a:gd name="connsiteY0" fmla="*/ 39201 h 148965"/>
                <a:gd name="connsiteX1" fmla="*/ 57172 w 178030"/>
                <a:gd name="connsiteY1" fmla="*/ 134451 h 148965"/>
                <a:gd name="connsiteX2" fmla="*/ 127022 w 178030"/>
                <a:gd name="connsiteY2" fmla="*/ 140801 h 148965"/>
                <a:gd name="connsiteX3" fmla="*/ 177822 w 178030"/>
                <a:gd name="connsiteY3" fmla="*/ 58251 h 148965"/>
                <a:gd name="connsiteX4" fmla="*/ 107972 w 178030"/>
                <a:gd name="connsiteY4" fmla="*/ 77301 h 148965"/>
                <a:gd name="connsiteX5" fmla="*/ 50822 w 178030"/>
                <a:gd name="connsiteY5" fmla="*/ 1101 h 148965"/>
                <a:gd name="connsiteX6" fmla="*/ 22 w 178030"/>
                <a:gd name="connsiteY6" fmla="*/ 39201 h 14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030" h="148965">
                  <a:moveTo>
                    <a:pt x="22" y="39201"/>
                  </a:moveTo>
                  <a:cubicBezTo>
                    <a:pt x="1080" y="61426"/>
                    <a:pt x="36005" y="117518"/>
                    <a:pt x="57172" y="134451"/>
                  </a:cubicBezTo>
                  <a:cubicBezTo>
                    <a:pt x="78339" y="151384"/>
                    <a:pt x="106914" y="153501"/>
                    <a:pt x="127022" y="140801"/>
                  </a:cubicBezTo>
                  <a:cubicBezTo>
                    <a:pt x="147130" y="128101"/>
                    <a:pt x="180997" y="68834"/>
                    <a:pt x="177822" y="58251"/>
                  </a:cubicBezTo>
                  <a:cubicBezTo>
                    <a:pt x="174647" y="47668"/>
                    <a:pt x="129139" y="86826"/>
                    <a:pt x="107972" y="77301"/>
                  </a:cubicBezTo>
                  <a:cubicBezTo>
                    <a:pt x="86805" y="67776"/>
                    <a:pt x="66697" y="7451"/>
                    <a:pt x="50822" y="1101"/>
                  </a:cubicBezTo>
                  <a:cubicBezTo>
                    <a:pt x="34947" y="-5249"/>
                    <a:pt x="-1036" y="16976"/>
                    <a:pt x="22" y="3920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16355241">
              <a:off x="4162739" y="2370112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</a:t>
            </a:r>
            <a:endParaRPr lang="pt-BR" sz="3600" dirty="0"/>
          </a:p>
        </p:txBody>
      </p:sp>
      <p:grpSp>
        <p:nvGrpSpPr>
          <p:cNvPr id="1327" name="Grupo 1326"/>
          <p:cNvGrpSpPr/>
          <p:nvPr/>
        </p:nvGrpSpPr>
        <p:grpSpPr>
          <a:xfrm>
            <a:off x="-789657" y="3032661"/>
            <a:ext cx="11057683" cy="3046744"/>
            <a:chOff x="-789657" y="3032661"/>
            <a:chExt cx="11057683" cy="3046744"/>
          </a:xfrm>
        </p:grpSpPr>
        <p:grpSp>
          <p:nvGrpSpPr>
            <p:cNvPr id="3" name="Grupo 2"/>
            <p:cNvGrpSpPr/>
            <p:nvPr/>
          </p:nvGrpSpPr>
          <p:grpSpPr>
            <a:xfrm rot="241414">
              <a:off x="1358287" y="4549069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" name="Triângulo isósceles 60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" name="Triângulo isósceles 61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" name="Triângulo isósceles 62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" name="Triângulo isósceles 63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" name="Triângulo isósceles 64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" name="Triângulo isósceles 65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" name="Grupo 4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" name="Triângulo isósceles 4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" name="Triângulo isósceles 4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" name="Triângulo isósceles 4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21" name="Retângulo 2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2" name="Grupo 21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34" name="Triângulo isósceles 3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" name="Triângulo isósceles 3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" name="Triângulo isósceles 3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" name="Triângulo isósceles 3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" name="Triângulo isósceles 3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" name="Triângulo isósceles 3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" name="Triângulo isósceles 39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iângulo isósceles 40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" name="Triângulo isósceles 41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" name="Triângulo isósceles 42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" name="Grupo 2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" name="Triângulo isósceles 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" name="Triângulo isósceles 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" name="Triângulo isósceles 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" name="Triângulo isósceles 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" name="Triângulo isósceles 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" name="Triângulo isósceles 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" name="Triângulo isósceles 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" name="Triângulo isósceles 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" name="Grupo 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Lua 1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5" name="Grupo 1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" name="Retângulo de cantos arredondados 1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Grupo 66"/>
            <p:cNvGrpSpPr/>
            <p:nvPr/>
          </p:nvGrpSpPr>
          <p:grpSpPr>
            <a:xfrm rot="20394003">
              <a:off x="5764265" y="3083286"/>
              <a:ext cx="1445949" cy="1530331"/>
              <a:chOff x="2145512" y="156492"/>
              <a:chExt cx="2303841" cy="2438288"/>
            </a:xfrm>
          </p:grpSpPr>
          <p:grpSp>
            <p:nvGrpSpPr>
              <p:cNvPr id="6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107" name="Retângulo 10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8" name="Grupo 107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120" name="Triângulo isósceles 119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" name="Triângulo isósceles 120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Triângulo isósceles 121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Triângulo isósceles 122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" name="Triângulo isósceles 12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Triângulo isósceles 12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Triângulo isósceles 12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7" name="Triângulo isósceles 12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Triângulo isósceles 12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Triângulo isósceles 12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" name="Grupo 10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84" name="Retângulo 8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5" name="Grupo 8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" name="Triângulo isósceles 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" name="Triângulo isósceles 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" name="Triângulo isósceles 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" name="Grupo 8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7" name="Triângulo isósceles 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" name="Triângulo isósceles 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9" name="Triângulo isósceles 8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" name="Triângulo isósceles 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" name="Triângulo isósceles 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" name="Triângulo isósceles 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" name="Triângulo isósceles 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" name="Triângulo isósceles 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5" name="Triângulo isósceles 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" name="Triângulo isósceles 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" name="Retângulo de cantos arredondados 69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2" name="Grupo 71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3" name="Grupo 7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" name="Retângulo de cantos arredondados 8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" name="Lua 7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" name="Lua 7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8" name="Grupo 7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4" name="Retângulo de cantos arredondados 7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0" name="Grupo 129"/>
            <p:cNvGrpSpPr/>
            <p:nvPr/>
          </p:nvGrpSpPr>
          <p:grpSpPr>
            <a:xfrm rot="881034">
              <a:off x="6518066" y="4445548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13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70" name="Retângulo 16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71" name="Grupo 17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83" name="Triângulo isósceles 18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iângulo isósceles 18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Triângulo isósceles 18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Triângulo isósceles 18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Triângulo isósceles 18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Triângulo isósceles 18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Triângulo isósceles 18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Triângulo isósceles 19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Triângulo isósceles 19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Grupo 17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73" name="Triângulo isósceles 17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Triângulo isósceles 17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Triângulo isósceles 17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Triângulo isósceles 17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Triângulo isósceles 17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Triângulo isósceles 17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Triângulo isósceles 17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Triângulo isósceles 17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Triângulo isósceles 18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Triângulo isósceles 18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47" name="Retângulo 14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48" name="Grupo 14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60" name="Triângulo isósceles 15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Triângulo isósceles 16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Triângulo isósceles 16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Triângulo isósceles 16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Triângulo isósceles 16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Triângulo isósceles 16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Triângulo isósceles 16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Triângulo isósceles 16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Triângulo isósceles 16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Triângulo isósceles 16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9" name="Grupo 14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50" name="Triângulo isósceles 1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Triângulo isósceles 1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Triângulo isósceles 1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Triângulo isósceles 1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Triângulo isósceles 1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Triângulo isósceles 1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Triângulo isósceles 1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Triângulo isósceles 1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iângulo isósceles 1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" name="Retângulo de cantos arredondados 132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35" name="Grupo 134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36" name="Grupo 13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38" name="Grupo 13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4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6" name="Retângulo de cantos arredondados 14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9" name="Lua 13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0" name="Lua 13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41" name="Grupo 14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4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7" name="Retângulo de cantos arredondados 13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3" name="Grupo 192"/>
            <p:cNvGrpSpPr/>
            <p:nvPr/>
          </p:nvGrpSpPr>
          <p:grpSpPr>
            <a:xfrm rot="20943555">
              <a:off x="-789657" y="3072383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19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33" name="Retângulo 23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34" name="Grupo 23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46" name="Triângulo isósceles 24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7" name="Triângulo isósceles 24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8" name="Triângulo isósceles 24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9" name="Triângulo isósceles 24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0" name="Triângulo isósceles 24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1" name="Triângulo isósceles 25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Triângulo isósceles 25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Triângulo isósceles 25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4" name="Triângulo isósceles 25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Triângulo isósceles 25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5" name="Grupo 23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36" name="Triângulo isósceles 23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Triângulo isósceles 23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8" name="Triângulo isósceles 23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Triângulo isósceles 23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Triângulo isósceles 23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Triângulo isósceles 24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Triângulo isósceles 24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3" name="Triângulo isósceles 24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Triângulo isósceles 24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Triângulo isósceles 24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10" name="Retângulo 20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23" name="Triângulo isósceles 22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Triângulo isósceles 22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Triângulo isósceles 22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Triângulo isósceles 22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Triângulo isósceles 22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Triângulo isósceles 22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9" name="Triângulo isósceles 22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Triângulo isósceles 22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Triângulo isósceles 23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32" name="Triângulo isósceles 23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2" name="Grupo 21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13" name="Triângulo isósceles 21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Triângulo isósceles 21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Triângulo isósceles 21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Triângulo isósceles 21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Triângulo isósceles 2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Triângulo isósceles 2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Triângulo isósceles 2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Triângulo isósceles 2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iângulo isósceles 2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96" name="Retângulo de cantos arredondados 19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97" name="Elipse 19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98" name="Grupo 19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99" name="Grupo 19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01" name="Grupo 20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0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Retângulo de cantos arredondados 20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2" name="Lua 20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3" name="Lua 20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04" name="Grupo 20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0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0" name="Retângulo de cantos arredondados 19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Grupo 255"/>
            <p:cNvGrpSpPr/>
            <p:nvPr/>
          </p:nvGrpSpPr>
          <p:grpSpPr>
            <a:xfrm rot="1470501">
              <a:off x="-744741" y="4380623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25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296" name="Retângulo 29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7" name="Grupo 29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Triângulo isósceles 31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Triângulo isósceles 31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8" name="Grupo 29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273" name="Retângulo 27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4" name="Grupo 273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Triângulo isósceles 29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Triângulo isósceles 29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5" name="Grupo 27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9" name="Retângulo de cantos arredondados 25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260" name="Elipse 25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261" name="Grupo 26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4" name="Grupo 26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7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 de cantos arredondados 27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5" name="Lua 26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6" name="Lua 26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267" name="Grupo 26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3" name="Retângulo de cantos arredondados 26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19" name="Grupo 318"/>
            <p:cNvGrpSpPr/>
            <p:nvPr/>
          </p:nvGrpSpPr>
          <p:grpSpPr>
            <a:xfrm rot="1411835">
              <a:off x="1188194" y="3160189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32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359" name="Retângulo 35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60" name="Grupo 35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2" name="Triângulo isósceles 37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5" name="Triângulo isósceles 37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Triângulo isósceles 37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7" name="Triângulo isósceles 37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8" name="Triângulo isósceles 37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61" name="Grupo 36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2" name="Triângulo isósceles 36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Triângulo isósceles 36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2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336" name="Retângulo 33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37" name="Grupo 336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349" name="Triângulo isósceles 34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Triângulo isósceles 34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Triângulo isósceles 35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Triângulo isósceles 35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Triângulo isósceles 35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Triângulo isósceles 35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Triângulo isósceles 35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8" name="Grupo 33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39" name="Triângulo isósceles 3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Triângulo isósceles 3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Triângulo isósceles 3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Triângulo isósceles 3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Triângulo isósceles 34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4" name="Triângulo isósceles 34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Triângulo isósceles 34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Triângulo isósceles 34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7" name="Triângulo isósceles 34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22" name="Retângulo de cantos arredondados 3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23" name="Elipse 32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24" name="Grupo 32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25" name="Grupo 32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27" name="Grupo 32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3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5" name="Retângulo de cantos arredondados 33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8" name="Lua 32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29" name="Lua 32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30" name="Grupo 32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3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26" name="Retângulo de cantos arredondados 32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2" name="Grupo 381"/>
            <p:cNvGrpSpPr/>
            <p:nvPr/>
          </p:nvGrpSpPr>
          <p:grpSpPr>
            <a:xfrm rot="881034">
              <a:off x="307421" y="3098089"/>
              <a:ext cx="1445948" cy="1530332"/>
              <a:chOff x="-180528" y="2276873"/>
              <a:chExt cx="2857575" cy="3024336"/>
            </a:xfrm>
            <a:effectLst/>
          </p:grpSpPr>
          <p:grpSp>
            <p:nvGrpSpPr>
              <p:cNvPr id="38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422" name="Retângulo 42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3" name="Grupo 42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35" name="Triângulo isósceles 43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6" name="Triângulo isósceles 43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7" name="Triângulo isósceles 43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8" name="Triângulo isósceles 43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9" name="Triângulo isósceles 43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Triângulo isósceles 43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Triângulo isósceles 44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Triângulo isósceles 44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Triângulo isósceles 44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Triângulo isósceles 44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4" name="Grupo 42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25" name="Triângulo isósceles 42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Triângulo isósceles 42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Triângulo isósceles 42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Triângulo isósceles 42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Triângulo isósceles 42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Triângulo isósceles 42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Triângulo isósceles 43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2" name="Triângulo isósceles 43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3" name="Triângulo isósceles 43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34" name="Triângulo isósceles 43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8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399" name="Retângulo 39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00" name="Grupo 39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12" name="Triângulo isósceles 41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Triângulo isósceles 41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4" name="Triângulo isósceles 41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5" name="Triângulo isósceles 41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Triângulo isósceles 41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Triângulo isósceles 41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8" name="Triângulo isósceles 41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Triângulo isósceles 41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Triângulo isósceles 41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21" name="Triângulo isósceles 42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1" name="Grupo 40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02" name="Triângulo isósceles 4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Triângulo isósceles 4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Triângulo isósceles 4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Triângulo isósceles 4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Triângulo isósceles 4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Triângulo isósceles 4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Triângulo isósceles 4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Triângulo isósceles 4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Triângulo isósceles 4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Triângulo isósceles 4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ECC7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5" name="Retângulo de cantos arredondados 38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47D58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386" name="Elipse 38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69DD9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387" name="Grupo 38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388" name="Grupo 38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90" name="Grupo 38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9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8" name="Retângulo de cantos arredondados 39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1E3A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91" name="Lua 39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92" name="Lua 39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393" name="Grupo 39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9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7AE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D07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89" name="Retângulo de cantos arredondados 38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5" name="Grupo 444"/>
            <p:cNvGrpSpPr/>
            <p:nvPr/>
          </p:nvGrpSpPr>
          <p:grpSpPr>
            <a:xfrm>
              <a:off x="-14964" y="4487347"/>
              <a:ext cx="1445949" cy="1530331"/>
              <a:chOff x="2145512" y="156492"/>
              <a:chExt cx="2303841" cy="2438288"/>
            </a:xfrm>
          </p:grpSpPr>
          <p:grpSp>
            <p:nvGrpSpPr>
              <p:cNvPr id="44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485" name="Retângulo 48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86" name="Grupo 485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498" name="Triângulo isósceles 497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9" name="Triângulo isósceles 498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0" name="Triângulo isósceles 499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1" name="Triângulo isósceles 500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2" name="Triângulo isósceles 50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3" name="Triângulo isósceles 50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4" name="Triângulo isósceles 50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5" name="Triângulo isósceles 50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6" name="Triângulo isósceles 50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07" name="Triângulo isósceles 50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87" name="Grupo 48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88" name="Triângulo isósceles 48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Triângulo isósceles 48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0" name="Triângulo isósceles 48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Triângulo isósceles 49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Triângulo isósceles 49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3" name="Triângulo isósceles 49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Triângulo isósceles 49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Triângulo isósceles 49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6" name="Triângulo isósceles 49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Triângulo isósceles 49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4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462" name="Retângulo 46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63" name="Grupo 46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75" name="Triângulo isósceles 47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Triângulo isósceles 47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Triângulo isósceles 47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Triângulo isósceles 47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9" name="Triângulo isósceles 47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Triângulo isósceles 47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Triângulo isósceles 48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Triângulo isósceles 48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Triângulo isósceles 48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84" name="Triângulo isósceles 48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64" name="Grupo 46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465" name="Triângulo isósceles 4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6" name="Triângulo isósceles 4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Triângulo isósceles 4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Triângulo isósceles 4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Triângulo isósceles 4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Triângulo isósceles 4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Triângulo isósceles 4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Triângulo isósceles 4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Triângulo isósceles 4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Triângulo isósceles 4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48" name="Retângulo de cantos arredondados 447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449" name="Elipse 448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450" name="Grupo 449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451" name="Grupo 45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453" name="Grupo 45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45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1" name="Retângulo de cantos arredondados 46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54" name="Lua 45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455" name="Lua 45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456" name="Grupo 45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45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452" name="Retângulo de cantos arredondados 45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08" name="Grupo 507"/>
            <p:cNvGrpSpPr/>
            <p:nvPr/>
          </p:nvGrpSpPr>
          <p:grpSpPr>
            <a:xfrm rot="20846312">
              <a:off x="2646024" y="4455943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50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548" name="Retângulo 54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49" name="Grupo 54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561" name="Triângulo isósceles 56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2" name="Triângulo isósceles 56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3" name="Triângulo isósceles 56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4" name="Triângulo isósceles 56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5" name="Triângulo isósceles 56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6" name="Triângulo isósceles 56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7" name="Triângulo isósceles 56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8" name="Triângulo isósceles 56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9" name="Triângulo isósceles 56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70" name="Triângulo isósceles 56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50" name="Grupo 54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51" name="Triângulo isósceles 5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2" name="Triângulo isósceles 5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3" name="Triângulo isósceles 5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4" name="Triângulo isósceles 5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5" name="Triângulo isósceles 5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6" name="Triângulo isósceles 5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7" name="Triângulo isósceles 5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8" name="Triângulo isósceles 5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59" name="Triângulo isósceles 5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60" name="Triângulo isósceles 5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1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525" name="Retângulo 52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26" name="Grupo 52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538" name="Triângulo isósceles 53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9" name="Triângulo isósceles 53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0" name="Triângulo isósceles 53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1" name="Triângulo isósceles 54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2" name="Triângulo isósceles 54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3" name="Triângulo isósceles 54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4" name="Triângulo isósceles 54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5" name="Triângulo isósceles 54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6" name="Triângulo isósceles 54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47" name="Triângulo isósceles 54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27" name="Grupo 52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28" name="Triângulo isósceles 5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9" name="Triângulo isósceles 5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0" name="Triângulo isósceles 5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1" name="Triângulo isósceles 5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2" name="Triângulo isósceles 5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3" name="Triângulo isósceles 5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4" name="Triângulo isósceles 5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5" name="Triângulo isósceles 5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6" name="Triângulo isósceles 5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37" name="Triângulo isósceles 5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1" name="Retângulo de cantos arredondados 51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12" name="Elipse 51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13" name="Grupo 51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14" name="Grupo 51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16" name="Grupo 51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2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4" name="Retângulo de cantos arredondados 52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17" name="Lua 51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18" name="Lua 51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19" name="Grupo 51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2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15" name="Retângulo de cantos arredondados 51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1" name="Grupo 570"/>
            <p:cNvGrpSpPr/>
            <p:nvPr/>
          </p:nvGrpSpPr>
          <p:grpSpPr>
            <a:xfrm rot="1143196">
              <a:off x="3555217" y="4422056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57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611" name="Retângulo 61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12" name="Grupo 61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24" name="Triângulo isósceles 62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5" name="Triângulo isósceles 62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6" name="Triângulo isósceles 62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7" name="Triângulo isósceles 62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8" name="Triângulo isósceles 62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9" name="Triângulo isósceles 62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0" name="Triângulo isósceles 62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1" name="Triângulo isósceles 63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2" name="Triângulo isósceles 63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33" name="Triângulo isósceles 63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13" name="Grupo 61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14" name="Triângulo isósceles 61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5" name="Triângulo isósceles 61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6" name="Triângulo isósceles 61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7" name="Triângulo isósceles 61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8" name="Triângulo isósceles 61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9" name="Triângulo isósceles 61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0" name="Triângulo isósceles 61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1" name="Triângulo isósceles 62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2" name="Triângulo isósceles 62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23" name="Triângulo isósceles 62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7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588" name="Retângulo 58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589" name="Grupo 58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01" name="Triângulo isósceles 60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2" name="Triângulo isósceles 60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3" name="Triângulo isósceles 60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4" name="Triângulo isósceles 60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5" name="Triângulo isósceles 60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6" name="Triângulo isósceles 60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7" name="Triângulo isósceles 60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8" name="Triângulo isósceles 60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9" name="Triângulo isósceles 60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10" name="Triângulo isósceles 60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0" name="Grupo 58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91" name="Triângulo isósceles 5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2" name="Triângulo isósceles 5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3" name="Triângulo isósceles 5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4" name="Triângulo isósceles 5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5" name="Triângulo isósceles 59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6" name="Triângulo isósceles 59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7" name="Triângulo isósceles 59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8" name="Triângulo isósceles 59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99" name="Triângulo isósceles 59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00" name="Triângulo isósceles 59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74" name="Retângulo de cantos arredondados 57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575" name="Elipse 57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576" name="Grupo 57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577" name="Grupo 57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579" name="Grupo 57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58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7" name="Retângulo de cantos arredondados 58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580" name="Lua 57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581" name="Lua 58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582" name="Grupo 58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58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78" name="Retângulo de cantos arredondados 57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4" name="Grupo 633"/>
            <p:cNvGrpSpPr/>
            <p:nvPr/>
          </p:nvGrpSpPr>
          <p:grpSpPr>
            <a:xfrm rot="503187">
              <a:off x="5894952" y="4497372"/>
              <a:ext cx="1445951" cy="1530331"/>
              <a:chOff x="-180528" y="2276879"/>
              <a:chExt cx="2857575" cy="3024330"/>
            </a:xfrm>
            <a:effectLst/>
          </p:grpSpPr>
          <p:grpSp>
            <p:nvGrpSpPr>
              <p:cNvPr id="63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9"/>
                <a:ext cx="2857575" cy="3024330"/>
                <a:chOff x="3787347" y="611225"/>
                <a:chExt cx="2714221" cy="2854587"/>
              </a:xfrm>
              <a:solidFill>
                <a:srgbClr val="7A34AE"/>
              </a:solidFill>
            </p:grpSpPr>
            <p:sp>
              <p:nvSpPr>
                <p:cNvPr id="674" name="Retângulo 67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75" name="Grupo 674"/>
                <p:cNvGrpSpPr/>
                <p:nvPr/>
              </p:nvGrpSpPr>
              <p:grpSpPr>
                <a:xfrm>
                  <a:off x="3787347" y="611225"/>
                  <a:ext cx="2703475" cy="108013"/>
                  <a:chOff x="5952287" y="2088395"/>
                  <a:chExt cx="2850831" cy="216025"/>
                </a:xfrm>
                <a:grpFill/>
              </p:grpSpPr>
              <p:sp>
                <p:nvSpPr>
                  <p:cNvPr id="687" name="Triângulo isósceles 68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8" name="Triângulo isósceles 68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9" name="Triângulo isósceles 688"/>
                  <p:cNvSpPr/>
                  <p:nvPr/>
                </p:nvSpPr>
                <p:spPr>
                  <a:xfrm>
                    <a:off x="6520842" y="2088396"/>
                    <a:ext cx="288031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0" name="Triângulo isósceles 68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1" name="Triângulo isósceles 69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2" name="Triângulo isósceles 69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3" name="Triângulo isósceles 69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4" name="Triângulo isósceles 69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5" name="Triângulo isósceles 69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96" name="Triângulo isósceles 69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6" name="Grupo 67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77" name="Triângulo isósceles 67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8" name="Triângulo isósceles 67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9" name="Triângulo isósceles 67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0" name="Triângulo isósceles 67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1" name="Triângulo isósceles 68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2" name="Triângulo isósceles 68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3" name="Triângulo isósceles 68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4" name="Triângulo isósceles 68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5" name="Triângulo isósceles 68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86" name="Triângulo isósceles 68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651" name="Retângulo 65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652" name="Grupo 651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64" name="Triângulo isósceles 66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5" name="Triângulo isósceles 66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6" name="Triângulo isósceles 66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7" name="Triângulo isósceles 66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8" name="Triângulo isósceles 66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9" name="Triângulo isósceles 66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0" name="Triângulo isósceles 66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1" name="Triângulo isósceles 67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2" name="Triângulo isósceles 67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73" name="Triângulo isósceles 67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53" name="Grupo 65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54" name="Triângulo isósceles 65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5" name="Triângulo isósceles 65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6" name="Triângulo isósceles 6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7" name="Triângulo isósceles 6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8" name="Triângulo isósceles 6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9" name="Triângulo isósceles 6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0" name="Triângulo isósceles 6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1" name="Triângulo isósceles 6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2" name="Triângulo isósceles 6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63" name="Triângulo isósceles 6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37" name="Retângulo de cantos arredondados 63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638" name="Elipse 63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639" name="Grupo 63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640" name="Grupo 63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642" name="Grupo 64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64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0" name="Retângulo de cantos arredondados 64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43" name="Lua 64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644" name="Lua 643"/>
                  <p:cNvSpPr/>
                  <p:nvPr/>
                </p:nvSpPr>
                <p:spPr>
                  <a:xfrm rot="4888875">
                    <a:off x="4622461" y="2588503"/>
                    <a:ext cx="483050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645" name="Grupo 64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64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41" name="Retângulo de cantos arredondados 64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7" name="Grupo 696"/>
            <p:cNvGrpSpPr/>
            <p:nvPr/>
          </p:nvGrpSpPr>
          <p:grpSpPr>
            <a:xfrm rot="756484">
              <a:off x="3559430" y="3065804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69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737" name="Retângulo 73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38" name="Grupo 73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50" name="Triângulo isósceles 74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1" name="Triângulo isósceles 75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2" name="Triângulo isósceles 75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3" name="Triângulo isósceles 75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4" name="Triângulo isósceles 75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5" name="Triângulo isósceles 75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6" name="Triângulo isósceles 75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7" name="Triângulo isósceles 75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8" name="Triângulo isósceles 75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59" name="Triângulo isósceles 75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39" name="Grupo 73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40" name="Triângulo isósceles 73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1" name="Triângulo isósceles 74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2" name="Triângulo isósceles 74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3" name="Triângulo isósceles 74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4" name="Triângulo isósceles 74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5" name="Triângulo isósceles 74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6" name="Triângulo isósceles 74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7" name="Triângulo isósceles 74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8" name="Triângulo isósceles 74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49" name="Triângulo isósceles 74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714" name="Retângulo 71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15" name="Grupo 714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727" name="Triângulo isósceles 72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8" name="Triângulo isósceles 72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9" name="Triângulo isósceles 72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0" name="Triângulo isósceles 72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1" name="Triângulo isósceles 73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2" name="Triângulo isósceles 73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3" name="Triângulo isósceles 73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4" name="Triângulo isósceles 73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5" name="Triângulo isósceles 734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36" name="Triângulo isósceles 735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16" name="Grupo 71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17" name="Triângulo isósceles 7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8" name="Triângulo isósceles 7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9" name="Triângulo isósceles 7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0" name="Triângulo isósceles 7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1" name="Triângulo isósceles 7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2" name="Triângulo isósceles 7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3" name="Triângulo isósceles 7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4" name="Triângulo isósceles 7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5" name="Triângulo isósceles 7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26" name="Triângulo isósceles 7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0" name="Retângulo de cantos arredondados 699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01" name="Elipse 70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02" name="Grupo 701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703" name="Grupo 70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05" name="Grupo 704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11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2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3" name="Retângulo de cantos arredondados 712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06" name="Lua 705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07" name="Lua 706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08" name="Grupo 707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09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0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04" name="Retângulo de cantos arredondados 703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0" name="Grupo 759"/>
            <p:cNvGrpSpPr/>
            <p:nvPr/>
          </p:nvGrpSpPr>
          <p:grpSpPr>
            <a:xfrm rot="20394003">
              <a:off x="2253590" y="3075386"/>
              <a:ext cx="1445949" cy="1530331"/>
              <a:chOff x="2145512" y="156492"/>
              <a:chExt cx="2303841" cy="2438288"/>
            </a:xfrm>
          </p:grpSpPr>
          <p:grpSp>
            <p:nvGrpSpPr>
              <p:cNvPr id="76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145512" y="156492"/>
                <a:ext cx="2303841" cy="2438288"/>
                <a:chOff x="3787347" y="611222"/>
                <a:chExt cx="2714221" cy="2854590"/>
              </a:xfrm>
              <a:solidFill>
                <a:srgbClr val="D35400"/>
              </a:solidFill>
            </p:grpSpPr>
            <p:sp>
              <p:nvSpPr>
                <p:cNvPr id="800" name="Retângulo 79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01" name="Grupo 800"/>
                <p:cNvGrpSpPr/>
                <p:nvPr/>
              </p:nvGrpSpPr>
              <p:grpSpPr>
                <a:xfrm>
                  <a:off x="3787347" y="611222"/>
                  <a:ext cx="2703475" cy="108020"/>
                  <a:chOff x="5952287" y="2088382"/>
                  <a:chExt cx="2850831" cy="216038"/>
                </a:xfrm>
                <a:grpFill/>
              </p:grpSpPr>
              <p:sp>
                <p:nvSpPr>
                  <p:cNvPr id="813" name="Triângulo isósceles 812"/>
                  <p:cNvSpPr/>
                  <p:nvPr/>
                </p:nvSpPr>
                <p:spPr>
                  <a:xfrm>
                    <a:off x="5952287" y="2088382"/>
                    <a:ext cx="288033" cy="216023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4" name="Triângulo isósceles 813"/>
                  <p:cNvSpPr/>
                  <p:nvPr/>
                </p:nvSpPr>
                <p:spPr>
                  <a:xfrm>
                    <a:off x="6241783" y="2088388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5" name="Triângulo isósceles 814"/>
                  <p:cNvSpPr/>
                  <p:nvPr/>
                </p:nvSpPr>
                <p:spPr>
                  <a:xfrm>
                    <a:off x="6520840" y="2088389"/>
                    <a:ext cx="288033" cy="216026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6" name="Triângulo isósceles 815"/>
                  <p:cNvSpPr/>
                  <p:nvPr/>
                </p:nvSpPr>
                <p:spPr>
                  <a:xfrm>
                    <a:off x="6786042" y="2088395"/>
                    <a:ext cx="288033" cy="216025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7" name="Triângulo isósceles 81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8" name="Triângulo isósceles 81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9" name="Triângulo isósceles 81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0" name="Triângulo isósceles 81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1" name="Triângulo isósceles 82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2" name="Triângulo isósceles 82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02" name="Grupo 80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03" name="Triângulo isósceles 80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4" name="Triângulo isósceles 80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5" name="Triângulo isósceles 80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6" name="Triângulo isósceles 80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7" name="Triângulo isósceles 80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8" name="Triângulo isósceles 80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9" name="Triângulo isósceles 80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0" name="Triângulo isósceles 80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1" name="Triângulo isósceles 81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12" name="Triângulo isósceles 81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6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 rot="503187">
                <a:off x="2211475" y="230373"/>
                <a:ext cx="2188266" cy="2301440"/>
                <a:chOff x="3787347" y="611219"/>
                <a:chExt cx="2714221" cy="2854593"/>
              </a:xfrm>
              <a:solidFill>
                <a:srgbClr val="E67E22"/>
              </a:solidFill>
            </p:grpSpPr>
            <p:sp>
              <p:nvSpPr>
                <p:cNvPr id="777" name="Retângulo 77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778" name="Grupo 777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90" name="Triângulo isósceles 78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1" name="Triângulo isósceles 79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2" name="Triângulo isósceles 79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3" name="Triângulo isósceles 79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4" name="Triângulo isósceles 79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5" name="Triângulo isósceles 79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6" name="Triângulo isósceles 79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7" name="Triângulo isósceles 79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8" name="Triângulo isósceles 79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99" name="Triângulo isósceles 79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79" name="Grupo 778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780" name="Triângulo isósceles 77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1" name="Triângulo isósceles 78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2" name="Triângulo isósceles 78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3" name="Triângulo isósceles 78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4" name="Triângulo isósceles 78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5" name="Triângulo isósceles 78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6" name="Triângulo isósceles 78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7" name="Triângulo isósceles 78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8" name="Triângulo isósceles 78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89" name="Triângulo isósceles 78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3" name="Retângulo de cantos arredondados 762"/>
              <p:cNvSpPr/>
              <p:nvPr/>
            </p:nvSpPr>
            <p:spPr>
              <a:xfrm rot="503187">
                <a:off x="2333787" y="386830"/>
                <a:ext cx="1897949" cy="2026695"/>
              </a:xfrm>
              <a:prstGeom prst="roundRect">
                <a:avLst>
                  <a:gd name="adj" fmla="val 13040"/>
                </a:avLst>
              </a:prstGeom>
              <a:solidFill>
                <a:srgbClr val="EA934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764" name="Elipse 763"/>
              <p:cNvSpPr/>
              <p:nvPr/>
            </p:nvSpPr>
            <p:spPr>
              <a:xfrm rot="503187">
                <a:off x="2543148" y="611924"/>
                <a:ext cx="1560659" cy="1560661"/>
              </a:xfrm>
              <a:prstGeom prst="ellipse">
                <a:avLst/>
              </a:prstGeom>
              <a:solidFill>
                <a:srgbClr val="EEA4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765" name="Grupo 764"/>
              <p:cNvGrpSpPr/>
              <p:nvPr/>
            </p:nvGrpSpPr>
            <p:grpSpPr>
              <a:xfrm rot="503187">
                <a:off x="2474638" y="487074"/>
                <a:ext cx="1648929" cy="1876261"/>
                <a:chOff x="3834481" y="2564904"/>
                <a:chExt cx="2249687" cy="2559840"/>
              </a:xfrm>
            </p:grpSpPr>
            <p:grpSp>
              <p:nvGrpSpPr>
                <p:cNvPr id="766" name="Grupo 765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768" name="Grupo 767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774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5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6" name="Retângulo de cantos arredondados 775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69" name="Lua 76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770" name="Lua 76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771" name="Grupo 77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77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77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C851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67" name="Retângulo de cantos arredondados 766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3" name="Grupo 822"/>
            <p:cNvGrpSpPr/>
            <p:nvPr/>
          </p:nvGrpSpPr>
          <p:grpSpPr>
            <a:xfrm rot="20615659">
              <a:off x="4721851" y="4438549"/>
              <a:ext cx="1445949" cy="1530335"/>
              <a:chOff x="-180528" y="2276869"/>
              <a:chExt cx="2857575" cy="3024339"/>
            </a:xfrm>
            <a:effectLst/>
          </p:grpSpPr>
          <p:grpSp>
            <p:nvGrpSpPr>
              <p:cNvPr id="82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863" name="Retângulo 86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64" name="Grupo 863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876" name="Triângulo isósceles 875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7" name="Triângulo isósceles 876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8" name="Triângulo isósceles 87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9" name="Triângulo isósceles 87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0" name="Triângulo isósceles 87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1" name="Triângulo isósceles 88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2" name="Triângulo isósceles 88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3" name="Triângulo isósceles 88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4" name="Triângulo isósceles 88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85" name="Triângulo isósceles 88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65" name="Grupo 86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66" name="Triângulo isósceles 86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7" name="Triângulo isósceles 86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8" name="Triângulo isósceles 86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9" name="Triângulo isósceles 86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0" name="Triângulo isósceles 86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1" name="Triângulo isósceles 87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2" name="Triângulo isósceles 87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3" name="Triângulo isósceles 87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4" name="Triângulo isósceles 87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75" name="Triângulo isósceles 87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2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840" name="Retângulo 839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841" name="Grupo 840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53" name="Triângulo isósceles 85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4" name="Triângulo isósceles 85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5" name="Triângulo isósceles 85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6" name="Triângulo isósceles 85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7" name="Triângulo isósceles 85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8" name="Triângulo isósceles 85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9" name="Triângulo isósceles 85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0" name="Triângulo isósceles 85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1" name="Triângulo isósceles 86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62" name="Triângulo isósceles 86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842" name="Grupo 841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843" name="Triângulo isósceles 842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4" name="Triângulo isósceles 843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5" name="Triângulo isósceles 844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6" name="Triângulo isósceles 845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7" name="Triângulo isósceles 846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8" name="Triângulo isósceles 847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49" name="Triângulo isósceles 848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0" name="Triângulo isósceles 849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1" name="Triângulo isósceles 850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52" name="Triângulo isósceles 851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26" name="Retângulo de cantos arredondados 825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27" name="Elipse 826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28" name="Grupo 827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29" name="Grupo 828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31" name="Grupo 83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37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8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9" name="Retângulo de cantos arredondados 838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32" name="Lua 831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33" name="Lua 832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34" name="Grupo 833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35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36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30" name="Retângulo de cantos arredondados 829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86" name="Grupo 885"/>
            <p:cNvGrpSpPr/>
            <p:nvPr/>
          </p:nvGrpSpPr>
          <p:grpSpPr>
            <a:xfrm rot="20846312">
              <a:off x="4668680" y="3208932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88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926" name="Retângulo 92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27" name="Grupo 926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939" name="Triângulo isósceles 93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0" name="Triângulo isósceles 93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1" name="Triângulo isósceles 94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2" name="Triângulo isósceles 94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3" name="Triângulo isósceles 942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4" name="Triângulo isósceles 943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5" name="Triângulo isósceles 944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6" name="Triângulo isósceles 945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7" name="Triângulo isósceles 946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48" name="Triângulo isósceles 947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28" name="Grupo 92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29" name="Triângulo isósceles 92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0" name="Triângulo isósceles 92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1" name="Triângulo isósceles 93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2" name="Triângulo isósceles 93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3" name="Triângulo isósceles 93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4" name="Triângulo isósceles 93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5" name="Triângulo isósceles 93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6" name="Triângulo isósceles 93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7" name="Triângulo isósceles 93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38" name="Triângulo isósceles 93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88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903" name="Retângulo 902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04" name="Grupo 903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916" name="Triângulo isósceles 91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7" name="Triângulo isósceles 91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8" name="Triângulo isósceles 91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9" name="Triângulo isósceles 91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0" name="Triângulo isósceles 91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1" name="Triângulo isósceles 92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2" name="Triângulo isósceles 921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3" name="Triângulo isósceles 922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4" name="Triângulo isósceles 923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25" name="Triângulo isósceles 924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05" name="Grupo 904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06" name="Triângulo isósceles 90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7" name="Triângulo isósceles 90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8" name="Triângulo isósceles 90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9" name="Triângulo isósceles 90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0" name="Triângulo isósceles 90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1" name="Triângulo isósceles 9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2" name="Triângulo isósceles 9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3" name="Triângulo isósceles 9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4" name="Triângulo isósceles 9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15" name="Triângulo isósceles 9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D79A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89" name="Retângulo de cantos arredondados 888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E98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890" name="Elipse 889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EB4C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891" name="Grupo 890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892" name="Grupo 891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894" name="Grupo 893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00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1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2" name="Retângulo de cantos arredondados 901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EC2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5" name="Lua 89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96" name="Lua 89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897" name="Grupo 896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898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8439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99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B5BA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893" name="Retângulo de cantos arredondados 892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49" name="Grupo 948"/>
            <p:cNvGrpSpPr/>
            <p:nvPr/>
          </p:nvGrpSpPr>
          <p:grpSpPr>
            <a:xfrm rot="1401979">
              <a:off x="6908729" y="3159161"/>
              <a:ext cx="1445949" cy="1530333"/>
              <a:chOff x="-180528" y="2276873"/>
              <a:chExt cx="2857575" cy="3024336"/>
            </a:xfrm>
            <a:effectLst/>
          </p:grpSpPr>
          <p:grpSp>
            <p:nvGrpSpPr>
              <p:cNvPr id="95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989" name="Retângulo 98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90" name="Grupo 989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2" name="Triângulo isósceles 100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3" name="Triângulo isósceles 100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4" name="Triângulo isósceles 100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5" name="Triângulo isósceles 100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6" name="Triângulo isósceles 100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7" name="Triângulo isósceles 100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8" name="Triângulo isósceles 100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9" name="Triângulo isósceles 100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0" name="Triângulo isósceles 100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11" name="Triângulo isósceles 101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1" name="Grupo 99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92" name="Triângulo isósceles 99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3" name="Triângulo isósceles 99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4" name="Triângulo isósceles 99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5" name="Triângulo isósceles 99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6" name="Triângulo isósceles 99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7" name="Triângulo isósceles 99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8" name="Triângulo isósceles 99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99" name="Triângulo isósceles 99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0" name="Triângulo isósceles 99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01" name="Triângulo isósceles 100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C0392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951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966" name="Retângulo 965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67" name="Grupo 966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79" name="Triângulo isósceles 97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0" name="Triângulo isósceles 97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1" name="Triângulo isósceles 98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2" name="Triângulo isósceles 98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3" name="Triângulo isósceles 98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4" name="Triângulo isósceles 98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5" name="Triângulo isósceles 98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6" name="Triângulo isósceles 98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7" name="Triângulo isósceles 98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88" name="Triângulo isósceles 98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68" name="Grupo 967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969" name="Triângulo isósceles 968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0" name="Triângulo isósceles 969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1" name="Triângulo isósceles 970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2" name="Triângulo isósceles 971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3" name="Triângulo isósceles 972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4" name="Triângulo isósceles 973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5" name="Triângulo isósceles 974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6" name="Triângulo isósceles 975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7" name="Triângulo isósceles 976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78" name="Triângulo isósceles 977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E74C3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2" name="Retângulo de cantos arredondados 95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E95C4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53" name="Elipse 952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EC6F6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954" name="Grupo 953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955" name="Grupo 954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957" name="Grupo 956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963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4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5" name="Retângulo de cantos arredondados 964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58" name="Lua 957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959" name="Lua 958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960" name="Grupo 959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61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2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2413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6" name="Retângulo de cantos arredondados 955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2" name="Grupo 1011"/>
            <p:cNvGrpSpPr/>
            <p:nvPr/>
          </p:nvGrpSpPr>
          <p:grpSpPr>
            <a:xfrm rot="19708008">
              <a:off x="7607094" y="4357678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01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052" name="Retângulo 105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53" name="Grupo 105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65" name="Triângulo isósceles 106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6" name="Triângulo isósceles 106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7" name="Triângulo isósceles 106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Triângulo isósceles 106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Triângulo isósceles 106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0" name="Triângulo isósceles 106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1" name="Triângulo isósceles 107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2" name="Triângulo isósceles 107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Triângulo isósceles 107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Triângulo isósceles 107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54" name="Grupo 105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55" name="Triângulo isósceles 105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6" name="Triângulo isósceles 105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7" name="Triângulo isósceles 105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8" name="Triângulo isósceles 105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9" name="Triângulo isósceles 105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0" name="Triângulo isósceles 105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1" name="Triângulo isósceles 106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2" name="Triângulo isósceles 106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3" name="Triângulo isósceles 106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64" name="Triângulo isósceles 106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14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029" name="Retângulo 1028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30" name="Grupo 1029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042" name="Triângulo isósceles 104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3" name="Triângulo isósceles 104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4" name="Triângulo isósceles 104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Triângulo isósceles 104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Triângulo isósceles 104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7" name="Triângulo isósceles 104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8" name="Triângulo isósceles 104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9" name="Triângulo isósceles 104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0" name="Triângulo isósceles 1049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Triângulo isósceles 1050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31" name="Grupo 1030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32" name="Triângulo isósceles 1031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3" name="Triângulo isósceles 1032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4" name="Triângulo isósceles 1033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5" name="Triângulo isósceles 1034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6" name="Triângulo isósceles 1035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7" name="Triângulo isósceles 1036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8" name="Triângulo isósceles 1037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39" name="Triângulo isósceles 1038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Triângulo isósceles 1039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Triângulo isósceles 1040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15" name="Retângulo de cantos arredondados 1014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16" name="Elipse 1015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17" name="Grupo 1016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18" name="Grupo 1017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20" name="Grupo 1019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2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7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8" name="Retângulo de cantos arredondados 1027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21" name="Lua 1020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22" name="Lua 1021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23" name="Grupo 1022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24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5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19" name="Retângulo de cantos arredondados 1018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75" name="Grupo 1074"/>
            <p:cNvGrpSpPr/>
            <p:nvPr/>
          </p:nvGrpSpPr>
          <p:grpSpPr>
            <a:xfrm rot="1470501">
              <a:off x="7927995" y="3161065"/>
              <a:ext cx="1445950" cy="1530334"/>
              <a:chOff x="-180528" y="2276873"/>
              <a:chExt cx="2857575" cy="3024336"/>
            </a:xfrm>
            <a:effectLst/>
          </p:grpSpPr>
          <p:grpSp>
            <p:nvGrpSpPr>
              <p:cNvPr id="107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115" name="Retângulo 111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16" name="Grupo 1115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28" name="Triângulo isósceles 112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9" name="Triângulo isósceles 112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0" name="Triângulo isósceles 112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1" name="Triângulo isósceles 113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2" name="Triângulo isósceles 113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Triângulo isósceles 113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Triângulo isósceles 113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5" name="Triângulo isósceles 113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6" name="Triângulo isósceles 113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37" name="Triângulo isósceles 113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17" name="Grupo 111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18" name="Triângulo isósceles 111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9" name="Triângulo isósceles 111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0" name="Triângulo isósceles 111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1" name="Triângulo isósceles 112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2" name="Triângulo isósceles 112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Triângulo isósceles 112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Triângulo isósceles 112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5" name="Triângulo isósceles 112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6" name="Triângulo isósceles 112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27" name="Triângulo isósceles 112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77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092" name="Retângulo 1091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093" name="Grupo 1092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5" name="Triângulo isósceles 110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Triângulo isósceles 110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Triângulo isósceles 110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8" name="Triângulo isósceles 110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9" name="Triângulo isósceles 110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0" name="Triângulo isósceles 110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1" name="Triângulo isósceles 111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2" name="Triângulo isósceles 111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Triângulo isósceles 111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Triângulo isósceles 111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94" name="Grupo 1093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95" name="Triângulo isósceles 1094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6" name="Triângulo isósceles 1095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7" name="Triângulo isósceles 1096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8" name="Triângulo isósceles 1097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9" name="Triângulo isósceles 1098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0" name="Triângulo isósceles 1099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1" name="Triângulo isósceles 1100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2" name="Triângulo isósceles 1101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3" name="Triângulo isósceles 1102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04" name="Triângulo isósceles 1103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78" name="Retângulo de cantos arredondados 1077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79" name="Elipse 1078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080" name="Grupo 1079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081" name="Grupo 1080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083" name="Grupo 1082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089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0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1" name="Retângulo de cantos arredondados 1090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84" name="Lua 1083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085" name="Lua 1084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086" name="Grupo 1085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087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8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082" name="Retângulo de cantos arredondados 1081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38" name="Grupo 1137"/>
            <p:cNvGrpSpPr/>
            <p:nvPr/>
          </p:nvGrpSpPr>
          <p:grpSpPr>
            <a:xfrm rot="20846312">
              <a:off x="8543221" y="4456395"/>
              <a:ext cx="1445949" cy="1530336"/>
              <a:chOff x="-180528" y="2276868"/>
              <a:chExt cx="2857575" cy="3024342"/>
            </a:xfrm>
            <a:effectLst/>
          </p:grpSpPr>
          <p:grpSp>
            <p:nvGrpSpPr>
              <p:cNvPr id="1139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8"/>
                <a:ext cx="2857575" cy="3024342"/>
                <a:chOff x="3787347" y="611214"/>
                <a:chExt cx="2714221" cy="2854598"/>
              </a:xfrm>
              <a:solidFill>
                <a:srgbClr val="7A34AE"/>
              </a:solidFill>
            </p:grpSpPr>
            <p:sp>
              <p:nvSpPr>
                <p:cNvPr id="1178" name="Retângulo 117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79" name="Grupo 1178"/>
                <p:cNvGrpSpPr/>
                <p:nvPr/>
              </p:nvGrpSpPr>
              <p:grpSpPr>
                <a:xfrm>
                  <a:off x="3787347" y="611214"/>
                  <a:ext cx="2703474" cy="108029"/>
                  <a:chOff x="5952287" y="2088364"/>
                  <a:chExt cx="2850830" cy="216056"/>
                </a:xfrm>
                <a:grpFill/>
              </p:grpSpPr>
              <p:sp>
                <p:nvSpPr>
                  <p:cNvPr id="1191" name="Triângulo isósceles 119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2" name="Triângulo isósceles 119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3" name="Triângulo isósceles 119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4" name="Triângulo isósceles 119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5" name="Triângulo isósceles 1194"/>
                  <p:cNvSpPr/>
                  <p:nvPr/>
                </p:nvSpPr>
                <p:spPr>
                  <a:xfrm>
                    <a:off x="7057305" y="2088396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6" name="Triângulo isósceles 1195"/>
                  <p:cNvSpPr/>
                  <p:nvPr/>
                </p:nvSpPr>
                <p:spPr>
                  <a:xfrm>
                    <a:off x="7358126" y="2088389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7" name="Triângulo isósceles 1196"/>
                  <p:cNvSpPr/>
                  <p:nvPr/>
                </p:nvSpPr>
                <p:spPr>
                  <a:xfrm>
                    <a:off x="7628724" y="2088381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8" name="Triângulo isósceles 1197"/>
                  <p:cNvSpPr/>
                  <p:nvPr/>
                </p:nvSpPr>
                <p:spPr>
                  <a:xfrm>
                    <a:off x="7939022" y="2088374"/>
                    <a:ext cx="288032" cy="216023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9" name="Triângulo isósceles 1198"/>
                  <p:cNvSpPr/>
                  <p:nvPr/>
                </p:nvSpPr>
                <p:spPr>
                  <a:xfrm>
                    <a:off x="8227054" y="2088373"/>
                    <a:ext cx="288032" cy="216022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00" name="Triângulo isósceles 1199"/>
                  <p:cNvSpPr/>
                  <p:nvPr/>
                </p:nvSpPr>
                <p:spPr>
                  <a:xfrm>
                    <a:off x="8515085" y="2088364"/>
                    <a:ext cx="288032" cy="216021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80" name="Grupo 117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81" name="Triângulo isósceles 118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2" name="Triângulo isósceles 118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3" name="Triângulo isósceles 118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4" name="Triângulo isósceles 118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5" name="Triângulo isósceles 118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6" name="Triângulo isósceles 118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7" name="Triângulo isósceles 118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8" name="Triângulo isósceles 118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89" name="Triângulo isósceles 118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90" name="Triângulo isósceles 118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40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7"/>
                <a:ext cx="2714221" cy="2854589"/>
                <a:chOff x="3787347" y="611223"/>
                <a:chExt cx="2714221" cy="2854589"/>
              </a:xfrm>
              <a:solidFill>
                <a:srgbClr val="893BC3"/>
              </a:solidFill>
            </p:grpSpPr>
            <p:sp>
              <p:nvSpPr>
                <p:cNvPr id="1155" name="Retângulo 115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156" name="Grupo 1155"/>
                <p:cNvGrpSpPr/>
                <p:nvPr/>
              </p:nvGrpSpPr>
              <p:grpSpPr>
                <a:xfrm>
                  <a:off x="3787347" y="611223"/>
                  <a:ext cx="2703474" cy="108014"/>
                  <a:chOff x="5952287" y="2088393"/>
                  <a:chExt cx="2850830" cy="216027"/>
                </a:xfrm>
                <a:grpFill/>
              </p:grpSpPr>
              <p:sp>
                <p:nvSpPr>
                  <p:cNvPr id="1168" name="Triângulo isósceles 116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9" name="Triângulo isósceles 116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0" name="Triângulo isósceles 116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1" name="Triângulo isósceles 117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Triângulo isósceles 117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Triângulo isósceles 117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4" name="Triângulo isósceles 1173"/>
                  <p:cNvSpPr/>
                  <p:nvPr/>
                </p:nvSpPr>
                <p:spPr>
                  <a:xfrm>
                    <a:off x="7628725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5" name="Triângulo isósceles 1174"/>
                  <p:cNvSpPr/>
                  <p:nvPr/>
                </p:nvSpPr>
                <p:spPr>
                  <a:xfrm>
                    <a:off x="7939022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6" name="Triângulo isósceles 1175"/>
                  <p:cNvSpPr/>
                  <p:nvPr/>
                </p:nvSpPr>
                <p:spPr>
                  <a:xfrm>
                    <a:off x="8227054" y="2088396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77" name="Triângulo isósceles 1176"/>
                  <p:cNvSpPr/>
                  <p:nvPr/>
                </p:nvSpPr>
                <p:spPr>
                  <a:xfrm>
                    <a:off x="8515085" y="2088393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57" name="Grupo 1156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58" name="Triângulo isósceles 1157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9" name="Triângulo isósceles 1158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Triângulo isósceles 1159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Triângulo isósceles 1160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2" name="Triângulo isósceles 1161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3" name="Triângulo isósceles 1162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4" name="Triângulo isósceles 1163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5" name="Triângulo isósceles 1164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6" name="Triângulo isósceles 1165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Triângulo isósceles 1166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3498D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1" name="Retângulo de cantos arredondados 1140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5CACE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42" name="Elipse 1141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80BEE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143" name="Grupo 1142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144" name="Grupo 1143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146" name="Grupo 1145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152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3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4" name="Retângulo de cantos arredondados 115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8CAE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147" name="Lua 1146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148" name="Lua 114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149" name="Grupo 1148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150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980B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1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2E8CC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145" name="Retângulo de cantos arredondados 114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1" name="Grupo 1200"/>
            <p:cNvGrpSpPr/>
            <p:nvPr/>
          </p:nvGrpSpPr>
          <p:grpSpPr>
            <a:xfrm rot="20792089">
              <a:off x="8822076" y="3032661"/>
              <a:ext cx="1445950" cy="1530336"/>
              <a:chOff x="-180528" y="2276869"/>
              <a:chExt cx="2857575" cy="3024339"/>
            </a:xfrm>
            <a:effectLst/>
          </p:grpSpPr>
          <p:grpSp>
            <p:nvGrpSpPr>
              <p:cNvPr id="1202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69"/>
                <a:ext cx="2857575" cy="3024339"/>
                <a:chOff x="3787347" y="611216"/>
                <a:chExt cx="2714221" cy="2854596"/>
              </a:xfrm>
              <a:solidFill>
                <a:srgbClr val="7A34AE"/>
              </a:solidFill>
            </p:grpSpPr>
            <p:sp>
              <p:nvSpPr>
                <p:cNvPr id="1241" name="Retângulo 124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42" name="Grupo 1241"/>
                <p:cNvGrpSpPr/>
                <p:nvPr/>
              </p:nvGrpSpPr>
              <p:grpSpPr>
                <a:xfrm>
                  <a:off x="3787347" y="611216"/>
                  <a:ext cx="2703475" cy="108015"/>
                  <a:chOff x="5952287" y="2088389"/>
                  <a:chExt cx="2850831" cy="216030"/>
                </a:xfrm>
                <a:grpFill/>
              </p:grpSpPr>
              <p:sp>
                <p:nvSpPr>
                  <p:cNvPr id="1254" name="Triângulo isósceles 1253"/>
                  <p:cNvSpPr/>
                  <p:nvPr/>
                </p:nvSpPr>
                <p:spPr>
                  <a:xfrm>
                    <a:off x="5952287" y="2088389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5" name="Triângulo isósceles 1254"/>
                  <p:cNvSpPr/>
                  <p:nvPr/>
                </p:nvSpPr>
                <p:spPr>
                  <a:xfrm>
                    <a:off x="6241783" y="2088394"/>
                    <a:ext cx="288032" cy="216023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6" name="Triângulo isósceles 125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7" name="Triângulo isósceles 125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8" name="Triângulo isósceles 125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9" name="Triângulo isósceles 125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0" name="Triângulo isósceles 125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Triângulo isósceles 126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Triângulo isósceles 126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63" name="Triângulo isósceles 126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43" name="Grupo 124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44" name="Triângulo isósceles 124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Triângulo isósceles 124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Triângulo isósceles 124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7" name="Triângulo isósceles 124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8" name="Triângulo isósceles 124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9" name="Triângulo isósceles 124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Triângulo isósceles 124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Triângulo isósceles 125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2" name="Triângulo isósceles 125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53" name="Triângulo isósceles 125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03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63"/>
                <a:ext cx="2714221" cy="2854593"/>
                <a:chOff x="3787347" y="611219"/>
                <a:chExt cx="2714221" cy="2854593"/>
              </a:xfrm>
              <a:solidFill>
                <a:srgbClr val="893BC3"/>
              </a:solidFill>
            </p:grpSpPr>
            <p:sp>
              <p:nvSpPr>
                <p:cNvPr id="1218" name="Retângulo 1217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19" name="Grupo 1218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31" name="Triângulo isósceles 123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2" name="Triângulo isósceles 123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3" name="Triângulo isósceles 123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4" name="Triângulo isósceles 123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5" name="Triângulo isósceles 123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6" name="Triângulo isósceles 123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7" name="Triângulo isósceles 123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8" name="Triângulo isósceles 123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9" name="Triângulo isósceles 123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40" name="Triângulo isósceles 123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20" name="Grupo 1219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21" name="Triângulo isósceles 122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Triângulo isósceles 122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Triângulo isósceles 122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4" name="Triângulo isósceles 122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5" name="Triângulo isósceles 122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6" name="Triângulo isósceles 122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7" name="Triângulo isósceles 122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8" name="Triângulo isósceles 122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9" name="Triângulo isósceles 122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30" name="Triângulo isósceles 122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778BE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04" name="Retângulo de cantos arredondados 1203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1A1E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05" name="Elipse 1204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A8B4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06" name="Grupo 1205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07" name="Grupo 1206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09" name="Grupo 1208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15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6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7" name="Retângulo de cantos arredondados 1216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B2BDF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10" name="Lua 1209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11" name="Lua 1210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12" name="Grupo 1211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13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546DE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4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286E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08" name="Retângulo de cantos arredondados 1207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4" name="Grupo 1263"/>
            <p:cNvGrpSpPr/>
            <p:nvPr/>
          </p:nvGrpSpPr>
          <p:grpSpPr>
            <a:xfrm rot="1411835">
              <a:off x="1146175" y="3161127"/>
              <a:ext cx="1445951" cy="1530335"/>
              <a:chOff x="-180528" y="2276873"/>
              <a:chExt cx="2857575" cy="3024336"/>
            </a:xfrm>
            <a:effectLst/>
          </p:grpSpPr>
          <p:grpSp>
            <p:nvGrpSpPr>
              <p:cNvPr id="1265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5" cy="3024336"/>
                <a:chOff x="3787347" y="611219"/>
                <a:chExt cx="2714221" cy="2854593"/>
              </a:xfrm>
              <a:solidFill>
                <a:srgbClr val="7A34AE"/>
              </a:solidFill>
            </p:grpSpPr>
            <p:sp>
              <p:nvSpPr>
                <p:cNvPr id="1304" name="Retângulo 130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305" name="Grupo 1304"/>
                <p:cNvGrpSpPr/>
                <p:nvPr/>
              </p:nvGrpSpPr>
              <p:grpSpPr>
                <a:xfrm>
                  <a:off x="3787347" y="611219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17" name="Triângulo isósceles 131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8" name="Triângulo isósceles 131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9" name="Triângulo isósceles 131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Triângulo isósceles 131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Triângulo isósceles 132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2" name="Triângulo isósceles 132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3" name="Triângulo isósceles 132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4" name="Triângulo isósceles 132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Triângulo isósceles 132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Triângulo isósceles 132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06" name="Grupo 1305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307" name="Triângulo isósceles 1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8" name="Triângulo isósceles 1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9" name="Triângulo isósceles 1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Triângulo isósceles 1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Triângulo isósceles 1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2" name="Triângulo isósceles 1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3" name="Triângulo isósceles 1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4" name="Triângulo isósceles 1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5" name="Triângulo isósceles 1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16" name="Triângulo isósceles 1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39C1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66" name="Agrupar 1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2" y="2366956"/>
                <a:ext cx="2714221" cy="2854600"/>
                <a:chOff x="3787347" y="611212"/>
                <a:chExt cx="2714221" cy="2854600"/>
              </a:xfrm>
              <a:solidFill>
                <a:srgbClr val="893BC3"/>
              </a:solidFill>
            </p:grpSpPr>
            <p:sp>
              <p:nvSpPr>
                <p:cNvPr id="1281" name="Retângulo 128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1282" name="Grupo 1281"/>
                <p:cNvGrpSpPr/>
                <p:nvPr/>
              </p:nvGrpSpPr>
              <p:grpSpPr>
                <a:xfrm>
                  <a:off x="3787347" y="611212"/>
                  <a:ext cx="2703473" cy="108019"/>
                  <a:chOff x="5952287" y="2088381"/>
                  <a:chExt cx="2850829" cy="216038"/>
                </a:xfrm>
                <a:grpFill/>
              </p:grpSpPr>
              <p:sp>
                <p:nvSpPr>
                  <p:cNvPr id="1294" name="Triângulo isósceles 129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5" name="Triângulo isósceles 129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6" name="Triângulo isósceles 129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7" name="Triângulo isósceles 129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8" name="Triângulo isósceles 129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9" name="Triângulo isósceles 129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Triângulo isósceles 129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Triângulo isósceles 130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2" name="Triângulo isósceles 1301"/>
                  <p:cNvSpPr/>
                  <p:nvPr/>
                </p:nvSpPr>
                <p:spPr>
                  <a:xfrm>
                    <a:off x="8227054" y="2088384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03" name="Triângulo isósceles 1302"/>
                  <p:cNvSpPr/>
                  <p:nvPr/>
                </p:nvSpPr>
                <p:spPr>
                  <a:xfrm>
                    <a:off x="8515084" y="2088381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83" name="Grupo 1282"/>
                <p:cNvGrpSpPr/>
                <p:nvPr/>
              </p:nvGrpSpPr>
              <p:grpSpPr>
                <a:xfrm rot="10800000">
                  <a:off x="3798093" y="3357800"/>
                  <a:ext cx="2703475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284" name="Triângulo isósceles 1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5" name="Triângulo isósceles 1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6" name="Triângulo isósceles 1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7" name="Triângulo isósceles 1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8" name="Triângulo isósceles 1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9" name="Triângulo isósceles 1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Triângulo isósceles 1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Triângulo isósceles 1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2" name="Triângulo isósceles 1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93" name="Triângulo isósceles 1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solidFill>
                    <a:srgbClr val="F1C40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67" name="Retângulo de cantos arredondados 126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F3CE3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68" name="Elipse 126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F6D95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/>
              </a:p>
            </p:txBody>
          </p:sp>
          <p:grpSp>
            <p:nvGrpSpPr>
              <p:cNvPr id="1269" name="Grupo 1268"/>
              <p:cNvGrpSpPr/>
              <p:nvPr/>
            </p:nvGrpSpPr>
            <p:grpSpPr>
              <a:xfrm>
                <a:off x="236649" y="2685954"/>
                <a:ext cx="2045253" cy="2327222"/>
                <a:chOff x="3834481" y="2564904"/>
                <a:chExt cx="2249687" cy="2559840"/>
              </a:xfrm>
            </p:grpSpPr>
            <p:grpSp>
              <p:nvGrpSpPr>
                <p:cNvPr id="1270" name="Grupo 126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1272" name="Grupo 127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127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0" name="Retângulo de cantos arredondados 127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9E58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73" name="Lua 127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274" name="Lua 127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grpSp>
                <p:nvGrpSpPr>
                  <p:cNvPr id="1275" name="Grupo 127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127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D3870B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E2900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71" name="Retângulo de cantos arredondados 127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" name="CaixaDeTexto 1"/>
            <p:cNvSpPr txBox="1"/>
            <p:nvPr/>
          </p:nvSpPr>
          <p:spPr>
            <a:xfrm>
              <a:off x="1753537" y="3594484"/>
              <a:ext cx="60923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prevenção é sempre o melhor caminho para prevenção dessas e outras ISTs</a:t>
              </a:r>
              <a:endPara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35</Words>
  <Application>Microsoft Office PowerPoint</Application>
  <PresentationFormat>Apresentação na tela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50</cp:revision>
  <dcterms:created xsi:type="dcterms:W3CDTF">2019-03-01T18:01:03Z</dcterms:created>
  <dcterms:modified xsi:type="dcterms:W3CDTF">2019-04-10T15:05:20Z</dcterms:modified>
</cp:coreProperties>
</file>