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FF9"/>
    <a:srgbClr val="2B67AF"/>
    <a:srgbClr val="5690D6"/>
    <a:srgbClr val="8CF0A4"/>
    <a:srgbClr val="EA68E4"/>
    <a:srgbClr val="E646DE"/>
    <a:srgbClr val="D51DCC"/>
    <a:srgbClr val="1ACC44"/>
    <a:srgbClr val="7F20E8"/>
    <a:srgbClr val="7F7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FF614-02F9-428E-80C7-6705D50CA972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EEE43-2494-49F6-9DD5-9740E1FE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EEE43-2494-49F6-9DD5-9740E1FE63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3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9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4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5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9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933E-C13E-499D-BA4E-CA8DDD44254C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E374-2EED-444E-8212-18F2954B5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204379" y="428798"/>
            <a:ext cx="2376264" cy="4659528"/>
            <a:chOff x="1378453" y="929714"/>
            <a:chExt cx="2376264" cy="4659528"/>
          </a:xfrm>
        </p:grpSpPr>
        <p:sp>
          <p:nvSpPr>
            <p:cNvPr id="36" name="Elipse 33"/>
            <p:cNvSpPr/>
            <p:nvPr/>
          </p:nvSpPr>
          <p:spPr>
            <a:xfrm>
              <a:off x="1378453" y="929714"/>
              <a:ext cx="2376264" cy="2376264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1429782" y="4302491"/>
              <a:ext cx="2301722" cy="27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1558473" y="3933056"/>
              <a:ext cx="2016224" cy="27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002813" y="2492896"/>
            <a:ext cx="3570421" cy="3582416"/>
            <a:chOff x="4644008" y="1430760"/>
            <a:chExt cx="3570421" cy="3582416"/>
          </a:xfrm>
        </p:grpSpPr>
        <p:sp>
          <p:nvSpPr>
            <p:cNvPr id="34" name="Elipse 33"/>
            <p:cNvSpPr/>
            <p:nvPr/>
          </p:nvSpPr>
          <p:spPr>
            <a:xfrm>
              <a:off x="4644008" y="2636912"/>
              <a:ext cx="2376264" cy="2376264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7077493" y="1430760"/>
              <a:ext cx="1136936" cy="2016224"/>
              <a:chOff x="6925093" y="1278360"/>
              <a:chExt cx="1136936" cy="2016224"/>
            </a:xfrm>
          </p:grpSpPr>
          <p:sp>
            <p:nvSpPr>
              <p:cNvPr id="50" name="Retângulo 49"/>
              <p:cNvSpPr/>
              <p:nvPr/>
            </p:nvSpPr>
            <p:spPr>
              <a:xfrm rot="18765510">
                <a:off x="6292294" y="2150582"/>
                <a:ext cx="2016224" cy="271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 rot="10029040">
                <a:off x="6925093" y="1562536"/>
                <a:ext cx="1010681" cy="309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16410830">
                <a:off x="7401693" y="1976131"/>
                <a:ext cx="1010681" cy="309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6" name="Grupo 55"/>
          <p:cNvGrpSpPr/>
          <p:nvPr/>
        </p:nvGrpSpPr>
        <p:grpSpPr>
          <a:xfrm>
            <a:off x="2771800" y="1130418"/>
            <a:ext cx="2016224" cy="2301722"/>
            <a:chOff x="4211960" y="509530"/>
            <a:chExt cx="2016224" cy="2301722"/>
          </a:xfrm>
        </p:grpSpPr>
        <p:sp>
          <p:nvSpPr>
            <p:cNvPr id="54" name="Retângulo 53"/>
            <p:cNvSpPr/>
            <p:nvPr/>
          </p:nvSpPr>
          <p:spPr>
            <a:xfrm rot="16200000">
              <a:off x="4083269" y="1524501"/>
              <a:ext cx="2301722" cy="27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211960" y="1155066"/>
              <a:ext cx="2016224" cy="27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8"/>
          <p:cNvGrpSpPr/>
          <p:nvPr/>
        </p:nvGrpSpPr>
        <p:grpSpPr>
          <a:xfrm rot="8286004">
            <a:off x="5099898" y="608818"/>
            <a:ext cx="1136936" cy="2016224"/>
            <a:chOff x="6925093" y="1278360"/>
            <a:chExt cx="1136936" cy="2016224"/>
          </a:xfrm>
        </p:grpSpPr>
        <p:sp>
          <p:nvSpPr>
            <p:cNvPr id="20" name="Retângulo 19"/>
            <p:cNvSpPr/>
            <p:nvPr/>
          </p:nvSpPr>
          <p:spPr>
            <a:xfrm rot="18765510">
              <a:off x="6292294" y="2150582"/>
              <a:ext cx="2016224" cy="27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10029040">
              <a:off x="6925093" y="1562536"/>
              <a:ext cx="1010681" cy="30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16410830">
              <a:off x="7401693" y="1976131"/>
              <a:ext cx="1010681" cy="309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809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2083035" y="407611"/>
            <a:ext cx="946729" cy="1095967"/>
            <a:chOff x="7077211" y="1852140"/>
            <a:chExt cx="2126073" cy="2461218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16" name="Grupo 15"/>
            <p:cNvGrpSpPr/>
            <p:nvPr/>
          </p:nvGrpSpPr>
          <p:grpSpPr>
            <a:xfrm rot="13779312">
              <a:off x="7598121" y="1331230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2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7190073" y="2187285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1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5319465" y="187334"/>
            <a:ext cx="1240970" cy="1278037"/>
            <a:chOff x="3449851" y="692696"/>
            <a:chExt cx="4505593" cy="4640171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25" name="Grupo 24"/>
            <p:cNvGrpSpPr/>
            <p:nvPr/>
          </p:nvGrpSpPr>
          <p:grpSpPr>
            <a:xfrm>
              <a:off x="4385023" y="1750451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32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34" name="Retângulo 33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34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6" name="Grupo 25"/>
            <p:cNvGrpSpPr/>
            <p:nvPr/>
          </p:nvGrpSpPr>
          <p:grpSpPr>
            <a:xfrm>
              <a:off x="3449851" y="692696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27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9" name="Retângulo 28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29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7" name="Grupo 76"/>
          <p:cNvGrpSpPr/>
          <p:nvPr/>
        </p:nvGrpSpPr>
        <p:grpSpPr>
          <a:xfrm>
            <a:off x="1345355" y="282673"/>
            <a:ext cx="1055848" cy="1217658"/>
            <a:chOff x="1464644" y="3512447"/>
            <a:chExt cx="2442211" cy="2816484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38" name="Grupo 37"/>
            <p:cNvGrpSpPr/>
            <p:nvPr/>
          </p:nvGrpSpPr>
          <p:grpSpPr>
            <a:xfrm rot="13604127">
              <a:off x="2301692" y="2991537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43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1464644" y="4202858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40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9" name="Grupo 78"/>
          <p:cNvGrpSpPr/>
          <p:nvPr/>
        </p:nvGrpSpPr>
        <p:grpSpPr>
          <a:xfrm>
            <a:off x="2782184" y="235680"/>
            <a:ext cx="902275" cy="1095590"/>
            <a:chOff x="5618998" y="2635966"/>
            <a:chExt cx="2328170" cy="2826989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56" name="Grupo 55"/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63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Grupo 63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65" name="Retângulo 64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" name="Grupo 56"/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58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9" name="Grupo 58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60" name="Retângulo 59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68" name="Grupo 67"/>
          <p:cNvGrpSpPr/>
          <p:nvPr/>
        </p:nvGrpSpPr>
        <p:grpSpPr>
          <a:xfrm>
            <a:off x="288640" y="355643"/>
            <a:ext cx="828547" cy="1140083"/>
            <a:chOff x="1530853" y="1082114"/>
            <a:chExt cx="3636642" cy="500403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69" name="Grupo 68"/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74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7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7" name="Grupo 106"/>
          <p:cNvGrpSpPr/>
          <p:nvPr/>
        </p:nvGrpSpPr>
        <p:grpSpPr>
          <a:xfrm>
            <a:off x="3610702" y="614476"/>
            <a:ext cx="1409965" cy="811902"/>
            <a:chOff x="5619543" y="4034160"/>
            <a:chExt cx="3497412" cy="201392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</p:grpSpPr>
        <p:grpSp>
          <p:nvGrpSpPr>
            <p:cNvPr id="108" name="Grupo 107"/>
            <p:cNvGrpSpPr/>
            <p:nvPr/>
          </p:nvGrpSpPr>
          <p:grpSpPr>
            <a:xfrm rot="16200000">
              <a:off x="5622894" y="4030809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1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Grupo 11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17" name="Retângulo 11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9" name="Grupo 108"/>
            <p:cNvGrpSpPr/>
            <p:nvPr/>
          </p:nvGrpSpPr>
          <p:grpSpPr>
            <a:xfrm>
              <a:off x="7122343" y="4046767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1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1" name="Grupo 11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12" name="Retângulo 11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Retângulo 11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Retângulo 11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0" name="Grupo 79"/>
          <p:cNvGrpSpPr/>
          <p:nvPr/>
        </p:nvGrpSpPr>
        <p:grpSpPr>
          <a:xfrm>
            <a:off x="6876256" y="253705"/>
            <a:ext cx="1047191" cy="1328140"/>
            <a:chOff x="4664371" y="1744054"/>
            <a:chExt cx="2043027" cy="2591145"/>
          </a:xfrm>
          <a:gradFill>
            <a:gsLst>
              <a:gs pos="0">
                <a:srgbClr val="5E95D8"/>
              </a:gs>
              <a:gs pos="50000">
                <a:schemeClr val="bg1">
                  <a:lumMod val="0"/>
                  <a:lumOff val="100000"/>
                </a:schemeClr>
              </a:gs>
              <a:gs pos="100000">
                <a:srgbClr val="FC78EC"/>
              </a:gs>
            </a:gsLst>
            <a:lin ang="5400000" scaled="0"/>
          </a:gradFill>
        </p:grpSpPr>
        <p:grpSp>
          <p:nvGrpSpPr>
            <p:cNvPr id="81" name="Grupo 80"/>
            <p:cNvGrpSpPr/>
            <p:nvPr/>
          </p:nvGrpSpPr>
          <p:grpSpPr>
            <a:xfrm>
              <a:off x="4664371" y="2238826"/>
              <a:ext cx="1069108" cy="2096373"/>
              <a:chOff x="1378453" y="929714"/>
              <a:chExt cx="2376264" cy="4659528"/>
            </a:xfrm>
            <a:grpFill/>
          </p:grpSpPr>
          <p:sp>
            <p:nvSpPr>
              <p:cNvPr id="8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101026" y="1744054"/>
              <a:ext cx="1606372" cy="1611769"/>
              <a:chOff x="4644008" y="1430760"/>
              <a:chExt cx="3570421" cy="3582416"/>
            </a:xfrm>
            <a:grpFill/>
          </p:grpSpPr>
          <p:sp>
            <p:nvSpPr>
              <p:cNvPr id="83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Grupo 83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85" name="Retângulo 84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91" name="Grupo 90"/>
          <p:cNvGrpSpPr/>
          <p:nvPr/>
        </p:nvGrpSpPr>
        <p:grpSpPr>
          <a:xfrm>
            <a:off x="8118532" y="273714"/>
            <a:ext cx="770861" cy="1266411"/>
            <a:chOff x="2500465" y="1121906"/>
            <a:chExt cx="1606372" cy="2639035"/>
          </a:xfrm>
          <a:gradFill>
            <a:gsLst>
              <a:gs pos="0">
                <a:srgbClr val="5E95D8"/>
              </a:gs>
              <a:gs pos="50000">
                <a:schemeClr val="bg1">
                  <a:lumMod val="0"/>
                  <a:lumOff val="100000"/>
                </a:schemeClr>
              </a:gs>
              <a:gs pos="100000">
                <a:srgbClr val="FC78EC"/>
              </a:gs>
            </a:gsLst>
            <a:lin ang="5400000" scaled="0"/>
          </a:gradFill>
        </p:grpSpPr>
        <p:grpSp>
          <p:nvGrpSpPr>
            <p:cNvPr id="92" name="Grupo 91"/>
            <p:cNvGrpSpPr/>
            <p:nvPr/>
          </p:nvGrpSpPr>
          <p:grpSpPr>
            <a:xfrm>
              <a:off x="2500465" y="1664568"/>
              <a:ext cx="1069108" cy="2096373"/>
              <a:chOff x="1378453" y="929714"/>
              <a:chExt cx="2376264" cy="4659528"/>
            </a:xfrm>
            <a:grpFill/>
          </p:grpSpPr>
          <p:sp>
            <p:nvSpPr>
              <p:cNvPr id="99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Grupo 92"/>
            <p:cNvGrpSpPr/>
            <p:nvPr/>
          </p:nvGrpSpPr>
          <p:grpSpPr>
            <a:xfrm>
              <a:off x="2500465" y="1121906"/>
              <a:ext cx="1606372" cy="1611769"/>
              <a:chOff x="4644008" y="1430760"/>
              <a:chExt cx="3570421" cy="3582416"/>
            </a:xfrm>
            <a:grpFill/>
          </p:grpSpPr>
          <p:sp>
            <p:nvSpPr>
              <p:cNvPr id="94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96" name="Retângulo 95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" name="Grupo 101"/>
          <p:cNvGrpSpPr/>
          <p:nvPr/>
        </p:nvGrpSpPr>
        <p:grpSpPr>
          <a:xfrm>
            <a:off x="415506" y="1722221"/>
            <a:ext cx="861970" cy="1185008"/>
            <a:chOff x="1528401" y="288255"/>
            <a:chExt cx="4444720" cy="6110454"/>
          </a:xfrm>
          <a:gradFill>
            <a:gsLst>
              <a:gs pos="0">
                <a:srgbClr val="5E95D8"/>
              </a:gs>
              <a:gs pos="50000">
                <a:schemeClr val="bg1">
                  <a:lumMod val="0"/>
                  <a:lumOff val="100000"/>
                </a:schemeClr>
              </a:gs>
              <a:gs pos="100000">
                <a:srgbClr val="FC78EC"/>
              </a:gs>
            </a:gsLst>
            <a:lin ang="5400000" scaled="0"/>
          </a:gradFill>
        </p:grpSpPr>
        <p:grpSp>
          <p:nvGrpSpPr>
            <p:cNvPr id="103" name="Grupo 102"/>
            <p:cNvGrpSpPr/>
            <p:nvPr/>
          </p:nvGrpSpPr>
          <p:grpSpPr>
            <a:xfrm>
              <a:off x="1528401" y="1739181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23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2402700" y="288255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0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0" name="Retângulo 119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26" name="Grupo 125"/>
          <p:cNvGrpSpPr/>
          <p:nvPr/>
        </p:nvGrpSpPr>
        <p:grpSpPr>
          <a:xfrm>
            <a:off x="2622676" y="1585475"/>
            <a:ext cx="925039" cy="1302370"/>
            <a:chOff x="2531392" y="-483286"/>
            <a:chExt cx="4758553" cy="6699606"/>
          </a:xfrm>
          <a:gradFill>
            <a:gsLst>
              <a:gs pos="0">
                <a:srgbClr val="E646DE"/>
              </a:gs>
              <a:gs pos="50000">
                <a:srgbClr val="9660DE"/>
              </a:gs>
              <a:gs pos="100000">
                <a:srgbClr val="174FBF"/>
              </a:gs>
            </a:gsLst>
            <a:lin ang="5400000" scaled="0"/>
          </a:gradFill>
        </p:grpSpPr>
        <p:grpSp>
          <p:nvGrpSpPr>
            <p:cNvPr id="127" name="Grupo 126"/>
            <p:cNvGrpSpPr/>
            <p:nvPr/>
          </p:nvGrpSpPr>
          <p:grpSpPr>
            <a:xfrm>
              <a:off x="3719524" y="-483286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36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7" name="Grupo 136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38" name="Retângulo 137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Retângulo 139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8" name="Grupo 127"/>
            <p:cNvGrpSpPr/>
            <p:nvPr/>
          </p:nvGrpSpPr>
          <p:grpSpPr>
            <a:xfrm>
              <a:off x="2531392" y="1556792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33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 133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>
              <a:off x="4686447" y="1556792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30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tângulo 130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 131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1" name="Grupo 140"/>
          <p:cNvGrpSpPr/>
          <p:nvPr/>
        </p:nvGrpSpPr>
        <p:grpSpPr>
          <a:xfrm>
            <a:off x="5004641" y="1571733"/>
            <a:ext cx="1372880" cy="1377753"/>
            <a:chOff x="-840123" y="-276438"/>
            <a:chExt cx="7028863" cy="7053812"/>
          </a:xfrm>
          <a:gradFill>
            <a:gsLst>
              <a:gs pos="0">
                <a:srgbClr val="E646DE"/>
              </a:gs>
              <a:gs pos="50000">
                <a:srgbClr val="9660DE"/>
              </a:gs>
              <a:gs pos="100000">
                <a:srgbClr val="174FBF"/>
              </a:gs>
            </a:gsLst>
            <a:lin ang="5400000" scaled="0"/>
          </a:gradFill>
        </p:grpSpPr>
        <p:grpSp>
          <p:nvGrpSpPr>
            <p:cNvPr id="142" name="Grupo 141"/>
            <p:cNvGrpSpPr/>
            <p:nvPr/>
          </p:nvGrpSpPr>
          <p:grpSpPr>
            <a:xfrm>
              <a:off x="1440329" y="211784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55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3" name="Grupo 142"/>
            <p:cNvGrpSpPr/>
            <p:nvPr/>
          </p:nvGrpSpPr>
          <p:grpSpPr>
            <a:xfrm rot="16200000">
              <a:off x="-834126" y="-227099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5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1" name="Grupo 15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52" name="Retângulo 15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4" name="Grupo 143"/>
            <p:cNvGrpSpPr/>
            <p:nvPr/>
          </p:nvGrpSpPr>
          <p:grpSpPr>
            <a:xfrm>
              <a:off x="2618319" y="-27643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4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Grupo 14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47" name="Retângulo 14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Retângulo 14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Retângulo 14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8" name="Grupo 157"/>
          <p:cNvGrpSpPr/>
          <p:nvPr/>
        </p:nvGrpSpPr>
        <p:grpSpPr>
          <a:xfrm>
            <a:off x="1557043" y="1807390"/>
            <a:ext cx="909784" cy="1128899"/>
            <a:chOff x="3400144" y="-312908"/>
            <a:chExt cx="4730268" cy="5869520"/>
          </a:xfrm>
          <a:gradFill>
            <a:gsLst>
              <a:gs pos="0">
                <a:srgbClr val="E646DE"/>
              </a:gs>
              <a:gs pos="50000">
                <a:srgbClr val="9660DE"/>
              </a:gs>
              <a:gs pos="100000">
                <a:srgbClr val="174FBF"/>
              </a:gs>
            </a:gsLst>
            <a:lin ang="5400000" scaled="0"/>
          </a:gradFill>
        </p:grpSpPr>
        <p:grpSp>
          <p:nvGrpSpPr>
            <p:cNvPr id="159" name="Grupo 158"/>
            <p:cNvGrpSpPr/>
            <p:nvPr/>
          </p:nvGrpSpPr>
          <p:grpSpPr>
            <a:xfrm>
              <a:off x="4606296" y="89708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72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559991" y="-31290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67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8" name="Grupo 167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69" name="Retângulo 168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 169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 170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1" name="Grupo 160"/>
            <p:cNvGrpSpPr/>
            <p:nvPr/>
          </p:nvGrpSpPr>
          <p:grpSpPr>
            <a:xfrm rot="16200000">
              <a:off x="3406141" y="-291115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62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3" name="Grupo 162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64" name="Retângulo 163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 164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Retângulo 165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75" name="Grupo 174"/>
          <p:cNvGrpSpPr/>
          <p:nvPr/>
        </p:nvGrpSpPr>
        <p:grpSpPr>
          <a:xfrm>
            <a:off x="3626641" y="1540834"/>
            <a:ext cx="1179815" cy="1482089"/>
            <a:chOff x="-1288916" y="-99927"/>
            <a:chExt cx="5100705" cy="6407530"/>
          </a:xfrm>
          <a:gradFill>
            <a:gsLst>
              <a:gs pos="0">
                <a:srgbClr val="E646DE"/>
              </a:gs>
              <a:gs pos="50000">
                <a:srgbClr val="9660DE"/>
              </a:gs>
              <a:gs pos="100000">
                <a:srgbClr val="174FBF"/>
              </a:gs>
            </a:gsLst>
            <a:lin ang="5400000" scaled="0"/>
          </a:gradFill>
        </p:grpSpPr>
        <p:grpSp>
          <p:nvGrpSpPr>
            <p:cNvPr id="176" name="Grupo 175"/>
            <p:cNvGrpSpPr/>
            <p:nvPr/>
          </p:nvGrpSpPr>
          <p:grpSpPr>
            <a:xfrm rot="13360883">
              <a:off x="1435525" y="-99927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85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185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7" name="Grupo 176"/>
            <p:cNvGrpSpPr/>
            <p:nvPr/>
          </p:nvGrpSpPr>
          <p:grpSpPr>
            <a:xfrm rot="8087281">
              <a:off x="-147284" y="-8417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82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183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 rot="8241240">
              <a:off x="1144193" y="4291379"/>
              <a:ext cx="1136936" cy="2016224"/>
              <a:chOff x="6925093" y="1278360"/>
              <a:chExt cx="1136936" cy="2016224"/>
            </a:xfrm>
            <a:grpFill/>
          </p:grpSpPr>
          <p:sp>
            <p:nvSpPr>
              <p:cNvPr id="179" name="Retângulo 178"/>
              <p:cNvSpPr/>
              <p:nvPr/>
            </p:nvSpPr>
            <p:spPr>
              <a:xfrm rot="18765510">
                <a:off x="6292294" y="2150582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79"/>
              <p:cNvSpPr/>
              <p:nvPr/>
            </p:nvSpPr>
            <p:spPr>
              <a:xfrm rot="10029040">
                <a:off x="6925093" y="1562536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 180"/>
              <p:cNvSpPr/>
              <p:nvPr/>
            </p:nvSpPr>
            <p:spPr>
              <a:xfrm rot="16410830">
                <a:off x="7401693" y="1976131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88" name="Elipse 33"/>
          <p:cNvSpPr/>
          <p:nvPr/>
        </p:nvSpPr>
        <p:spPr>
          <a:xfrm>
            <a:off x="6553297" y="1730448"/>
            <a:ext cx="1291587" cy="1291587"/>
          </a:xfrm>
          <a:custGeom>
            <a:avLst/>
            <a:gdLst/>
            <a:ahLst/>
            <a:cxnLst/>
            <a:rect l="l" t="t" r="r" b="b"/>
            <a:pathLst>
              <a:path w="2376264" h="2376264">
                <a:moveTo>
                  <a:pt x="1188132" y="216024"/>
                </a:moveTo>
                <a:cubicBezTo>
                  <a:pt x="651252" y="216024"/>
                  <a:pt x="216024" y="651252"/>
                  <a:pt x="216024" y="1188132"/>
                </a:cubicBezTo>
                <a:cubicBezTo>
                  <a:pt x="216024" y="1725012"/>
                  <a:pt x="651252" y="2160240"/>
                  <a:pt x="1188132" y="2160240"/>
                </a:cubicBezTo>
                <a:cubicBezTo>
                  <a:pt x="1725012" y="2160240"/>
                  <a:pt x="2160240" y="1725012"/>
                  <a:pt x="2160240" y="1188132"/>
                </a:cubicBezTo>
                <a:cubicBezTo>
                  <a:pt x="2160240" y="651252"/>
                  <a:pt x="1725012" y="216024"/>
                  <a:pt x="1188132" y="216024"/>
                </a:cubicBezTo>
                <a:close/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cubicBezTo>
                  <a:pt x="2376264" y="1844319"/>
                  <a:pt x="1844319" y="2376264"/>
                  <a:pt x="1188132" y="2376264"/>
                </a:cubicBezTo>
                <a:cubicBezTo>
                  <a:pt x="531945" y="2376264"/>
                  <a:pt x="0" y="1844319"/>
                  <a:pt x="0" y="1188132"/>
                </a:cubicBez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  <a:gradFill>
            <a:gsLst>
              <a:gs pos="29000">
                <a:srgbClr val="5F5F5F"/>
              </a:gs>
              <a:gs pos="0">
                <a:schemeClr val="tx1"/>
              </a:gs>
              <a:gs pos="55000">
                <a:schemeClr val="bg1"/>
              </a:gs>
              <a:gs pos="100000">
                <a:srgbClr val="7F20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9" name="Grupo 188"/>
          <p:cNvGrpSpPr/>
          <p:nvPr/>
        </p:nvGrpSpPr>
        <p:grpSpPr>
          <a:xfrm>
            <a:off x="415506" y="3159769"/>
            <a:ext cx="905328" cy="1117652"/>
            <a:chOff x="1272137" y="608819"/>
            <a:chExt cx="4751358" cy="5865680"/>
          </a:xfrm>
          <a:gradFill>
            <a:gsLst>
              <a:gs pos="0">
                <a:srgbClr val="EA68E4"/>
              </a:gs>
              <a:gs pos="50000">
                <a:srgbClr val="8CF0A4"/>
              </a:gs>
              <a:gs pos="100000">
                <a:srgbClr val="5690D6"/>
              </a:gs>
            </a:gsLst>
            <a:lin ang="5400000" scaled="0"/>
          </a:gradFill>
        </p:grpSpPr>
        <p:grpSp>
          <p:nvGrpSpPr>
            <p:cNvPr id="190" name="Grupo 189"/>
            <p:cNvGrpSpPr/>
            <p:nvPr/>
          </p:nvGrpSpPr>
          <p:grpSpPr>
            <a:xfrm>
              <a:off x="2444753" y="1814971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204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Grupo 190"/>
            <p:cNvGrpSpPr/>
            <p:nvPr/>
          </p:nvGrpSpPr>
          <p:grpSpPr>
            <a:xfrm>
              <a:off x="2453074" y="608819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99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01" name="Retângulo 200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2" name="Grupo 191"/>
            <p:cNvGrpSpPr/>
            <p:nvPr/>
          </p:nvGrpSpPr>
          <p:grpSpPr>
            <a:xfrm rot="16200000">
              <a:off x="1278134" y="65815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94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5" name="Grupo 194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96" name="Retângulo 195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 196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 197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3" name="Retângulo 192"/>
            <p:cNvSpPr/>
            <p:nvPr/>
          </p:nvSpPr>
          <p:spPr>
            <a:xfrm rot="18531397">
              <a:off x="1798887" y="1481041"/>
              <a:ext cx="1512168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7" name="Grupo 206"/>
          <p:cNvGrpSpPr/>
          <p:nvPr/>
        </p:nvGrpSpPr>
        <p:grpSpPr>
          <a:xfrm>
            <a:off x="1491316" y="3223425"/>
            <a:ext cx="829065" cy="1214151"/>
            <a:chOff x="1072105" y="1035727"/>
            <a:chExt cx="3248113" cy="4756802"/>
          </a:xfrm>
          <a:gradFill>
            <a:gsLst>
              <a:gs pos="0">
                <a:srgbClr val="EA68E4"/>
              </a:gs>
              <a:gs pos="50000">
                <a:srgbClr val="FFFF00"/>
              </a:gs>
              <a:gs pos="100000">
                <a:srgbClr val="2B67AF"/>
              </a:gs>
            </a:gsLst>
            <a:lin ang="5400000" scaled="0"/>
          </a:gradFill>
        </p:grpSpPr>
        <p:sp>
          <p:nvSpPr>
            <p:cNvPr id="208" name="Retângulo 207"/>
            <p:cNvSpPr/>
            <p:nvPr/>
          </p:nvSpPr>
          <p:spPr>
            <a:xfrm>
              <a:off x="1619672" y="1035727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9" name="Grupo 208"/>
            <p:cNvGrpSpPr/>
            <p:nvPr/>
          </p:nvGrpSpPr>
          <p:grpSpPr>
            <a:xfrm rot="8222399">
              <a:off x="1072105" y="1259294"/>
              <a:ext cx="1793202" cy="4533235"/>
              <a:chOff x="6308449" y="974492"/>
              <a:chExt cx="1793203" cy="4533235"/>
            </a:xfrm>
            <a:grpFill/>
          </p:grpSpPr>
          <p:sp>
            <p:nvSpPr>
              <p:cNvPr id="213" name="Retângulo 212"/>
              <p:cNvSpPr/>
              <p:nvPr/>
            </p:nvSpPr>
            <p:spPr>
              <a:xfrm rot="18765510">
                <a:off x="4212434" y="3070507"/>
                <a:ext cx="4533235" cy="3412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Retângulo 213"/>
              <p:cNvSpPr/>
              <p:nvPr/>
            </p:nvSpPr>
            <p:spPr>
              <a:xfrm rot="10029040">
                <a:off x="6925093" y="1562536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Retângulo 214"/>
              <p:cNvSpPr/>
              <p:nvPr/>
            </p:nvSpPr>
            <p:spPr>
              <a:xfrm rot="16410830">
                <a:off x="7441316" y="2022565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0" name="Retângulo 209"/>
            <p:cNvSpPr/>
            <p:nvPr/>
          </p:nvSpPr>
          <p:spPr>
            <a:xfrm>
              <a:off x="1645251" y="3645024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1645251" y="2420888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Fluxograma: Atraso 52"/>
            <p:cNvSpPr/>
            <p:nvPr/>
          </p:nvSpPr>
          <p:spPr>
            <a:xfrm>
              <a:off x="2483768" y="1035727"/>
              <a:ext cx="1836450" cy="1656940"/>
            </a:xfrm>
            <a:custGeom>
              <a:avLst/>
              <a:gdLst/>
              <a:ahLst/>
              <a:cxnLst/>
              <a:rect l="l" t="t" r="r" b="b"/>
              <a:pathLst>
                <a:path w="2196490" h="1656940">
                  <a:moveTo>
                    <a:pt x="250530" y="271779"/>
                  </a:moveTo>
                  <a:lnTo>
                    <a:pt x="250530" y="1385161"/>
                  </a:lnTo>
                  <a:lnTo>
                    <a:pt x="1115498" y="1385161"/>
                  </a:lnTo>
                  <a:cubicBezTo>
                    <a:pt x="1593207" y="1385161"/>
                    <a:pt x="1980466" y="1135922"/>
                    <a:pt x="1980466" y="828470"/>
                  </a:cubicBezTo>
                  <a:cubicBezTo>
                    <a:pt x="1980466" y="521018"/>
                    <a:pt x="1593207" y="271779"/>
                    <a:pt x="1115498" y="271779"/>
                  </a:cubicBezTo>
                  <a:close/>
                  <a:moveTo>
                    <a:pt x="0" y="0"/>
                  </a:moveTo>
                  <a:lnTo>
                    <a:pt x="1098245" y="0"/>
                  </a:lnTo>
                  <a:cubicBezTo>
                    <a:pt x="1704789" y="0"/>
                    <a:pt x="2196490" y="370919"/>
                    <a:pt x="2196490" y="828470"/>
                  </a:cubicBezTo>
                  <a:cubicBezTo>
                    <a:pt x="2196490" y="1286021"/>
                    <a:pt x="1704789" y="1656940"/>
                    <a:pt x="1098245" y="1656940"/>
                  </a:cubicBezTo>
                  <a:lnTo>
                    <a:pt x="0" y="1656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6" name="Grupo 215"/>
          <p:cNvGrpSpPr/>
          <p:nvPr/>
        </p:nvGrpSpPr>
        <p:grpSpPr>
          <a:xfrm>
            <a:off x="2502002" y="3261922"/>
            <a:ext cx="1159845" cy="850867"/>
            <a:chOff x="1534967" y="1556792"/>
            <a:chExt cx="5820816" cy="4270176"/>
          </a:xfrm>
          <a:gradFill>
            <a:gsLst>
              <a:gs pos="0">
                <a:srgbClr val="4E1FF9"/>
              </a:gs>
              <a:gs pos="50000">
                <a:srgbClr val="FF0000"/>
              </a:gs>
              <a:gs pos="100000">
                <a:schemeClr val="tx1"/>
              </a:gs>
            </a:gsLst>
            <a:lin ang="5400000" scaled="0"/>
          </a:gradFill>
        </p:grpSpPr>
        <p:sp>
          <p:nvSpPr>
            <p:cNvPr id="217" name="Coração 55"/>
            <p:cNvSpPr/>
            <p:nvPr/>
          </p:nvSpPr>
          <p:spPr>
            <a:xfrm>
              <a:off x="2267744" y="1556792"/>
              <a:ext cx="4355262" cy="4270176"/>
            </a:xfrm>
            <a:custGeom>
              <a:avLst/>
              <a:gdLst/>
              <a:ahLst/>
              <a:cxnLst/>
              <a:rect l="l" t="t" r="r" b="b"/>
              <a:pathLst>
                <a:path w="4158557" h="4077314">
                  <a:moveTo>
                    <a:pt x="1220826" y="433151"/>
                  </a:moveTo>
                  <a:cubicBezTo>
                    <a:pt x="393173" y="418747"/>
                    <a:pt x="-298251" y="1886508"/>
                    <a:pt x="2079278" y="3633264"/>
                  </a:cubicBezTo>
                  <a:cubicBezTo>
                    <a:pt x="5387146" y="1202994"/>
                    <a:pt x="2754353" y="-687216"/>
                    <a:pt x="2079278" y="1202994"/>
                  </a:cubicBezTo>
                  <a:cubicBezTo>
                    <a:pt x="1889413" y="671373"/>
                    <a:pt x="1544690" y="438788"/>
                    <a:pt x="1220826" y="433151"/>
                  </a:cubicBezTo>
                  <a:close/>
                  <a:moveTo>
                    <a:pt x="985547" y="133"/>
                  </a:moveTo>
                  <a:cubicBezTo>
                    <a:pt x="1398174" y="7315"/>
                    <a:pt x="1837377" y="303645"/>
                    <a:pt x="2079279" y="980970"/>
                  </a:cubicBezTo>
                  <a:cubicBezTo>
                    <a:pt x="2939374" y="-1427298"/>
                    <a:pt x="6293747" y="980970"/>
                    <a:pt x="2079279" y="4077314"/>
                  </a:cubicBezTo>
                  <a:cubicBezTo>
                    <a:pt x="-949871" y="1851817"/>
                    <a:pt x="-68945" y="-18219"/>
                    <a:pt x="985547" y="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8" name="Grupo 217"/>
            <p:cNvGrpSpPr/>
            <p:nvPr/>
          </p:nvGrpSpPr>
          <p:grpSpPr>
            <a:xfrm>
              <a:off x="1534967" y="2630360"/>
              <a:ext cx="5820816" cy="1178252"/>
              <a:chOff x="1415480" y="2708918"/>
              <a:chExt cx="6403233" cy="1296146"/>
            </a:xfrm>
            <a:grpFill/>
          </p:grpSpPr>
          <p:sp>
            <p:nvSpPr>
              <p:cNvPr id="219" name="Rosca 218"/>
              <p:cNvSpPr/>
              <p:nvPr/>
            </p:nvSpPr>
            <p:spPr>
              <a:xfrm>
                <a:off x="1415480" y="2708920"/>
                <a:ext cx="3312368" cy="1296144"/>
              </a:xfrm>
              <a:prstGeom prst="donut">
                <a:avLst>
                  <a:gd name="adj" fmla="val 1764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osca 219"/>
              <p:cNvSpPr/>
              <p:nvPr/>
            </p:nvSpPr>
            <p:spPr>
              <a:xfrm>
                <a:off x="4506345" y="2708918"/>
                <a:ext cx="3312368" cy="1296144"/>
              </a:xfrm>
              <a:prstGeom prst="donut">
                <a:avLst>
                  <a:gd name="adj" fmla="val 1764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3777709" y="2831148"/>
                <a:ext cx="1219436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600" i="1">
                          <a:gradFill>
                            <a:gsLst>
                              <a:gs pos="40000">
                                <a:srgbClr val="4E1FF9"/>
                              </a:gs>
                              <a:gs pos="82000">
                                <a:schemeClr val="tx1"/>
                              </a:gs>
                              <a:gs pos="63000">
                                <a:srgbClr val="FF00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pt-BR" sz="1200" dirty="0">
                  <a:gradFill>
                    <a:gsLst>
                      <a:gs pos="40000">
                        <a:srgbClr val="4E1FF9"/>
                      </a:gs>
                      <a:gs pos="82000">
                        <a:schemeClr val="tx1"/>
                      </a:gs>
                      <a:gs pos="63000">
                        <a:srgbClr val="FF0000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09" y="2831148"/>
                <a:ext cx="1219436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3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</Words>
  <Application>Microsoft Office PowerPoint</Application>
  <PresentationFormat>Apresentação na tela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14</cp:revision>
  <dcterms:created xsi:type="dcterms:W3CDTF">2019-02-18T13:30:16Z</dcterms:created>
  <dcterms:modified xsi:type="dcterms:W3CDTF">2019-02-18T18:44:01Z</dcterms:modified>
</cp:coreProperties>
</file>