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836"/>
    <a:srgbClr val="6893C6"/>
    <a:srgbClr val="D8A076"/>
    <a:srgbClr val="E7C5AB"/>
    <a:srgbClr val="B36A33"/>
    <a:srgbClr val="DC9E9C"/>
    <a:srgbClr val="C58A4F"/>
    <a:srgbClr val="4578B5"/>
    <a:srgbClr val="7CA1CE"/>
    <a:srgbClr val="BFD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8849" autoAdjust="0"/>
  </p:normalViewPr>
  <p:slideViewPr>
    <p:cSldViewPr>
      <p:cViewPr>
        <p:scale>
          <a:sx n="66" d="100"/>
          <a:sy n="66" d="100"/>
        </p:scale>
        <p:origin x="-2220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17875225">
            <a:off x="3281191" y="1510594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 rot="1987061">
            <a:off x="4450450" y="2894891"/>
            <a:ext cx="1610020" cy="2238799"/>
            <a:chOff x="3832556" y="3093639"/>
            <a:chExt cx="1610020" cy="2238799"/>
          </a:xfrm>
        </p:grpSpPr>
        <p:sp>
          <p:nvSpPr>
            <p:cNvPr id="11" name="Retângulo 10"/>
            <p:cNvSpPr/>
            <p:nvPr/>
          </p:nvSpPr>
          <p:spPr>
            <a:xfrm rot="16200000">
              <a:off x="4357091" y="4246953"/>
              <a:ext cx="560949" cy="16100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 rot="16200000">
              <a:off x="4042734" y="3932597"/>
              <a:ext cx="2238799" cy="560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73205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784071" y="1089667"/>
            <a:ext cx="1687615" cy="4485431"/>
            <a:chOff x="4396553" y="2420888"/>
            <a:chExt cx="785684" cy="2088232"/>
          </a:xfrm>
          <a:solidFill>
            <a:schemeClr val="accent4">
              <a:lumMod val="75000"/>
            </a:schemeClr>
          </a:solidFill>
        </p:grpSpPr>
        <p:sp>
          <p:nvSpPr>
            <p:cNvPr id="6" name="Elipse 5"/>
            <p:cNvSpPr/>
            <p:nvPr/>
          </p:nvSpPr>
          <p:spPr>
            <a:xfrm>
              <a:off x="4682414" y="2420888"/>
              <a:ext cx="213963" cy="399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468118" y="2535641"/>
              <a:ext cx="641190" cy="1342583"/>
              <a:chOff x="4325330" y="2247814"/>
              <a:chExt cx="996372" cy="2086293"/>
            </a:xfrm>
            <a:grpFill/>
          </p:grpSpPr>
          <p:sp>
            <p:nvSpPr>
              <p:cNvPr id="10" name="Elipse 9"/>
              <p:cNvSpPr/>
              <p:nvPr/>
            </p:nvSpPr>
            <p:spPr>
              <a:xfrm>
                <a:off x="4325330" y="2247814"/>
                <a:ext cx="996372" cy="7264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325330" y="2604454"/>
                <a:ext cx="996372" cy="172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de cantos arredondados 7"/>
            <p:cNvSpPr/>
            <p:nvPr/>
          </p:nvSpPr>
          <p:spPr>
            <a:xfrm>
              <a:off x="4396553" y="3880743"/>
              <a:ext cx="785684" cy="64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4505610" y="3996045"/>
              <a:ext cx="552564" cy="5130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o 84"/>
          <p:cNvGrpSpPr/>
          <p:nvPr/>
        </p:nvGrpSpPr>
        <p:grpSpPr>
          <a:xfrm>
            <a:off x="1650366" y="476376"/>
            <a:ext cx="5476011" cy="5597169"/>
            <a:chOff x="1491772" y="651399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491772" y="651399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2500248" y="1715924"/>
              <a:ext cx="1306745" cy="3553358"/>
              <a:chOff x="2755345" y="775783"/>
              <a:chExt cx="1800200" cy="4895182"/>
            </a:xfrm>
          </p:grpSpPr>
          <p:sp>
            <p:nvSpPr>
              <p:cNvPr id="75" name="Elipse 74"/>
              <p:cNvSpPr/>
              <p:nvPr/>
            </p:nvSpPr>
            <p:spPr>
              <a:xfrm>
                <a:off x="2755345" y="775783"/>
                <a:ext cx="1800200" cy="16139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2852482" y="2642178"/>
                <a:ext cx="293095" cy="1633421"/>
              </a:xfrm>
              <a:prstGeom prst="roundRect">
                <a:avLst>
                  <a:gd name="adj" fmla="val 40499"/>
                </a:avLst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3731908" y="3910648"/>
                <a:ext cx="419328" cy="1750599"/>
              </a:xfrm>
              <a:prstGeom prst="roundRect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3088298" y="3910649"/>
                <a:ext cx="419328" cy="1750599"/>
              </a:xfrm>
              <a:prstGeom prst="roundRect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3678956" y="4261950"/>
                <a:ext cx="525233" cy="86409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032036" y="4261950"/>
                <a:ext cx="531852" cy="86409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3032036" y="3836657"/>
                <a:ext cx="1172154" cy="600455"/>
              </a:xfrm>
              <a:prstGeom prst="roundRect">
                <a:avLst>
                  <a:gd name="adj" fmla="val 193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3032036" y="2642178"/>
                <a:ext cx="1188132" cy="1434893"/>
                <a:chOff x="3032036" y="2574415"/>
                <a:chExt cx="1188132" cy="1574665"/>
              </a:xfrm>
            </p:grpSpPr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3032036" y="2574415"/>
                  <a:ext cx="1188132" cy="150551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3032036" y="3498440"/>
                  <a:ext cx="1188132" cy="65064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" name="Trapezoide 21"/>
              <p:cNvSpPr/>
              <p:nvPr/>
            </p:nvSpPr>
            <p:spPr>
              <a:xfrm>
                <a:off x="3294668" y="2188858"/>
                <a:ext cx="662867" cy="608076"/>
              </a:xfrm>
              <a:prstGeom prst="trapezoid">
                <a:avLst>
                  <a:gd name="adj" fmla="val 43797"/>
                </a:avLst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002367" y="1216474"/>
                <a:ext cx="1306157" cy="1306157"/>
              </a:xfrm>
              <a:prstGeom prst="ellipse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3294669" y="2724926"/>
                <a:ext cx="662866" cy="144016"/>
              </a:xfrm>
              <a:prstGeom prst="ellipse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4081668" y="2652209"/>
                <a:ext cx="293095" cy="1633421"/>
              </a:xfrm>
              <a:prstGeom prst="roundRect">
                <a:avLst>
                  <a:gd name="adj" fmla="val 40499"/>
                </a:avLst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844409" y="2644187"/>
                <a:ext cx="320545" cy="520384"/>
              </a:xfrm>
              <a:prstGeom prst="roundRect">
                <a:avLst>
                  <a:gd name="adj" fmla="val 3508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3085004" y="5467632"/>
                <a:ext cx="419328" cy="203333"/>
              </a:xfrm>
              <a:prstGeom prst="roundRect">
                <a:avLst>
                  <a:gd name="adj" fmla="val 32282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730924" y="5467632"/>
                <a:ext cx="419328" cy="203333"/>
              </a:xfrm>
              <a:prstGeom prst="roundRect">
                <a:avLst>
                  <a:gd name="adj" fmla="val 32282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orma livre 32"/>
              <p:cNvSpPr/>
              <p:nvPr/>
            </p:nvSpPr>
            <p:spPr>
              <a:xfrm rot="10800000" flipH="1" flipV="1">
                <a:off x="3570702" y="1916832"/>
                <a:ext cx="110799" cy="85254"/>
              </a:xfrm>
              <a:custGeom>
                <a:avLst/>
                <a:gdLst>
                  <a:gd name="connsiteX0" fmla="*/ 0 w 270164"/>
                  <a:gd name="connsiteY0" fmla="*/ 207878 h 207878"/>
                  <a:gd name="connsiteX1" fmla="*/ 135082 w 270164"/>
                  <a:gd name="connsiteY1" fmla="*/ 60 h 207878"/>
                  <a:gd name="connsiteX2" fmla="*/ 270164 w 270164"/>
                  <a:gd name="connsiteY2" fmla="*/ 187096 h 207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164" h="207878">
                    <a:moveTo>
                      <a:pt x="0" y="207878"/>
                    </a:moveTo>
                    <a:cubicBezTo>
                      <a:pt x="45027" y="105701"/>
                      <a:pt x="90055" y="3524"/>
                      <a:pt x="135082" y="60"/>
                    </a:cubicBezTo>
                    <a:cubicBezTo>
                      <a:pt x="180109" y="-3404"/>
                      <a:pt x="247650" y="143801"/>
                      <a:pt x="270164" y="187096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" name="Grupo 38"/>
              <p:cNvGrpSpPr/>
              <p:nvPr/>
            </p:nvGrpSpPr>
            <p:grpSpPr>
              <a:xfrm>
                <a:off x="3711044" y="1581102"/>
                <a:ext cx="459087" cy="193035"/>
                <a:chOff x="2893277" y="3528521"/>
                <a:chExt cx="1465650" cy="616273"/>
              </a:xfrm>
            </p:grpSpPr>
            <p:sp>
              <p:nvSpPr>
                <p:cNvPr id="34" name="Forma livre 33"/>
                <p:cNvSpPr/>
                <p:nvPr/>
              </p:nvSpPr>
              <p:spPr>
                <a:xfrm>
                  <a:off x="2893277" y="3528521"/>
                  <a:ext cx="1465650" cy="616272"/>
                </a:xfrm>
                <a:custGeom>
                  <a:avLst/>
                  <a:gdLst>
                    <a:gd name="connsiteX0" fmla="*/ 7236 w 1465650"/>
                    <a:gd name="connsiteY0" fmla="*/ 307607 h 616272"/>
                    <a:gd name="connsiteX1" fmla="*/ 178686 w 1465650"/>
                    <a:gd name="connsiteY1" fmla="*/ 155207 h 616272"/>
                    <a:gd name="connsiteX2" fmla="*/ 443005 w 1465650"/>
                    <a:gd name="connsiteY2" fmla="*/ 50432 h 616272"/>
                    <a:gd name="connsiteX3" fmla="*/ 857343 w 1465650"/>
                    <a:gd name="connsiteY3" fmla="*/ 5188 h 616272"/>
                    <a:gd name="connsiteX4" fmla="*/ 1316924 w 1465650"/>
                    <a:gd name="connsiteY4" fmla="*/ 167113 h 616272"/>
                    <a:gd name="connsiteX5" fmla="*/ 1464561 w 1465650"/>
                    <a:gd name="connsiteY5" fmla="*/ 314751 h 616272"/>
                    <a:gd name="connsiteX6" fmla="*/ 1362168 w 1465650"/>
                    <a:gd name="connsiteY6" fmla="*/ 424288 h 616272"/>
                    <a:gd name="connsiteX7" fmla="*/ 993074 w 1465650"/>
                    <a:gd name="connsiteY7" fmla="*/ 602882 h 616272"/>
                    <a:gd name="connsiteX8" fmla="*/ 421574 w 1465650"/>
                    <a:gd name="connsiteY8" fmla="*/ 571926 h 616272"/>
                    <a:gd name="connsiteX9" fmla="*/ 7236 w 1465650"/>
                    <a:gd name="connsiteY9" fmla="*/ 307607 h 616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65650" h="616272">
                      <a:moveTo>
                        <a:pt x="7236" y="307607"/>
                      </a:moveTo>
                      <a:cubicBezTo>
                        <a:pt x="-33245" y="238154"/>
                        <a:pt x="106058" y="198069"/>
                        <a:pt x="178686" y="155207"/>
                      </a:cubicBezTo>
                      <a:cubicBezTo>
                        <a:pt x="251314" y="112345"/>
                        <a:pt x="329896" y="75435"/>
                        <a:pt x="443005" y="50432"/>
                      </a:cubicBezTo>
                      <a:cubicBezTo>
                        <a:pt x="556114" y="25429"/>
                        <a:pt x="711690" y="-14259"/>
                        <a:pt x="857343" y="5188"/>
                      </a:cubicBezTo>
                      <a:cubicBezTo>
                        <a:pt x="1002996" y="24635"/>
                        <a:pt x="1215721" y="115519"/>
                        <a:pt x="1316924" y="167113"/>
                      </a:cubicBezTo>
                      <a:cubicBezTo>
                        <a:pt x="1418127" y="218707"/>
                        <a:pt x="1457020" y="271888"/>
                        <a:pt x="1464561" y="314751"/>
                      </a:cubicBezTo>
                      <a:cubicBezTo>
                        <a:pt x="1472102" y="357614"/>
                        <a:pt x="1440749" y="376266"/>
                        <a:pt x="1362168" y="424288"/>
                      </a:cubicBezTo>
                      <a:cubicBezTo>
                        <a:pt x="1283587" y="472310"/>
                        <a:pt x="1149840" y="578276"/>
                        <a:pt x="993074" y="602882"/>
                      </a:cubicBezTo>
                      <a:cubicBezTo>
                        <a:pt x="836308" y="627488"/>
                        <a:pt x="586277" y="618757"/>
                        <a:pt x="421574" y="571926"/>
                      </a:cubicBezTo>
                      <a:cubicBezTo>
                        <a:pt x="256871" y="525095"/>
                        <a:pt x="47717" y="377060"/>
                        <a:pt x="7236" y="30760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327336" y="3533748"/>
                  <a:ext cx="611046" cy="611046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3458036" y="3661834"/>
                  <a:ext cx="349645" cy="3496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43"/>
                <p:cNvSpPr/>
                <p:nvPr/>
              </p:nvSpPr>
              <p:spPr>
                <a:xfrm>
                  <a:off x="3469341" y="3687967"/>
                  <a:ext cx="174823" cy="1748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Grupo 50"/>
              <p:cNvGrpSpPr/>
              <p:nvPr/>
            </p:nvGrpSpPr>
            <p:grpSpPr>
              <a:xfrm>
                <a:off x="3159026" y="1579465"/>
                <a:ext cx="459087" cy="193035"/>
                <a:chOff x="2893277" y="3528521"/>
                <a:chExt cx="1465650" cy="616273"/>
              </a:xfrm>
            </p:grpSpPr>
            <p:sp>
              <p:nvSpPr>
                <p:cNvPr id="52" name="Forma livre 51"/>
                <p:cNvSpPr/>
                <p:nvPr/>
              </p:nvSpPr>
              <p:spPr>
                <a:xfrm>
                  <a:off x="2893277" y="3528521"/>
                  <a:ext cx="1465650" cy="616272"/>
                </a:xfrm>
                <a:custGeom>
                  <a:avLst/>
                  <a:gdLst>
                    <a:gd name="connsiteX0" fmla="*/ 7236 w 1465650"/>
                    <a:gd name="connsiteY0" fmla="*/ 307607 h 616272"/>
                    <a:gd name="connsiteX1" fmla="*/ 178686 w 1465650"/>
                    <a:gd name="connsiteY1" fmla="*/ 155207 h 616272"/>
                    <a:gd name="connsiteX2" fmla="*/ 443005 w 1465650"/>
                    <a:gd name="connsiteY2" fmla="*/ 50432 h 616272"/>
                    <a:gd name="connsiteX3" fmla="*/ 857343 w 1465650"/>
                    <a:gd name="connsiteY3" fmla="*/ 5188 h 616272"/>
                    <a:gd name="connsiteX4" fmla="*/ 1316924 w 1465650"/>
                    <a:gd name="connsiteY4" fmla="*/ 167113 h 616272"/>
                    <a:gd name="connsiteX5" fmla="*/ 1464561 w 1465650"/>
                    <a:gd name="connsiteY5" fmla="*/ 314751 h 616272"/>
                    <a:gd name="connsiteX6" fmla="*/ 1362168 w 1465650"/>
                    <a:gd name="connsiteY6" fmla="*/ 424288 h 616272"/>
                    <a:gd name="connsiteX7" fmla="*/ 993074 w 1465650"/>
                    <a:gd name="connsiteY7" fmla="*/ 602882 h 616272"/>
                    <a:gd name="connsiteX8" fmla="*/ 421574 w 1465650"/>
                    <a:gd name="connsiteY8" fmla="*/ 571926 h 616272"/>
                    <a:gd name="connsiteX9" fmla="*/ 7236 w 1465650"/>
                    <a:gd name="connsiteY9" fmla="*/ 307607 h 616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65650" h="616272">
                      <a:moveTo>
                        <a:pt x="7236" y="307607"/>
                      </a:moveTo>
                      <a:cubicBezTo>
                        <a:pt x="-33245" y="238154"/>
                        <a:pt x="106058" y="198069"/>
                        <a:pt x="178686" y="155207"/>
                      </a:cubicBezTo>
                      <a:cubicBezTo>
                        <a:pt x="251314" y="112345"/>
                        <a:pt x="329896" y="75435"/>
                        <a:pt x="443005" y="50432"/>
                      </a:cubicBezTo>
                      <a:cubicBezTo>
                        <a:pt x="556114" y="25429"/>
                        <a:pt x="711690" y="-14259"/>
                        <a:pt x="857343" y="5188"/>
                      </a:cubicBezTo>
                      <a:cubicBezTo>
                        <a:pt x="1002996" y="24635"/>
                        <a:pt x="1215721" y="115519"/>
                        <a:pt x="1316924" y="167113"/>
                      </a:cubicBezTo>
                      <a:cubicBezTo>
                        <a:pt x="1418127" y="218707"/>
                        <a:pt x="1457020" y="271888"/>
                        <a:pt x="1464561" y="314751"/>
                      </a:cubicBezTo>
                      <a:cubicBezTo>
                        <a:pt x="1472102" y="357614"/>
                        <a:pt x="1440749" y="376266"/>
                        <a:pt x="1362168" y="424288"/>
                      </a:cubicBezTo>
                      <a:cubicBezTo>
                        <a:pt x="1283587" y="472310"/>
                        <a:pt x="1149840" y="578276"/>
                        <a:pt x="993074" y="602882"/>
                      </a:cubicBezTo>
                      <a:cubicBezTo>
                        <a:pt x="836308" y="627488"/>
                        <a:pt x="586277" y="618757"/>
                        <a:pt x="421574" y="571926"/>
                      </a:cubicBezTo>
                      <a:cubicBezTo>
                        <a:pt x="256871" y="525095"/>
                        <a:pt x="47717" y="377060"/>
                        <a:pt x="7236" y="30760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3327336" y="3533748"/>
                  <a:ext cx="611046" cy="611046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Elipse 53"/>
                <p:cNvSpPr/>
                <p:nvPr/>
              </p:nvSpPr>
              <p:spPr>
                <a:xfrm>
                  <a:off x="3458036" y="3661834"/>
                  <a:ext cx="349645" cy="3496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3469341" y="3687967"/>
                  <a:ext cx="174823" cy="1748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8" name="Grupo 57"/>
              <p:cNvGrpSpPr/>
              <p:nvPr/>
            </p:nvGrpSpPr>
            <p:grpSpPr>
              <a:xfrm>
                <a:off x="3421938" y="2166512"/>
                <a:ext cx="425067" cy="247956"/>
                <a:chOff x="1043608" y="3302543"/>
                <a:chExt cx="961399" cy="560817"/>
              </a:xfrm>
            </p:grpSpPr>
            <p:sp>
              <p:nvSpPr>
                <p:cNvPr id="57" name="Forma livre 56"/>
                <p:cNvSpPr/>
                <p:nvPr/>
              </p:nvSpPr>
              <p:spPr>
                <a:xfrm>
                  <a:off x="1153327" y="3358829"/>
                  <a:ext cx="741957" cy="432809"/>
                </a:xfrm>
                <a:custGeom>
                  <a:avLst/>
                  <a:gdLst>
                    <a:gd name="connsiteX0" fmla="*/ 24613 w 961399"/>
                    <a:gd name="connsiteY0" fmla="*/ 318665 h 560817"/>
                    <a:gd name="connsiteX1" fmla="*/ 18263 w 961399"/>
                    <a:gd name="connsiteY1" fmla="*/ 90065 h 560817"/>
                    <a:gd name="connsiteX2" fmla="*/ 151613 w 961399"/>
                    <a:gd name="connsiteY2" fmla="*/ 1165 h 560817"/>
                    <a:gd name="connsiteX3" fmla="*/ 354813 w 961399"/>
                    <a:gd name="connsiteY3" fmla="*/ 39265 h 560817"/>
                    <a:gd name="connsiteX4" fmla="*/ 532613 w 961399"/>
                    <a:gd name="connsiteY4" fmla="*/ 39265 h 560817"/>
                    <a:gd name="connsiteX5" fmla="*/ 773913 w 961399"/>
                    <a:gd name="connsiteY5" fmla="*/ 13865 h 560817"/>
                    <a:gd name="connsiteX6" fmla="*/ 939013 w 961399"/>
                    <a:gd name="connsiteY6" fmla="*/ 64665 h 560817"/>
                    <a:gd name="connsiteX7" fmla="*/ 951713 w 961399"/>
                    <a:gd name="connsiteY7" fmla="*/ 248815 h 560817"/>
                    <a:gd name="connsiteX8" fmla="*/ 862813 w 961399"/>
                    <a:gd name="connsiteY8" fmla="*/ 420265 h 560817"/>
                    <a:gd name="connsiteX9" fmla="*/ 640563 w 961399"/>
                    <a:gd name="connsiteY9" fmla="*/ 547265 h 560817"/>
                    <a:gd name="connsiteX10" fmla="*/ 500863 w 961399"/>
                    <a:gd name="connsiteY10" fmla="*/ 553615 h 560817"/>
                    <a:gd name="connsiteX11" fmla="*/ 234163 w 961399"/>
                    <a:gd name="connsiteY11" fmla="*/ 515515 h 560817"/>
                    <a:gd name="connsiteX12" fmla="*/ 24613 w 961399"/>
                    <a:gd name="connsiteY12" fmla="*/ 318665 h 560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61399" h="560817">
                      <a:moveTo>
                        <a:pt x="24613" y="318665"/>
                      </a:moveTo>
                      <a:cubicBezTo>
                        <a:pt x="-11370" y="247757"/>
                        <a:pt x="-2904" y="142982"/>
                        <a:pt x="18263" y="90065"/>
                      </a:cubicBezTo>
                      <a:cubicBezTo>
                        <a:pt x="39430" y="37148"/>
                        <a:pt x="95521" y="9632"/>
                        <a:pt x="151613" y="1165"/>
                      </a:cubicBezTo>
                      <a:cubicBezTo>
                        <a:pt x="207705" y="-7302"/>
                        <a:pt x="291313" y="32915"/>
                        <a:pt x="354813" y="39265"/>
                      </a:cubicBezTo>
                      <a:cubicBezTo>
                        <a:pt x="418313" y="45615"/>
                        <a:pt x="462763" y="43498"/>
                        <a:pt x="532613" y="39265"/>
                      </a:cubicBezTo>
                      <a:cubicBezTo>
                        <a:pt x="602463" y="35032"/>
                        <a:pt x="706180" y="9632"/>
                        <a:pt x="773913" y="13865"/>
                      </a:cubicBezTo>
                      <a:cubicBezTo>
                        <a:pt x="841646" y="18098"/>
                        <a:pt x="909380" y="25507"/>
                        <a:pt x="939013" y="64665"/>
                      </a:cubicBezTo>
                      <a:cubicBezTo>
                        <a:pt x="968646" y="103823"/>
                        <a:pt x="964413" y="189548"/>
                        <a:pt x="951713" y="248815"/>
                      </a:cubicBezTo>
                      <a:cubicBezTo>
                        <a:pt x="939013" y="308082"/>
                        <a:pt x="914671" y="370523"/>
                        <a:pt x="862813" y="420265"/>
                      </a:cubicBezTo>
                      <a:cubicBezTo>
                        <a:pt x="810955" y="470007"/>
                        <a:pt x="700888" y="525040"/>
                        <a:pt x="640563" y="547265"/>
                      </a:cubicBezTo>
                      <a:cubicBezTo>
                        <a:pt x="580238" y="569490"/>
                        <a:pt x="568596" y="558907"/>
                        <a:pt x="500863" y="553615"/>
                      </a:cubicBezTo>
                      <a:cubicBezTo>
                        <a:pt x="433130" y="548323"/>
                        <a:pt x="314596" y="556790"/>
                        <a:pt x="234163" y="515515"/>
                      </a:cubicBezTo>
                      <a:cubicBezTo>
                        <a:pt x="153730" y="474240"/>
                        <a:pt x="60596" y="389573"/>
                        <a:pt x="24613" y="31866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55"/>
                <p:cNvSpPr/>
                <p:nvPr/>
              </p:nvSpPr>
              <p:spPr>
                <a:xfrm>
                  <a:off x="1153327" y="3358829"/>
                  <a:ext cx="764246" cy="908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/>
                <p:cNvSpPr/>
                <p:nvPr/>
              </p:nvSpPr>
              <p:spPr>
                <a:xfrm>
                  <a:off x="1269658" y="3612832"/>
                  <a:ext cx="494030" cy="204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422" h="217164">
                      <a:moveTo>
                        <a:pt x="300211" y="0"/>
                      </a:moveTo>
                      <a:cubicBezTo>
                        <a:pt x="440440" y="0"/>
                        <a:pt x="559475" y="90735"/>
                        <a:pt x="600422" y="217164"/>
                      </a:cubicBezTo>
                      <a:lnTo>
                        <a:pt x="0" y="217164"/>
                      </a:lnTo>
                      <a:cubicBezTo>
                        <a:pt x="40947" y="90735"/>
                        <a:pt x="159983" y="0"/>
                        <a:pt x="300211" y="0"/>
                      </a:cubicBezTo>
                      <a:close/>
                    </a:path>
                  </a:pathLst>
                </a:custGeom>
                <a:solidFill>
                  <a:srgbClr val="DC9E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Forma livre 39"/>
                <p:cNvSpPr/>
                <p:nvPr/>
              </p:nvSpPr>
              <p:spPr>
                <a:xfrm>
                  <a:off x="1043608" y="3302543"/>
                  <a:ext cx="961399" cy="560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399" h="560817">
                      <a:moveTo>
                        <a:pt x="226727" y="63196"/>
                      </a:moveTo>
                      <a:cubicBezTo>
                        <a:pt x="183438" y="69731"/>
                        <a:pt x="140150" y="90966"/>
                        <a:pt x="123814" y="131805"/>
                      </a:cubicBezTo>
                      <a:cubicBezTo>
                        <a:pt x="107479" y="172643"/>
                        <a:pt x="100945" y="253503"/>
                        <a:pt x="128715" y="308226"/>
                      </a:cubicBezTo>
                      <a:cubicBezTo>
                        <a:pt x="156485" y="362949"/>
                        <a:pt x="228361" y="428291"/>
                        <a:pt x="290435" y="460144"/>
                      </a:cubicBezTo>
                      <a:cubicBezTo>
                        <a:pt x="352509" y="491998"/>
                        <a:pt x="443987" y="485464"/>
                        <a:pt x="496260" y="489548"/>
                      </a:cubicBezTo>
                      <a:cubicBezTo>
                        <a:pt x="548532" y="493632"/>
                        <a:pt x="557517" y="501800"/>
                        <a:pt x="604073" y="484647"/>
                      </a:cubicBezTo>
                      <a:cubicBezTo>
                        <a:pt x="650628" y="467495"/>
                        <a:pt x="735572" y="425024"/>
                        <a:pt x="775594" y="386636"/>
                      </a:cubicBezTo>
                      <a:cubicBezTo>
                        <a:pt x="815615" y="348247"/>
                        <a:pt x="834401" y="300059"/>
                        <a:pt x="844202" y="254319"/>
                      </a:cubicBezTo>
                      <a:cubicBezTo>
                        <a:pt x="854003" y="208580"/>
                        <a:pt x="857270" y="142422"/>
                        <a:pt x="834401" y="112202"/>
                      </a:cubicBezTo>
                      <a:cubicBezTo>
                        <a:pt x="811532" y="81982"/>
                        <a:pt x="759258" y="76264"/>
                        <a:pt x="706985" y="72997"/>
                      </a:cubicBezTo>
                      <a:cubicBezTo>
                        <a:pt x="654713" y="69731"/>
                        <a:pt x="574669" y="89333"/>
                        <a:pt x="520763" y="92600"/>
                      </a:cubicBezTo>
                      <a:cubicBezTo>
                        <a:pt x="466856" y="95867"/>
                        <a:pt x="432552" y="97500"/>
                        <a:pt x="383546" y="92600"/>
                      </a:cubicBezTo>
                      <a:cubicBezTo>
                        <a:pt x="334540" y="87699"/>
                        <a:pt x="270016" y="56662"/>
                        <a:pt x="226727" y="63196"/>
                      </a:cubicBezTo>
                      <a:close/>
                      <a:moveTo>
                        <a:pt x="151613" y="1165"/>
                      </a:moveTo>
                      <a:cubicBezTo>
                        <a:pt x="207705" y="-7302"/>
                        <a:pt x="291313" y="32915"/>
                        <a:pt x="354813" y="39265"/>
                      </a:cubicBezTo>
                      <a:cubicBezTo>
                        <a:pt x="418313" y="45615"/>
                        <a:pt x="462763" y="43498"/>
                        <a:pt x="532613" y="39265"/>
                      </a:cubicBezTo>
                      <a:cubicBezTo>
                        <a:pt x="602463" y="35032"/>
                        <a:pt x="706180" y="9632"/>
                        <a:pt x="773913" y="13865"/>
                      </a:cubicBezTo>
                      <a:cubicBezTo>
                        <a:pt x="841646" y="18098"/>
                        <a:pt x="909380" y="25507"/>
                        <a:pt x="939013" y="64665"/>
                      </a:cubicBezTo>
                      <a:cubicBezTo>
                        <a:pt x="968646" y="103823"/>
                        <a:pt x="964413" y="189548"/>
                        <a:pt x="951713" y="248815"/>
                      </a:cubicBezTo>
                      <a:cubicBezTo>
                        <a:pt x="939013" y="308082"/>
                        <a:pt x="914671" y="370523"/>
                        <a:pt x="862813" y="420265"/>
                      </a:cubicBezTo>
                      <a:cubicBezTo>
                        <a:pt x="810955" y="470007"/>
                        <a:pt x="700888" y="525040"/>
                        <a:pt x="640563" y="547265"/>
                      </a:cubicBezTo>
                      <a:cubicBezTo>
                        <a:pt x="580238" y="569490"/>
                        <a:pt x="568596" y="558907"/>
                        <a:pt x="500863" y="553615"/>
                      </a:cubicBezTo>
                      <a:cubicBezTo>
                        <a:pt x="433130" y="548323"/>
                        <a:pt x="314596" y="556790"/>
                        <a:pt x="234163" y="515515"/>
                      </a:cubicBezTo>
                      <a:cubicBezTo>
                        <a:pt x="153730" y="474240"/>
                        <a:pt x="60596" y="389573"/>
                        <a:pt x="24613" y="318665"/>
                      </a:cubicBezTo>
                      <a:cubicBezTo>
                        <a:pt x="-11370" y="247757"/>
                        <a:pt x="-2904" y="142982"/>
                        <a:pt x="18263" y="90065"/>
                      </a:cubicBezTo>
                      <a:cubicBezTo>
                        <a:pt x="39430" y="37148"/>
                        <a:pt x="95521" y="9632"/>
                        <a:pt x="151613" y="11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Retângulo de cantos arredondados 65"/>
              <p:cNvSpPr/>
              <p:nvPr/>
            </p:nvSpPr>
            <p:spPr>
              <a:xfrm>
                <a:off x="4067944" y="2642178"/>
                <a:ext cx="320545" cy="520384"/>
              </a:xfrm>
              <a:prstGeom prst="roundRect">
                <a:avLst>
                  <a:gd name="adj" fmla="val 35082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rot="20570866">
                <a:off x="2921076" y="1883797"/>
                <a:ext cx="221922" cy="362035"/>
              </a:xfrm>
              <a:prstGeom prst="ellipse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 rot="1029134" flipH="1">
                <a:off x="4172234" y="1887214"/>
                <a:ext cx="221922" cy="362035"/>
              </a:xfrm>
              <a:prstGeom prst="ellipse">
                <a:avLst/>
              </a:prstGeom>
              <a:solidFill>
                <a:srgbClr val="B36A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3010459" y="989113"/>
                <a:ext cx="1257876" cy="49567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4468437" y="1758608"/>
              <a:ext cx="1306745" cy="3553358"/>
              <a:chOff x="811450" y="1264263"/>
              <a:chExt cx="1306745" cy="3553358"/>
            </a:xfrm>
          </p:grpSpPr>
          <p:grpSp>
            <p:nvGrpSpPr>
              <p:cNvPr id="88" name="Grupo 87"/>
              <p:cNvGrpSpPr/>
              <p:nvPr/>
            </p:nvGrpSpPr>
            <p:grpSpPr>
              <a:xfrm>
                <a:off x="811450" y="1264263"/>
                <a:ext cx="1306745" cy="3553358"/>
                <a:chOff x="2740239" y="775783"/>
                <a:chExt cx="1800200" cy="4895182"/>
              </a:xfrm>
            </p:grpSpPr>
            <p:sp>
              <p:nvSpPr>
                <p:cNvPr id="89" name="Elipse 88"/>
                <p:cNvSpPr/>
                <p:nvPr/>
              </p:nvSpPr>
              <p:spPr>
                <a:xfrm>
                  <a:off x="2740239" y="775783"/>
                  <a:ext cx="1800200" cy="2678821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de cantos arredondados 89"/>
                <p:cNvSpPr/>
                <p:nvPr/>
              </p:nvSpPr>
              <p:spPr>
                <a:xfrm>
                  <a:off x="2852482" y="2642178"/>
                  <a:ext cx="293095" cy="1633421"/>
                </a:xfrm>
                <a:prstGeom prst="roundRect">
                  <a:avLst>
                    <a:gd name="adj" fmla="val 40499"/>
                  </a:avLst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de cantos arredondados 90"/>
                <p:cNvSpPr/>
                <p:nvPr/>
              </p:nvSpPr>
              <p:spPr>
                <a:xfrm>
                  <a:off x="3731908" y="3910648"/>
                  <a:ext cx="419328" cy="1750599"/>
                </a:xfrm>
                <a:prstGeom prst="roundRect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de cantos arredondados 91"/>
                <p:cNvSpPr/>
                <p:nvPr/>
              </p:nvSpPr>
              <p:spPr>
                <a:xfrm>
                  <a:off x="3088298" y="3910649"/>
                  <a:ext cx="419328" cy="1750599"/>
                </a:xfrm>
                <a:prstGeom prst="roundRect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de cantos arredondados 92"/>
                <p:cNvSpPr/>
                <p:nvPr/>
              </p:nvSpPr>
              <p:spPr>
                <a:xfrm>
                  <a:off x="3678956" y="4261950"/>
                  <a:ext cx="525233" cy="864096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de cantos arredondados 93"/>
                <p:cNvSpPr/>
                <p:nvPr/>
              </p:nvSpPr>
              <p:spPr>
                <a:xfrm>
                  <a:off x="3032036" y="4261950"/>
                  <a:ext cx="531852" cy="864096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Retângulo de cantos arredondados 94"/>
                <p:cNvSpPr/>
                <p:nvPr/>
              </p:nvSpPr>
              <p:spPr>
                <a:xfrm>
                  <a:off x="3032036" y="3836657"/>
                  <a:ext cx="1172154" cy="600455"/>
                </a:xfrm>
                <a:prstGeom prst="roundRect">
                  <a:avLst>
                    <a:gd name="adj" fmla="val 1931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6" name="Grupo 95"/>
                <p:cNvGrpSpPr/>
                <p:nvPr/>
              </p:nvGrpSpPr>
              <p:grpSpPr>
                <a:xfrm>
                  <a:off x="3032036" y="2642178"/>
                  <a:ext cx="1188132" cy="1434893"/>
                  <a:chOff x="3032036" y="2574415"/>
                  <a:chExt cx="1188132" cy="1574665"/>
                </a:xfrm>
              </p:grpSpPr>
              <p:sp>
                <p:nvSpPr>
                  <p:cNvPr id="124" name="Retângulo de cantos arredondados 123"/>
                  <p:cNvSpPr/>
                  <p:nvPr/>
                </p:nvSpPr>
                <p:spPr>
                  <a:xfrm>
                    <a:off x="3032036" y="2574415"/>
                    <a:ext cx="1188132" cy="150551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/>
                  <p:cNvSpPr/>
                  <p:nvPr/>
                </p:nvSpPr>
                <p:spPr>
                  <a:xfrm>
                    <a:off x="3032036" y="3498440"/>
                    <a:ext cx="1188132" cy="650640"/>
                  </a:xfrm>
                  <a:prstGeom prst="rect">
                    <a:avLst/>
                  </a:prstGeom>
                  <a:solidFill>
                    <a:srgbClr val="9A38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7" name="Trapezoide 96"/>
                <p:cNvSpPr/>
                <p:nvPr/>
              </p:nvSpPr>
              <p:spPr>
                <a:xfrm>
                  <a:off x="3294668" y="2188858"/>
                  <a:ext cx="662867" cy="608076"/>
                </a:xfrm>
                <a:prstGeom prst="trapezoid">
                  <a:avLst>
                    <a:gd name="adj" fmla="val 43797"/>
                  </a:avLst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002367" y="1216474"/>
                  <a:ext cx="1306157" cy="1306157"/>
                </a:xfrm>
                <a:prstGeom prst="ellipse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3294669" y="2724926"/>
                  <a:ext cx="662866" cy="144016"/>
                </a:xfrm>
                <a:prstGeom prst="ellipse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de cantos arredondados 99"/>
                <p:cNvSpPr/>
                <p:nvPr/>
              </p:nvSpPr>
              <p:spPr>
                <a:xfrm>
                  <a:off x="4081668" y="2652209"/>
                  <a:ext cx="293095" cy="1633421"/>
                </a:xfrm>
                <a:prstGeom prst="roundRect">
                  <a:avLst>
                    <a:gd name="adj" fmla="val 40499"/>
                  </a:avLst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de cantos arredondados 100"/>
                <p:cNvSpPr/>
                <p:nvPr/>
              </p:nvSpPr>
              <p:spPr>
                <a:xfrm>
                  <a:off x="2852482" y="2642176"/>
                  <a:ext cx="320545" cy="520384"/>
                </a:xfrm>
                <a:prstGeom prst="roundRect">
                  <a:avLst>
                    <a:gd name="adj" fmla="val 35082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Retângulo de cantos arredondados 101"/>
                <p:cNvSpPr/>
                <p:nvPr/>
              </p:nvSpPr>
              <p:spPr>
                <a:xfrm>
                  <a:off x="3088447" y="5467631"/>
                  <a:ext cx="419327" cy="203333"/>
                </a:xfrm>
                <a:prstGeom prst="roundRect">
                  <a:avLst>
                    <a:gd name="adj" fmla="val 32282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Retângulo de cantos arredondados 102"/>
                <p:cNvSpPr/>
                <p:nvPr/>
              </p:nvSpPr>
              <p:spPr>
                <a:xfrm>
                  <a:off x="3730924" y="5467632"/>
                  <a:ext cx="419328" cy="203333"/>
                </a:xfrm>
                <a:prstGeom prst="roundRect">
                  <a:avLst>
                    <a:gd name="adj" fmla="val 32282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Forma livre 103"/>
                <p:cNvSpPr/>
                <p:nvPr/>
              </p:nvSpPr>
              <p:spPr>
                <a:xfrm rot="10800000" flipH="1" flipV="1">
                  <a:off x="3570702" y="1916832"/>
                  <a:ext cx="110799" cy="85254"/>
                </a:xfrm>
                <a:custGeom>
                  <a:avLst/>
                  <a:gdLst>
                    <a:gd name="connsiteX0" fmla="*/ 0 w 270164"/>
                    <a:gd name="connsiteY0" fmla="*/ 207878 h 207878"/>
                    <a:gd name="connsiteX1" fmla="*/ 135082 w 270164"/>
                    <a:gd name="connsiteY1" fmla="*/ 60 h 207878"/>
                    <a:gd name="connsiteX2" fmla="*/ 270164 w 270164"/>
                    <a:gd name="connsiteY2" fmla="*/ 187096 h 207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0164" h="207878">
                      <a:moveTo>
                        <a:pt x="0" y="207878"/>
                      </a:moveTo>
                      <a:cubicBezTo>
                        <a:pt x="45027" y="105701"/>
                        <a:pt x="90055" y="3524"/>
                        <a:pt x="135082" y="60"/>
                      </a:cubicBezTo>
                      <a:cubicBezTo>
                        <a:pt x="180109" y="-3404"/>
                        <a:pt x="247650" y="143801"/>
                        <a:pt x="270164" y="187096"/>
                      </a:cubicBezTo>
                    </a:path>
                  </a:pathLst>
                </a:custGeom>
                <a:solidFill>
                  <a:srgbClr val="E7C5AB"/>
                </a:solidFill>
                <a:ln>
                  <a:solidFill>
                    <a:srgbClr val="D8A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3711044" y="1581102"/>
                  <a:ext cx="459087" cy="193035"/>
                  <a:chOff x="2893277" y="3528521"/>
                  <a:chExt cx="1465650" cy="616273"/>
                </a:xfrm>
              </p:grpSpPr>
              <p:sp>
                <p:nvSpPr>
                  <p:cNvPr id="120" name="Forma livre 119"/>
                  <p:cNvSpPr/>
                  <p:nvPr/>
                </p:nvSpPr>
                <p:spPr>
                  <a:xfrm>
                    <a:off x="2893277" y="3528521"/>
                    <a:ext cx="1465650" cy="616272"/>
                  </a:xfrm>
                  <a:custGeom>
                    <a:avLst/>
                    <a:gdLst>
                      <a:gd name="connsiteX0" fmla="*/ 7236 w 1465650"/>
                      <a:gd name="connsiteY0" fmla="*/ 307607 h 616272"/>
                      <a:gd name="connsiteX1" fmla="*/ 178686 w 1465650"/>
                      <a:gd name="connsiteY1" fmla="*/ 155207 h 616272"/>
                      <a:gd name="connsiteX2" fmla="*/ 443005 w 1465650"/>
                      <a:gd name="connsiteY2" fmla="*/ 50432 h 616272"/>
                      <a:gd name="connsiteX3" fmla="*/ 857343 w 1465650"/>
                      <a:gd name="connsiteY3" fmla="*/ 5188 h 616272"/>
                      <a:gd name="connsiteX4" fmla="*/ 1316924 w 1465650"/>
                      <a:gd name="connsiteY4" fmla="*/ 167113 h 616272"/>
                      <a:gd name="connsiteX5" fmla="*/ 1464561 w 1465650"/>
                      <a:gd name="connsiteY5" fmla="*/ 314751 h 616272"/>
                      <a:gd name="connsiteX6" fmla="*/ 1362168 w 1465650"/>
                      <a:gd name="connsiteY6" fmla="*/ 424288 h 616272"/>
                      <a:gd name="connsiteX7" fmla="*/ 993074 w 1465650"/>
                      <a:gd name="connsiteY7" fmla="*/ 602882 h 616272"/>
                      <a:gd name="connsiteX8" fmla="*/ 421574 w 1465650"/>
                      <a:gd name="connsiteY8" fmla="*/ 571926 h 616272"/>
                      <a:gd name="connsiteX9" fmla="*/ 7236 w 1465650"/>
                      <a:gd name="connsiteY9" fmla="*/ 307607 h 616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65650" h="616272">
                        <a:moveTo>
                          <a:pt x="7236" y="307607"/>
                        </a:moveTo>
                        <a:cubicBezTo>
                          <a:pt x="-33245" y="238154"/>
                          <a:pt x="106058" y="198069"/>
                          <a:pt x="178686" y="155207"/>
                        </a:cubicBezTo>
                        <a:cubicBezTo>
                          <a:pt x="251314" y="112345"/>
                          <a:pt x="329896" y="75435"/>
                          <a:pt x="443005" y="50432"/>
                        </a:cubicBezTo>
                        <a:cubicBezTo>
                          <a:pt x="556114" y="25429"/>
                          <a:pt x="711690" y="-14259"/>
                          <a:pt x="857343" y="5188"/>
                        </a:cubicBezTo>
                        <a:cubicBezTo>
                          <a:pt x="1002996" y="24635"/>
                          <a:pt x="1215721" y="115519"/>
                          <a:pt x="1316924" y="167113"/>
                        </a:cubicBezTo>
                        <a:cubicBezTo>
                          <a:pt x="1418127" y="218707"/>
                          <a:pt x="1457020" y="271888"/>
                          <a:pt x="1464561" y="314751"/>
                        </a:cubicBezTo>
                        <a:cubicBezTo>
                          <a:pt x="1472102" y="357614"/>
                          <a:pt x="1440749" y="376266"/>
                          <a:pt x="1362168" y="424288"/>
                        </a:cubicBezTo>
                        <a:cubicBezTo>
                          <a:pt x="1283587" y="472310"/>
                          <a:pt x="1149840" y="578276"/>
                          <a:pt x="993074" y="602882"/>
                        </a:cubicBezTo>
                        <a:cubicBezTo>
                          <a:pt x="836308" y="627488"/>
                          <a:pt x="586277" y="618757"/>
                          <a:pt x="421574" y="571926"/>
                        </a:cubicBezTo>
                        <a:cubicBezTo>
                          <a:pt x="256871" y="525095"/>
                          <a:pt x="47717" y="377060"/>
                          <a:pt x="7236" y="30760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" name="Elipse 120"/>
                  <p:cNvSpPr/>
                  <p:nvPr/>
                </p:nvSpPr>
                <p:spPr>
                  <a:xfrm>
                    <a:off x="3327336" y="3533748"/>
                    <a:ext cx="611046" cy="61104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Elipse 121"/>
                  <p:cNvSpPr/>
                  <p:nvPr/>
                </p:nvSpPr>
                <p:spPr>
                  <a:xfrm>
                    <a:off x="3458036" y="3661834"/>
                    <a:ext cx="349645" cy="34964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Elipse 122"/>
                  <p:cNvSpPr/>
                  <p:nvPr/>
                </p:nvSpPr>
                <p:spPr>
                  <a:xfrm>
                    <a:off x="3469341" y="3687967"/>
                    <a:ext cx="174823" cy="1748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6" name="Grupo 105"/>
                <p:cNvGrpSpPr/>
                <p:nvPr/>
              </p:nvGrpSpPr>
              <p:grpSpPr>
                <a:xfrm>
                  <a:off x="3159026" y="1579465"/>
                  <a:ext cx="459087" cy="193035"/>
                  <a:chOff x="2893277" y="3528521"/>
                  <a:chExt cx="1465650" cy="616273"/>
                </a:xfrm>
              </p:grpSpPr>
              <p:sp>
                <p:nvSpPr>
                  <p:cNvPr id="116" name="Forma livre 115"/>
                  <p:cNvSpPr/>
                  <p:nvPr/>
                </p:nvSpPr>
                <p:spPr>
                  <a:xfrm>
                    <a:off x="2893277" y="3528521"/>
                    <a:ext cx="1465650" cy="616272"/>
                  </a:xfrm>
                  <a:custGeom>
                    <a:avLst/>
                    <a:gdLst>
                      <a:gd name="connsiteX0" fmla="*/ 7236 w 1465650"/>
                      <a:gd name="connsiteY0" fmla="*/ 307607 h 616272"/>
                      <a:gd name="connsiteX1" fmla="*/ 178686 w 1465650"/>
                      <a:gd name="connsiteY1" fmla="*/ 155207 h 616272"/>
                      <a:gd name="connsiteX2" fmla="*/ 443005 w 1465650"/>
                      <a:gd name="connsiteY2" fmla="*/ 50432 h 616272"/>
                      <a:gd name="connsiteX3" fmla="*/ 857343 w 1465650"/>
                      <a:gd name="connsiteY3" fmla="*/ 5188 h 616272"/>
                      <a:gd name="connsiteX4" fmla="*/ 1316924 w 1465650"/>
                      <a:gd name="connsiteY4" fmla="*/ 167113 h 616272"/>
                      <a:gd name="connsiteX5" fmla="*/ 1464561 w 1465650"/>
                      <a:gd name="connsiteY5" fmla="*/ 314751 h 616272"/>
                      <a:gd name="connsiteX6" fmla="*/ 1362168 w 1465650"/>
                      <a:gd name="connsiteY6" fmla="*/ 424288 h 616272"/>
                      <a:gd name="connsiteX7" fmla="*/ 993074 w 1465650"/>
                      <a:gd name="connsiteY7" fmla="*/ 602882 h 616272"/>
                      <a:gd name="connsiteX8" fmla="*/ 421574 w 1465650"/>
                      <a:gd name="connsiteY8" fmla="*/ 571926 h 616272"/>
                      <a:gd name="connsiteX9" fmla="*/ 7236 w 1465650"/>
                      <a:gd name="connsiteY9" fmla="*/ 307607 h 616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65650" h="616272">
                        <a:moveTo>
                          <a:pt x="7236" y="307607"/>
                        </a:moveTo>
                        <a:cubicBezTo>
                          <a:pt x="-33245" y="238154"/>
                          <a:pt x="106058" y="198069"/>
                          <a:pt x="178686" y="155207"/>
                        </a:cubicBezTo>
                        <a:cubicBezTo>
                          <a:pt x="251314" y="112345"/>
                          <a:pt x="329896" y="75435"/>
                          <a:pt x="443005" y="50432"/>
                        </a:cubicBezTo>
                        <a:cubicBezTo>
                          <a:pt x="556114" y="25429"/>
                          <a:pt x="711690" y="-14259"/>
                          <a:pt x="857343" y="5188"/>
                        </a:cubicBezTo>
                        <a:cubicBezTo>
                          <a:pt x="1002996" y="24635"/>
                          <a:pt x="1215721" y="115519"/>
                          <a:pt x="1316924" y="167113"/>
                        </a:cubicBezTo>
                        <a:cubicBezTo>
                          <a:pt x="1418127" y="218707"/>
                          <a:pt x="1457020" y="271888"/>
                          <a:pt x="1464561" y="314751"/>
                        </a:cubicBezTo>
                        <a:cubicBezTo>
                          <a:pt x="1472102" y="357614"/>
                          <a:pt x="1440749" y="376266"/>
                          <a:pt x="1362168" y="424288"/>
                        </a:cubicBezTo>
                        <a:cubicBezTo>
                          <a:pt x="1283587" y="472310"/>
                          <a:pt x="1149840" y="578276"/>
                          <a:pt x="993074" y="602882"/>
                        </a:cubicBezTo>
                        <a:cubicBezTo>
                          <a:pt x="836308" y="627488"/>
                          <a:pt x="586277" y="618757"/>
                          <a:pt x="421574" y="571926"/>
                        </a:cubicBezTo>
                        <a:cubicBezTo>
                          <a:pt x="256871" y="525095"/>
                          <a:pt x="47717" y="377060"/>
                          <a:pt x="7236" y="30760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Elipse 116"/>
                  <p:cNvSpPr/>
                  <p:nvPr/>
                </p:nvSpPr>
                <p:spPr>
                  <a:xfrm>
                    <a:off x="3327336" y="3533748"/>
                    <a:ext cx="611046" cy="61104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Elipse 117"/>
                  <p:cNvSpPr/>
                  <p:nvPr/>
                </p:nvSpPr>
                <p:spPr>
                  <a:xfrm>
                    <a:off x="3458036" y="3661834"/>
                    <a:ext cx="349645" cy="34964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Elipse 118"/>
                  <p:cNvSpPr/>
                  <p:nvPr/>
                </p:nvSpPr>
                <p:spPr>
                  <a:xfrm>
                    <a:off x="3469341" y="3687967"/>
                    <a:ext cx="174823" cy="1748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" name="Retângulo de cantos arredondados 107"/>
                <p:cNvSpPr/>
                <p:nvPr/>
              </p:nvSpPr>
              <p:spPr>
                <a:xfrm>
                  <a:off x="4067944" y="2642178"/>
                  <a:ext cx="320545" cy="520384"/>
                </a:xfrm>
                <a:prstGeom prst="roundRect">
                  <a:avLst>
                    <a:gd name="adj" fmla="val 35082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Elipse 108"/>
                <p:cNvSpPr/>
                <p:nvPr/>
              </p:nvSpPr>
              <p:spPr>
                <a:xfrm rot="20570866">
                  <a:off x="2921076" y="1883797"/>
                  <a:ext cx="221922" cy="362035"/>
                </a:xfrm>
                <a:prstGeom prst="ellipse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109"/>
                <p:cNvSpPr/>
                <p:nvPr/>
              </p:nvSpPr>
              <p:spPr>
                <a:xfrm rot="1029134" flipH="1">
                  <a:off x="4172234" y="1887214"/>
                  <a:ext cx="221922" cy="362035"/>
                </a:xfrm>
                <a:prstGeom prst="ellipse">
                  <a:avLst/>
                </a:prstGeom>
                <a:solidFill>
                  <a:srgbClr val="E7C5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Elipse 110"/>
                <p:cNvSpPr/>
                <p:nvPr/>
              </p:nvSpPr>
              <p:spPr>
                <a:xfrm>
                  <a:off x="3010459" y="989113"/>
                  <a:ext cx="1257876" cy="495671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9" name="Grupo 78"/>
              <p:cNvGrpSpPr/>
              <p:nvPr/>
            </p:nvGrpSpPr>
            <p:grpSpPr>
              <a:xfrm>
                <a:off x="1306259" y="2251487"/>
                <a:ext cx="319990" cy="193063"/>
                <a:chOff x="1299682" y="2306144"/>
                <a:chExt cx="206170" cy="124391"/>
              </a:xfrm>
            </p:grpSpPr>
            <p:sp>
              <p:nvSpPr>
                <p:cNvPr id="128" name="Forma livre 127"/>
                <p:cNvSpPr/>
                <p:nvPr/>
              </p:nvSpPr>
              <p:spPr>
                <a:xfrm>
                  <a:off x="1299682" y="2306144"/>
                  <a:ext cx="206170" cy="124391"/>
                </a:xfrm>
                <a:custGeom>
                  <a:avLst/>
                  <a:gdLst>
                    <a:gd name="connsiteX0" fmla="*/ 5288 w 576822"/>
                    <a:gd name="connsiteY0" fmla="*/ 34655 h 348019"/>
                    <a:gd name="connsiteX1" fmla="*/ 105300 w 576822"/>
                    <a:gd name="connsiteY1" fmla="*/ 17986 h 348019"/>
                    <a:gd name="connsiteX2" fmla="*/ 207694 w 576822"/>
                    <a:gd name="connsiteY2" fmla="*/ 1318 h 348019"/>
                    <a:gd name="connsiteX3" fmla="*/ 286275 w 576822"/>
                    <a:gd name="connsiteY3" fmla="*/ 34655 h 348019"/>
                    <a:gd name="connsiteX4" fmla="*/ 352950 w 576822"/>
                    <a:gd name="connsiteY4" fmla="*/ 1318 h 348019"/>
                    <a:gd name="connsiteX5" fmla="*/ 429150 w 576822"/>
                    <a:gd name="connsiteY5" fmla="*/ 8461 h 348019"/>
                    <a:gd name="connsiteX6" fmla="*/ 491063 w 576822"/>
                    <a:gd name="connsiteY6" fmla="*/ 25130 h 348019"/>
                    <a:gd name="connsiteX7" fmla="*/ 572025 w 576822"/>
                    <a:gd name="connsiteY7" fmla="*/ 32274 h 348019"/>
                    <a:gd name="connsiteX8" fmla="*/ 564881 w 576822"/>
                    <a:gd name="connsiteY8" fmla="*/ 70374 h 348019"/>
                    <a:gd name="connsiteX9" fmla="*/ 543450 w 576822"/>
                    <a:gd name="connsiteY9" fmla="*/ 156099 h 348019"/>
                    <a:gd name="connsiteX10" fmla="*/ 472013 w 576822"/>
                    <a:gd name="connsiteY10" fmla="*/ 265636 h 348019"/>
                    <a:gd name="connsiteX11" fmla="*/ 372000 w 576822"/>
                    <a:gd name="connsiteY11" fmla="*/ 337074 h 348019"/>
                    <a:gd name="connsiteX12" fmla="*/ 262463 w 576822"/>
                    <a:gd name="connsiteY12" fmla="*/ 346599 h 348019"/>
                    <a:gd name="connsiteX13" fmla="*/ 169594 w 576822"/>
                    <a:gd name="connsiteY13" fmla="*/ 325168 h 348019"/>
                    <a:gd name="connsiteX14" fmla="*/ 93394 w 576822"/>
                    <a:gd name="connsiteY14" fmla="*/ 258493 h 348019"/>
                    <a:gd name="connsiteX15" fmla="*/ 45769 w 576822"/>
                    <a:gd name="connsiteY15" fmla="*/ 179911 h 348019"/>
                    <a:gd name="connsiteX16" fmla="*/ 17194 w 576822"/>
                    <a:gd name="connsiteY16" fmla="*/ 108474 h 348019"/>
                    <a:gd name="connsiteX17" fmla="*/ 5288 w 576822"/>
                    <a:gd name="connsiteY17" fmla="*/ 34655 h 348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76822" h="348019">
                      <a:moveTo>
                        <a:pt x="5288" y="34655"/>
                      </a:moveTo>
                      <a:cubicBezTo>
                        <a:pt x="19972" y="19574"/>
                        <a:pt x="105300" y="17986"/>
                        <a:pt x="105300" y="17986"/>
                      </a:cubicBezTo>
                      <a:cubicBezTo>
                        <a:pt x="139034" y="12430"/>
                        <a:pt x="177532" y="-1460"/>
                        <a:pt x="207694" y="1318"/>
                      </a:cubicBezTo>
                      <a:cubicBezTo>
                        <a:pt x="237856" y="4096"/>
                        <a:pt x="262066" y="34655"/>
                        <a:pt x="286275" y="34655"/>
                      </a:cubicBezTo>
                      <a:cubicBezTo>
                        <a:pt x="310484" y="34655"/>
                        <a:pt x="329138" y="5684"/>
                        <a:pt x="352950" y="1318"/>
                      </a:cubicBezTo>
                      <a:cubicBezTo>
                        <a:pt x="376762" y="-3048"/>
                        <a:pt x="406131" y="4492"/>
                        <a:pt x="429150" y="8461"/>
                      </a:cubicBezTo>
                      <a:cubicBezTo>
                        <a:pt x="452169" y="12430"/>
                        <a:pt x="467251" y="21161"/>
                        <a:pt x="491063" y="25130"/>
                      </a:cubicBezTo>
                      <a:cubicBezTo>
                        <a:pt x="514876" y="29099"/>
                        <a:pt x="559722" y="24733"/>
                        <a:pt x="572025" y="32274"/>
                      </a:cubicBezTo>
                      <a:cubicBezTo>
                        <a:pt x="584328" y="39815"/>
                        <a:pt x="569643" y="49737"/>
                        <a:pt x="564881" y="70374"/>
                      </a:cubicBezTo>
                      <a:cubicBezTo>
                        <a:pt x="560119" y="91011"/>
                        <a:pt x="558928" y="123555"/>
                        <a:pt x="543450" y="156099"/>
                      </a:cubicBezTo>
                      <a:cubicBezTo>
                        <a:pt x="527972" y="188643"/>
                        <a:pt x="500588" y="235474"/>
                        <a:pt x="472013" y="265636"/>
                      </a:cubicBezTo>
                      <a:cubicBezTo>
                        <a:pt x="443438" y="295798"/>
                        <a:pt x="406925" y="323580"/>
                        <a:pt x="372000" y="337074"/>
                      </a:cubicBezTo>
                      <a:cubicBezTo>
                        <a:pt x="337075" y="350568"/>
                        <a:pt x="296197" y="348583"/>
                        <a:pt x="262463" y="346599"/>
                      </a:cubicBezTo>
                      <a:cubicBezTo>
                        <a:pt x="228729" y="344615"/>
                        <a:pt x="197772" y="339852"/>
                        <a:pt x="169594" y="325168"/>
                      </a:cubicBezTo>
                      <a:cubicBezTo>
                        <a:pt x="141416" y="310484"/>
                        <a:pt x="114031" y="282702"/>
                        <a:pt x="93394" y="258493"/>
                      </a:cubicBezTo>
                      <a:cubicBezTo>
                        <a:pt x="72757" y="234284"/>
                        <a:pt x="58469" y="204914"/>
                        <a:pt x="45769" y="179911"/>
                      </a:cubicBezTo>
                      <a:cubicBezTo>
                        <a:pt x="33069" y="154908"/>
                        <a:pt x="23941" y="133080"/>
                        <a:pt x="17194" y="108474"/>
                      </a:cubicBezTo>
                      <a:cubicBezTo>
                        <a:pt x="10447" y="83868"/>
                        <a:pt x="-9396" y="49736"/>
                        <a:pt x="5288" y="34655"/>
                      </a:cubicBezTo>
                      <a:close/>
                    </a:path>
                  </a:pathLst>
                </a:custGeom>
                <a:solidFill>
                  <a:srgbClr val="6893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Pizza 128"/>
                <p:cNvSpPr/>
                <p:nvPr/>
              </p:nvSpPr>
              <p:spPr>
                <a:xfrm>
                  <a:off x="1330066" y="2313562"/>
                  <a:ext cx="145722" cy="61900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Pizza 129"/>
                <p:cNvSpPr/>
                <p:nvPr/>
              </p:nvSpPr>
              <p:spPr>
                <a:xfrm>
                  <a:off x="1330066" y="2325390"/>
                  <a:ext cx="145722" cy="37342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3355" y="560444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0" name="Grupo 79"/>
          <p:cNvGrpSpPr/>
          <p:nvPr/>
        </p:nvGrpSpPr>
        <p:grpSpPr>
          <a:xfrm rot="20236534">
            <a:off x="2332278" y="1442733"/>
            <a:ext cx="2116967" cy="1517187"/>
            <a:chOff x="3146127" y="2325181"/>
            <a:chExt cx="2938041" cy="2105634"/>
          </a:xfrm>
        </p:grpSpPr>
        <p:sp>
          <p:nvSpPr>
            <p:cNvPr id="59" name="Retângulo 58"/>
            <p:cNvSpPr/>
            <p:nvPr/>
          </p:nvSpPr>
          <p:spPr>
            <a:xfrm>
              <a:off x="5491512" y="2758131"/>
              <a:ext cx="25893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3146127" y="2325181"/>
              <a:ext cx="2938041" cy="2105634"/>
              <a:chOff x="3146127" y="2325181"/>
              <a:chExt cx="2938041" cy="210563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203848" y="2348880"/>
                <a:ext cx="2592288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2592288" h="1224136">
                    <a:moveTo>
                      <a:pt x="1296144" y="0"/>
                    </a:moveTo>
                    <a:lnTo>
                      <a:pt x="1296144" y="612068"/>
                    </a:lnTo>
                    <a:lnTo>
                      <a:pt x="2592288" y="612068"/>
                    </a:lnTo>
                    <a:cubicBezTo>
                      <a:pt x="2592288" y="950104"/>
                      <a:pt x="2011985" y="1224136"/>
                      <a:pt x="1296144" y="1224136"/>
                    </a:cubicBezTo>
                    <a:cubicBezTo>
                      <a:pt x="580303" y="1224136"/>
                      <a:pt x="0" y="950104"/>
                      <a:pt x="0" y="612068"/>
                    </a:cubicBezTo>
                    <a:cubicBezTo>
                      <a:pt x="0" y="274032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Trapezoide 8"/>
              <p:cNvSpPr/>
              <p:nvPr/>
            </p:nvSpPr>
            <p:spPr>
              <a:xfrm>
                <a:off x="3146127" y="3009257"/>
                <a:ext cx="2707729" cy="203719"/>
              </a:xfrm>
              <a:prstGeom prst="trapezoid">
                <a:avLst/>
              </a:prstGeom>
              <a:solidFill>
                <a:srgbClr val="F79B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203848" y="3212976"/>
                <a:ext cx="2592288" cy="47399"/>
              </a:xfrm>
              <a:prstGeom prst="rect">
                <a:avLst/>
              </a:prstGeom>
              <a:solidFill>
                <a:srgbClr val="F47C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4715510" y="3940302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29" name="Fluxograma: Conector 28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Grupo 40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27" name="Rosca 26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Conector reto 30"/>
                  <p:cNvCxnSpPr>
                    <a:stCxn id="27" idx="3"/>
                    <a:endCxn id="27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ector reto 33"/>
                  <p:cNvCxnSpPr>
                    <a:stCxn id="27" idx="5"/>
                    <a:endCxn id="27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to 36"/>
                  <p:cNvCxnSpPr>
                    <a:stCxn id="27" idx="2"/>
                    <a:endCxn id="27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to 39"/>
                  <p:cNvCxnSpPr>
                    <a:stCxn id="27" idx="0"/>
                    <a:endCxn id="27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upo 42"/>
              <p:cNvGrpSpPr/>
              <p:nvPr/>
            </p:nvGrpSpPr>
            <p:grpSpPr>
              <a:xfrm>
                <a:off x="3935020" y="3952238"/>
                <a:ext cx="454918" cy="454918"/>
                <a:chOff x="5336710" y="3988242"/>
                <a:chExt cx="454918" cy="454918"/>
              </a:xfrm>
              <a:solidFill>
                <a:schemeClr val="tx1"/>
              </a:solidFill>
            </p:grpSpPr>
            <p:sp>
              <p:nvSpPr>
                <p:cNvPr id="44" name="Fluxograma: Conector 43"/>
                <p:cNvSpPr/>
                <p:nvPr/>
              </p:nvSpPr>
              <p:spPr>
                <a:xfrm>
                  <a:off x="5528165" y="4179697"/>
                  <a:ext cx="72008" cy="72008"/>
                </a:xfrm>
                <a:prstGeom prst="flowChartConnector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" name="Grupo 44"/>
                <p:cNvGrpSpPr/>
                <p:nvPr/>
              </p:nvGrpSpPr>
              <p:grpSpPr>
                <a:xfrm>
                  <a:off x="5336710" y="3988242"/>
                  <a:ext cx="454918" cy="454918"/>
                  <a:chOff x="4627879" y="4149080"/>
                  <a:chExt cx="454918" cy="454918"/>
                </a:xfrm>
                <a:grpFill/>
              </p:grpSpPr>
              <p:sp>
                <p:nvSpPr>
                  <p:cNvPr id="46" name="Rosca 45"/>
                  <p:cNvSpPr/>
                  <p:nvPr/>
                </p:nvSpPr>
                <p:spPr>
                  <a:xfrm>
                    <a:off x="4627879" y="4149080"/>
                    <a:ext cx="454918" cy="454918"/>
                  </a:xfrm>
                  <a:prstGeom prst="donut">
                    <a:avLst>
                      <a:gd name="adj" fmla="val 14908"/>
                    </a:avLst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7" name="Conector reto 46"/>
                  <p:cNvCxnSpPr>
                    <a:stCxn id="46" idx="3"/>
                    <a:endCxn id="46" idx="7"/>
                  </p:cNvCxnSpPr>
                  <p:nvPr/>
                </p:nvCxnSpPr>
                <p:spPr>
                  <a:xfrm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to 47"/>
                  <p:cNvCxnSpPr>
                    <a:stCxn id="46" idx="5"/>
                    <a:endCxn id="46" idx="1"/>
                  </p:cNvCxnSpPr>
                  <p:nvPr/>
                </p:nvCxnSpPr>
                <p:spPr>
                  <a:xfrm flipH="1" flipV="1">
                    <a:off x="4694500" y="4215701"/>
                    <a:ext cx="321676" cy="32167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to 48"/>
                  <p:cNvCxnSpPr>
                    <a:stCxn id="46" idx="2"/>
                    <a:endCxn id="46" idx="6"/>
                  </p:cNvCxnSpPr>
                  <p:nvPr/>
                </p:nvCxnSpPr>
                <p:spPr>
                  <a:xfrm>
                    <a:off x="4627879" y="4376539"/>
                    <a:ext cx="454918" cy="0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to 49"/>
                  <p:cNvCxnSpPr>
                    <a:stCxn id="46" idx="0"/>
                    <a:endCxn id="46" idx="4"/>
                  </p:cNvCxnSpPr>
                  <p:nvPr/>
                </p:nvCxnSpPr>
                <p:spPr>
                  <a:xfrm>
                    <a:off x="4855338" y="4149080"/>
                    <a:ext cx="0" cy="454918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Retângulo 52"/>
              <p:cNvSpPr/>
              <p:nvPr/>
            </p:nvSpPr>
            <p:spPr>
              <a:xfrm rot="3454414">
                <a:off x="4506398" y="3900218"/>
                <a:ext cx="559460" cy="6269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"/>
              <p:cNvSpPr/>
              <p:nvPr/>
            </p:nvSpPr>
            <p:spPr>
              <a:xfrm>
                <a:off x="3203848" y="2325181"/>
                <a:ext cx="1296144" cy="684076"/>
              </a:xfrm>
              <a:custGeom>
                <a:avLst/>
                <a:gdLst/>
                <a:ahLst/>
                <a:cxnLst/>
                <a:rect l="l" t="t" r="r" b="b"/>
                <a:pathLst>
                  <a:path w="1296144" h="684076">
                    <a:moveTo>
                      <a:pt x="1296144" y="0"/>
                    </a:moveTo>
                    <a:lnTo>
                      <a:pt x="1296144" y="684076"/>
                    </a:lnTo>
                    <a:lnTo>
                      <a:pt x="0" y="684076"/>
                    </a:lnTo>
                    <a:cubicBezTo>
                      <a:pt x="0" y="306271"/>
                      <a:pt x="580303" y="0"/>
                      <a:pt x="1296144" y="0"/>
                    </a:cubicBezTo>
                    <a:close/>
                  </a:path>
                </a:pathLst>
              </a:custGeom>
              <a:solidFill>
                <a:srgbClr val="F04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57"/>
              <p:cNvSpPr/>
              <p:nvPr/>
            </p:nvSpPr>
            <p:spPr>
              <a:xfrm rot="8029710">
                <a:off x="3880199" y="3447033"/>
                <a:ext cx="1921845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5750449" y="2698068"/>
                <a:ext cx="333719" cy="165844"/>
                <a:chOff x="669163" y="2357264"/>
                <a:chExt cx="2687085" cy="1335366"/>
              </a:xfrm>
            </p:grpSpPr>
            <p:sp>
              <p:nvSpPr>
                <p:cNvPr id="72" name="Retângulo de cantos arredondados 71"/>
                <p:cNvSpPr/>
                <p:nvPr/>
              </p:nvSpPr>
              <p:spPr>
                <a:xfrm rot="5400000">
                  <a:off x="1607020" y="1928181"/>
                  <a:ext cx="811371" cy="2234216"/>
                </a:xfrm>
                <a:prstGeom prst="roundRect">
                  <a:avLst/>
                </a:pr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669163" y="235726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>
                  <a:off x="2969367" y="2397944"/>
                  <a:ext cx="386881" cy="1294686"/>
                </a:xfrm>
                <a:prstGeom prst="roundRect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0" name="Grupo 99"/>
          <p:cNvGrpSpPr/>
          <p:nvPr/>
        </p:nvGrpSpPr>
        <p:grpSpPr>
          <a:xfrm rot="1862817">
            <a:off x="4798484" y="1756541"/>
            <a:ext cx="705940" cy="1824735"/>
            <a:chOff x="5004036" y="2123818"/>
            <a:chExt cx="914412" cy="2363598"/>
          </a:xfrm>
        </p:grpSpPr>
        <p:sp>
          <p:nvSpPr>
            <p:cNvPr id="81" name="Retângulo de cantos arredondados 80"/>
            <p:cNvSpPr/>
            <p:nvPr/>
          </p:nvSpPr>
          <p:spPr>
            <a:xfrm>
              <a:off x="5004048" y="2881013"/>
              <a:ext cx="914400" cy="1606403"/>
            </a:xfrm>
            <a:prstGeom prst="roundRect">
              <a:avLst>
                <a:gd name="adj" fmla="val 18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5114120" y="2123818"/>
              <a:ext cx="694233" cy="658155"/>
              <a:chOff x="5114129" y="2113791"/>
              <a:chExt cx="694233" cy="658155"/>
            </a:xfrm>
            <a:solidFill>
              <a:srgbClr val="D4D40E"/>
            </a:solidFill>
          </p:grpSpPr>
          <p:sp>
            <p:nvSpPr>
              <p:cNvPr id="86" name="Fluxograma: Atraso 85"/>
              <p:cNvSpPr/>
              <p:nvPr/>
            </p:nvSpPr>
            <p:spPr>
              <a:xfrm rot="16200000">
                <a:off x="5306460" y="2167231"/>
                <a:ext cx="309574" cy="202693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0" name="Grupo 89"/>
              <p:cNvGrpSpPr/>
              <p:nvPr/>
            </p:nvGrpSpPr>
            <p:grpSpPr>
              <a:xfrm>
                <a:off x="5114129" y="2339890"/>
                <a:ext cx="694233" cy="432056"/>
                <a:chOff x="3317927" y="4487416"/>
                <a:chExt cx="668358" cy="502488"/>
              </a:xfrm>
              <a:grpFill/>
            </p:grpSpPr>
            <p:sp>
              <p:nvSpPr>
                <p:cNvPr id="88" name="Fluxograma: Atraso 87"/>
                <p:cNvSpPr/>
                <p:nvPr/>
              </p:nvSpPr>
              <p:spPr>
                <a:xfrm rot="16200000">
                  <a:off x="3436078" y="4369265"/>
                  <a:ext cx="432056" cy="668357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3317929" y="4688152"/>
                  <a:ext cx="668356" cy="3017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5" name="Retângulo de cantos arredondados 84"/>
            <p:cNvSpPr/>
            <p:nvPr/>
          </p:nvSpPr>
          <p:spPr>
            <a:xfrm>
              <a:off x="5004036" y="2739978"/>
              <a:ext cx="914400" cy="1600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Grupo 194"/>
          <p:cNvGrpSpPr/>
          <p:nvPr/>
        </p:nvGrpSpPr>
        <p:grpSpPr>
          <a:xfrm rot="20319088">
            <a:off x="2489608" y="3644582"/>
            <a:ext cx="1270062" cy="1881652"/>
            <a:chOff x="3497653" y="2728408"/>
            <a:chExt cx="963906" cy="1428068"/>
          </a:xfrm>
        </p:grpSpPr>
        <p:sp>
          <p:nvSpPr>
            <p:cNvPr id="101" name="Elipse 100"/>
            <p:cNvSpPr/>
            <p:nvPr/>
          </p:nvSpPr>
          <p:spPr>
            <a:xfrm rot="20354430">
              <a:off x="3497653" y="2728408"/>
              <a:ext cx="963906" cy="1428068"/>
            </a:xfrm>
            <a:prstGeom prst="ellipse">
              <a:avLst/>
            </a:prstGeom>
            <a:solidFill>
              <a:srgbClr val="D48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Grupo 193"/>
            <p:cNvGrpSpPr/>
            <p:nvPr/>
          </p:nvGrpSpPr>
          <p:grpSpPr>
            <a:xfrm rot="20083027">
              <a:off x="3608361" y="2906094"/>
              <a:ext cx="551070" cy="552844"/>
              <a:chOff x="2132853" y="2992350"/>
              <a:chExt cx="551070" cy="552844"/>
            </a:xfrm>
          </p:grpSpPr>
          <p:grpSp>
            <p:nvGrpSpPr>
              <p:cNvPr id="192" name="Grupo 191"/>
              <p:cNvGrpSpPr/>
              <p:nvPr/>
            </p:nvGrpSpPr>
            <p:grpSpPr>
              <a:xfrm rot="1639464">
                <a:off x="2132853" y="2992350"/>
                <a:ext cx="551070" cy="545290"/>
                <a:chOff x="2169342" y="2603301"/>
                <a:chExt cx="551070" cy="545290"/>
              </a:xfrm>
            </p:grpSpPr>
            <p:grpSp>
              <p:nvGrpSpPr>
                <p:cNvPr id="191" name="Grupo 190"/>
                <p:cNvGrpSpPr/>
                <p:nvPr/>
              </p:nvGrpSpPr>
              <p:grpSpPr>
                <a:xfrm>
                  <a:off x="2169342" y="2603301"/>
                  <a:ext cx="551070" cy="532059"/>
                  <a:chOff x="2116711" y="3202684"/>
                  <a:chExt cx="551070" cy="532059"/>
                </a:xfrm>
              </p:grpSpPr>
              <p:grpSp>
                <p:nvGrpSpPr>
                  <p:cNvPr id="190" name="Grupo 189"/>
                  <p:cNvGrpSpPr/>
                  <p:nvPr/>
                </p:nvGrpSpPr>
                <p:grpSpPr>
                  <a:xfrm>
                    <a:off x="2116711" y="3214000"/>
                    <a:ext cx="551070" cy="520743"/>
                    <a:chOff x="2711519" y="2433174"/>
                    <a:chExt cx="551070" cy="520743"/>
                  </a:xfrm>
                </p:grpSpPr>
                <p:sp>
                  <p:nvSpPr>
                    <p:cNvPr id="166" name="Fluxograma: Conector 165"/>
                    <p:cNvSpPr/>
                    <p:nvPr/>
                  </p:nvSpPr>
                  <p:spPr>
                    <a:xfrm rot="20354430">
                      <a:off x="2741848" y="2433174"/>
                      <a:ext cx="520741" cy="520743"/>
                    </a:xfrm>
                    <a:prstGeom prst="flowChartConnector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 rot="20354430">
                      <a:off x="2711519" y="2481940"/>
                      <a:ext cx="258772" cy="259988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92087"/>
                        <a:gd name="connsiteY0" fmla="*/ 368722 h 733843"/>
                        <a:gd name="connsiteX1" fmla="*/ 363122 w 392087"/>
                        <a:gd name="connsiteY1" fmla="*/ 5600 h 733843"/>
                        <a:gd name="connsiteX2" fmla="*/ 369057 w 392087"/>
                        <a:gd name="connsiteY2" fmla="*/ 228228 h 733843"/>
                        <a:gd name="connsiteX3" fmla="*/ 363122 w 392087"/>
                        <a:gd name="connsiteY3" fmla="*/ 731844 h 733843"/>
                        <a:gd name="connsiteX4" fmla="*/ 0 w 392087"/>
                        <a:gd name="connsiteY4" fmla="*/ 368722 h 733843"/>
                        <a:gd name="connsiteX0" fmla="*/ 3044 w 395131"/>
                        <a:gd name="connsiteY0" fmla="*/ 368722 h 384087"/>
                        <a:gd name="connsiteX1" fmla="*/ 366166 w 395131"/>
                        <a:gd name="connsiteY1" fmla="*/ 5600 h 384087"/>
                        <a:gd name="connsiteX2" fmla="*/ 372101 w 395131"/>
                        <a:gd name="connsiteY2" fmla="*/ 228228 h 384087"/>
                        <a:gd name="connsiteX3" fmla="*/ 201860 w 395131"/>
                        <a:gd name="connsiteY3" fmla="*/ 307982 h 384087"/>
                        <a:gd name="connsiteX4" fmla="*/ 3044 w 395131"/>
                        <a:gd name="connsiteY4" fmla="*/ 368722 h 384087"/>
                        <a:gd name="connsiteX0" fmla="*/ 3057 w 396943"/>
                        <a:gd name="connsiteY0" fmla="*/ 411020 h 429216"/>
                        <a:gd name="connsiteX1" fmla="*/ 366179 w 396943"/>
                        <a:gd name="connsiteY1" fmla="*/ 47898 h 429216"/>
                        <a:gd name="connsiteX2" fmla="*/ 376876 w 396943"/>
                        <a:gd name="connsiteY2" fmla="*/ 137176 h 429216"/>
                        <a:gd name="connsiteX3" fmla="*/ 201873 w 396943"/>
                        <a:gd name="connsiteY3" fmla="*/ 350280 h 429216"/>
                        <a:gd name="connsiteX4" fmla="*/ 3057 w 396943"/>
                        <a:gd name="connsiteY4" fmla="*/ 411020 h 429216"/>
                        <a:gd name="connsiteX0" fmla="*/ 2884 w 376703"/>
                        <a:gd name="connsiteY0" fmla="*/ 368679 h 379406"/>
                        <a:gd name="connsiteX1" fmla="*/ 104069 w 376703"/>
                        <a:gd name="connsiteY1" fmla="*/ 112713 h 379406"/>
                        <a:gd name="connsiteX2" fmla="*/ 376703 w 376703"/>
                        <a:gd name="connsiteY2" fmla="*/ 94835 h 379406"/>
                        <a:gd name="connsiteX3" fmla="*/ 201700 w 376703"/>
                        <a:gd name="connsiteY3" fmla="*/ 307939 h 379406"/>
                        <a:gd name="connsiteX4" fmla="*/ 2884 w 376703"/>
                        <a:gd name="connsiteY4" fmla="*/ 368679 h 379406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059 w 403072"/>
                        <a:gd name="connsiteY0" fmla="*/ 372293 h 383117"/>
                        <a:gd name="connsiteX1" fmla="*/ 104244 w 403072"/>
                        <a:gd name="connsiteY1" fmla="*/ 116327 h 383117"/>
                        <a:gd name="connsiteX2" fmla="*/ 403072 w 403072"/>
                        <a:gd name="connsiteY2" fmla="*/ 93687 h 383117"/>
                        <a:gd name="connsiteX3" fmla="*/ 201875 w 403072"/>
                        <a:gd name="connsiteY3" fmla="*/ 311553 h 383117"/>
                        <a:gd name="connsiteX4" fmla="*/ 3059 w 403072"/>
                        <a:gd name="connsiteY4" fmla="*/ 372293 h 383117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78288"/>
                        <a:gd name="connsiteX1" fmla="*/ 104360 w 403188"/>
                        <a:gd name="connsiteY1" fmla="*/ 116327 h 378288"/>
                        <a:gd name="connsiteX2" fmla="*/ 403188 w 403188"/>
                        <a:gd name="connsiteY2" fmla="*/ 93687 h 378288"/>
                        <a:gd name="connsiteX3" fmla="*/ 204373 w 403188"/>
                        <a:gd name="connsiteY3" fmla="*/ 280597 h 378288"/>
                        <a:gd name="connsiteX4" fmla="*/ 3175 w 403188"/>
                        <a:gd name="connsiteY4" fmla="*/ 372293 h 378288"/>
                        <a:gd name="connsiteX0" fmla="*/ 3175 w 403188"/>
                        <a:gd name="connsiteY0" fmla="*/ 372293 h 380242"/>
                        <a:gd name="connsiteX1" fmla="*/ 104360 w 403188"/>
                        <a:gd name="connsiteY1" fmla="*/ 116327 h 380242"/>
                        <a:gd name="connsiteX2" fmla="*/ 403188 w 403188"/>
                        <a:gd name="connsiteY2" fmla="*/ 93687 h 380242"/>
                        <a:gd name="connsiteX3" fmla="*/ 204373 w 403188"/>
                        <a:gd name="connsiteY3" fmla="*/ 280597 h 380242"/>
                        <a:gd name="connsiteX4" fmla="*/ 3175 w 403188"/>
                        <a:gd name="connsiteY4" fmla="*/ 372293 h 380242"/>
                        <a:gd name="connsiteX0" fmla="*/ 2281 w 402294"/>
                        <a:gd name="connsiteY0" fmla="*/ 372293 h 382973"/>
                        <a:gd name="connsiteX1" fmla="*/ 103466 w 402294"/>
                        <a:gd name="connsiteY1" fmla="*/ 116327 h 382973"/>
                        <a:gd name="connsiteX2" fmla="*/ 402294 w 402294"/>
                        <a:gd name="connsiteY2" fmla="*/ 93687 h 382973"/>
                        <a:gd name="connsiteX3" fmla="*/ 184429 w 402294"/>
                        <a:gd name="connsiteY3" fmla="*/ 294885 h 382973"/>
                        <a:gd name="connsiteX4" fmla="*/ 2281 w 402294"/>
                        <a:gd name="connsiteY4" fmla="*/ 372293 h 382973"/>
                        <a:gd name="connsiteX0" fmla="*/ 1102 w 401115"/>
                        <a:gd name="connsiteY0" fmla="*/ 382454 h 395472"/>
                        <a:gd name="connsiteX1" fmla="*/ 121337 w 401115"/>
                        <a:gd name="connsiteY1" fmla="*/ 93150 h 395472"/>
                        <a:gd name="connsiteX2" fmla="*/ 401115 w 401115"/>
                        <a:gd name="connsiteY2" fmla="*/ 103848 h 395472"/>
                        <a:gd name="connsiteX3" fmla="*/ 183250 w 401115"/>
                        <a:gd name="connsiteY3" fmla="*/ 305046 h 395472"/>
                        <a:gd name="connsiteX4" fmla="*/ 1102 w 401115"/>
                        <a:gd name="connsiteY4" fmla="*/ 382454 h 395472"/>
                        <a:gd name="connsiteX0" fmla="*/ 1058 w 382021"/>
                        <a:gd name="connsiteY0" fmla="*/ 380766 h 390699"/>
                        <a:gd name="connsiteX1" fmla="*/ 121293 w 382021"/>
                        <a:gd name="connsiteY1" fmla="*/ 91462 h 390699"/>
                        <a:gd name="connsiteX2" fmla="*/ 382021 w 382021"/>
                        <a:gd name="connsiteY2" fmla="*/ 104541 h 390699"/>
                        <a:gd name="connsiteX3" fmla="*/ 183206 w 382021"/>
                        <a:gd name="connsiteY3" fmla="*/ 303358 h 390699"/>
                        <a:gd name="connsiteX4" fmla="*/ 1058 w 382021"/>
                        <a:gd name="connsiteY4" fmla="*/ 380766 h 390699"/>
                        <a:gd name="connsiteX0" fmla="*/ 1058 w 382703"/>
                        <a:gd name="connsiteY0" fmla="*/ 314365 h 322966"/>
                        <a:gd name="connsiteX1" fmla="*/ 121293 w 382703"/>
                        <a:gd name="connsiteY1" fmla="*/ 25061 h 322966"/>
                        <a:gd name="connsiteX2" fmla="*/ 382021 w 382703"/>
                        <a:gd name="connsiteY2" fmla="*/ 38140 h 322966"/>
                        <a:gd name="connsiteX3" fmla="*/ 204433 w 382703"/>
                        <a:gd name="connsiteY3" fmla="*/ 135561 h 322966"/>
                        <a:gd name="connsiteX4" fmla="*/ 183206 w 382703"/>
                        <a:gd name="connsiteY4" fmla="*/ 236957 h 322966"/>
                        <a:gd name="connsiteX5" fmla="*/ 1058 w 382703"/>
                        <a:gd name="connsiteY5" fmla="*/ 314365 h 322966"/>
                        <a:gd name="connsiteX0" fmla="*/ 554 w 382199"/>
                        <a:gd name="connsiteY0" fmla="*/ 322726 h 332031"/>
                        <a:gd name="connsiteX1" fmla="*/ 135077 w 382199"/>
                        <a:gd name="connsiteY1" fmla="*/ 21516 h 332031"/>
                        <a:gd name="connsiteX2" fmla="*/ 381517 w 382199"/>
                        <a:gd name="connsiteY2" fmla="*/ 46501 h 332031"/>
                        <a:gd name="connsiteX3" fmla="*/ 203929 w 382199"/>
                        <a:gd name="connsiteY3" fmla="*/ 143922 h 332031"/>
                        <a:gd name="connsiteX4" fmla="*/ 182702 w 382199"/>
                        <a:gd name="connsiteY4" fmla="*/ 245318 h 332031"/>
                        <a:gd name="connsiteX5" fmla="*/ 554 w 382199"/>
                        <a:gd name="connsiteY5" fmla="*/ 322726 h 332031"/>
                        <a:gd name="connsiteX0" fmla="*/ 1999 w 383644"/>
                        <a:gd name="connsiteY0" fmla="*/ 299876 h 306970"/>
                        <a:gd name="connsiteX1" fmla="*/ 105565 w 383644"/>
                        <a:gd name="connsiteY1" fmla="*/ 36766 h 306970"/>
                        <a:gd name="connsiteX2" fmla="*/ 382962 w 383644"/>
                        <a:gd name="connsiteY2" fmla="*/ 23651 h 306970"/>
                        <a:gd name="connsiteX3" fmla="*/ 205374 w 383644"/>
                        <a:gd name="connsiteY3" fmla="*/ 121072 h 306970"/>
                        <a:gd name="connsiteX4" fmla="*/ 184147 w 383644"/>
                        <a:gd name="connsiteY4" fmla="*/ 222468 h 306970"/>
                        <a:gd name="connsiteX5" fmla="*/ 1999 w 383644"/>
                        <a:gd name="connsiteY5" fmla="*/ 299876 h 306970"/>
                        <a:gd name="connsiteX0" fmla="*/ 1933 w 369355"/>
                        <a:gd name="connsiteY0" fmla="*/ 363997 h 371091"/>
                        <a:gd name="connsiteX1" fmla="*/ 105499 w 369355"/>
                        <a:gd name="connsiteY1" fmla="*/ 100887 h 371091"/>
                        <a:gd name="connsiteX2" fmla="*/ 368608 w 369355"/>
                        <a:gd name="connsiteY2" fmla="*/ 9191 h 371091"/>
                        <a:gd name="connsiteX3" fmla="*/ 205308 w 369355"/>
                        <a:gd name="connsiteY3" fmla="*/ 185193 h 371091"/>
                        <a:gd name="connsiteX4" fmla="*/ 184081 w 369355"/>
                        <a:gd name="connsiteY4" fmla="*/ 286589 h 371091"/>
                        <a:gd name="connsiteX5" fmla="*/ 1933 w 369355"/>
                        <a:gd name="connsiteY5" fmla="*/ 363997 h 3710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69355" h="371091">
                          <a:moveTo>
                            <a:pt x="1933" y="363997"/>
                          </a:moveTo>
                          <a:cubicBezTo>
                            <a:pt x="-11164" y="333047"/>
                            <a:pt x="44387" y="160021"/>
                            <a:pt x="105499" y="100887"/>
                          </a:cubicBezTo>
                          <a:cubicBezTo>
                            <a:pt x="166612" y="41753"/>
                            <a:pt x="356339" y="-24704"/>
                            <a:pt x="368608" y="9191"/>
                          </a:cubicBezTo>
                          <a:cubicBezTo>
                            <a:pt x="380877" y="43086"/>
                            <a:pt x="238444" y="152057"/>
                            <a:pt x="205308" y="185193"/>
                          </a:cubicBezTo>
                          <a:cubicBezTo>
                            <a:pt x="172172" y="218329"/>
                            <a:pt x="217977" y="256788"/>
                            <a:pt x="184081" y="286589"/>
                          </a:cubicBezTo>
                          <a:cubicBezTo>
                            <a:pt x="150185" y="316390"/>
                            <a:pt x="15030" y="394947"/>
                            <a:pt x="1933" y="363997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 rot="20354430">
                      <a:off x="2734789" y="2478402"/>
                      <a:ext cx="223519" cy="212594"/>
                    </a:xfrm>
                    <a:custGeom>
                      <a:avLst/>
                      <a:gdLst>
                        <a:gd name="connsiteX0" fmla="*/ 0 w 726244"/>
                        <a:gd name="connsiteY0" fmla="*/ 363122 h 726244"/>
                        <a:gd name="connsiteX1" fmla="*/ 363122 w 726244"/>
                        <a:gd name="connsiteY1" fmla="*/ 0 h 726244"/>
                        <a:gd name="connsiteX2" fmla="*/ 726244 w 726244"/>
                        <a:gd name="connsiteY2" fmla="*/ 363122 h 726244"/>
                        <a:gd name="connsiteX3" fmla="*/ 363122 w 726244"/>
                        <a:gd name="connsiteY3" fmla="*/ 726244 h 726244"/>
                        <a:gd name="connsiteX4" fmla="*/ 0 w 726244"/>
                        <a:gd name="connsiteY4" fmla="*/ 363122 h 726244"/>
                        <a:gd name="connsiteX0" fmla="*/ 0 w 369657"/>
                        <a:gd name="connsiteY0" fmla="*/ 366394 h 730945"/>
                        <a:gd name="connsiteX1" fmla="*/ 363122 w 369657"/>
                        <a:gd name="connsiteY1" fmla="*/ 3272 h 730945"/>
                        <a:gd name="connsiteX2" fmla="*/ 242850 w 369657"/>
                        <a:gd name="connsiteY2" fmla="*/ 249713 h 730945"/>
                        <a:gd name="connsiteX3" fmla="*/ 363122 w 369657"/>
                        <a:gd name="connsiteY3" fmla="*/ 729516 h 730945"/>
                        <a:gd name="connsiteX4" fmla="*/ 0 w 369657"/>
                        <a:gd name="connsiteY4" fmla="*/ 366394 h 730945"/>
                        <a:gd name="connsiteX0" fmla="*/ 109435 w 479092"/>
                        <a:gd name="connsiteY0" fmla="*/ 366394 h 384677"/>
                        <a:gd name="connsiteX1" fmla="*/ 472557 w 479092"/>
                        <a:gd name="connsiteY1" fmla="*/ 3272 h 384677"/>
                        <a:gd name="connsiteX2" fmla="*/ 352285 w 479092"/>
                        <a:gd name="connsiteY2" fmla="*/ 249713 h 384677"/>
                        <a:gd name="connsiteX3" fmla="*/ 12976 w 479092"/>
                        <a:gd name="connsiteY3" fmla="*/ 322323 h 384677"/>
                        <a:gd name="connsiteX4" fmla="*/ 109435 w 479092"/>
                        <a:gd name="connsiteY4" fmla="*/ 366394 h 384677"/>
                        <a:gd name="connsiteX0" fmla="*/ 96506 w 459630"/>
                        <a:gd name="connsiteY0" fmla="*/ 365873 h 383993"/>
                        <a:gd name="connsiteX1" fmla="*/ 459628 w 459630"/>
                        <a:gd name="connsiteY1" fmla="*/ 2751 h 383993"/>
                        <a:gd name="connsiteX2" fmla="*/ 103612 w 459630"/>
                        <a:gd name="connsiteY2" fmla="*/ 256336 h 383993"/>
                        <a:gd name="connsiteX3" fmla="*/ 47 w 459630"/>
                        <a:gd name="connsiteY3" fmla="*/ 321802 h 383993"/>
                        <a:gd name="connsiteX4" fmla="*/ 96506 w 459630"/>
                        <a:gd name="connsiteY4" fmla="*/ 365873 h 383993"/>
                        <a:gd name="connsiteX0" fmla="*/ 96481 w 304826"/>
                        <a:gd name="connsiteY0" fmla="*/ 318319 h 332976"/>
                        <a:gd name="connsiteX1" fmla="*/ 304821 w 304826"/>
                        <a:gd name="connsiteY1" fmla="*/ 5203 h 332976"/>
                        <a:gd name="connsiteX2" fmla="*/ 103587 w 304826"/>
                        <a:gd name="connsiteY2" fmla="*/ 208782 h 332976"/>
                        <a:gd name="connsiteX3" fmla="*/ 22 w 304826"/>
                        <a:gd name="connsiteY3" fmla="*/ 274248 h 332976"/>
                        <a:gd name="connsiteX4" fmla="*/ 96481 w 304826"/>
                        <a:gd name="connsiteY4" fmla="*/ 318319 h 332976"/>
                        <a:gd name="connsiteX0" fmla="*/ 103067 w 319346"/>
                        <a:gd name="connsiteY0" fmla="*/ 331277 h 347161"/>
                        <a:gd name="connsiteX1" fmla="*/ 311407 w 319346"/>
                        <a:gd name="connsiteY1" fmla="*/ 18161 h 347161"/>
                        <a:gd name="connsiteX2" fmla="*/ 279242 w 319346"/>
                        <a:gd name="connsiteY2" fmla="*/ 166971 h 347161"/>
                        <a:gd name="connsiteX3" fmla="*/ 6608 w 319346"/>
                        <a:gd name="connsiteY3" fmla="*/ 287206 h 347161"/>
                        <a:gd name="connsiteX4" fmla="*/ 103067 w 319346"/>
                        <a:gd name="connsiteY4" fmla="*/ 331277 h 347161"/>
                        <a:gd name="connsiteX0" fmla="*/ 142230 w 313041"/>
                        <a:gd name="connsiteY0" fmla="*/ 175264 h 291030"/>
                        <a:gd name="connsiteX1" fmla="*/ 307708 w 313041"/>
                        <a:gd name="connsiteY1" fmla="*/ 7404 h 291030"/>
                        <a:gd name="connsiteX2" fmla="*/ 275543 w 313041"/>
                        <a:gd name="connsiteY2" fmla="*/ 156214 h 291030"/>
                        <a:gd name="connsiteX3" fmla="*/ 2909 w 313041"/>
                        <a:gd name="connsiteY3" fmla="*/ 276449 h 291030"/>
                        <a:gd name="connsiteX4" fmla="*/ 142230 w 313041"/>
                        <a:gd name="connsiteY4" fmla="*/ 175264 h 291030"/>
                        <a:gd name="connsiteX0" fmla="*/ 142963 w 317105"/>
                        <a:gd name="connsiteY0" fmla="*/ 196715 h 299117"/>
                        <a:gd name="connsiteX1" fmla="*/ 308441 w 317105"/>
                        <a:gd name="connsiteY1" fmla="*/ 28855 h 299117"/>
                        <a:gd name="connsiteX2" fmla="*/ 295326 w 317105"/>
                        <a:gd name="connsiteY2" fmla="*/ 130040 h 299117"/>
                        <a:gd name="connsiteX3" fmla="*/ 3642 w 317105"/>
                        <a:gd name="connsiteY3" fmla="*/ 297900 h 299117"/>
                        <a:gd name="connsiteX4" fmla="*/ 142963 w 317105"/>
                        <a:gd name="connsiteY4" fmla="*/ 196715 h 299117"/>
                        <a:gd name="connsiteX0" fmla="*/ 142963 w 317105"/>
                        <a:gd name="connsiteY0" fmla="*/ 196715 h 309808"/>
                        <a:gd name="connsiteX1" fmla="*/ 308441 w 317105"/>
                        <a:gd name="connsiteY1" fmla="*/ 28855 h 309808"/>
                        <a:gd name="connsiteX2" fmla="*/ 295326 w 317105"/>
                        <a:gd name="connsiteY2" fmla="*/ 130040 h 309808"/>
                        <a:gd name="connsiteX3" fmla="*/ 3642 w 317105"/>
                        <a:gd name="connsiteY3" fmla="*/ 297900 h 309808"/>
                        <a:gd name="connsiteX4" fmla="*/ 142963 w 317105"/>
                        <a:gd name="connsiteY4" fmla="*/ 196715 h 309808"/>
                        <a:gd name="connsiteX0" fmla="*/ 143349 w 319953"/>
                        <a:gd name="connsiteY0" fmla="*/ 195437 h 309642"/>
                        <a:gd name="connsiteX1" fmla="*/ 308827 w 319953"/>
                        <a:gd name="connsiteY1" fmla="*/ 27577 h 309642"/>
                        <a:gd name="connsiteX2" fmla="*/ 305237 w 319953"/>
                        <a:gd name="connsiteY2" fmla="*/ 131143 h 309642"/>
                        <a:gd name="connsiteX3" fmla="*/ 4028 w 319953"/>
                        <a:gd name="connsiteY3" fmla="*/ 296622 h 309642"/>
                        <a:gd name="connsiteX4" fmla="*/ 143349 w 319953"/>
                        <a:gd name="connsiteY4" fmla="*/ 195437 h 309642"/>
                        <a:gd name="connsiteX0" fmla="*/ 157313 w 333917"/>
                        <a:gd name="connsiteY0" fmla="*/ 195437 h 314015"/>
                        <a:gd name="connsiteX1" fmla="*/ 322791 w 333917"/>
                        <a:gd name="connsiteY1" fmla="*/ 27577 h 314015"/>
                        <a:gd name="connsiteX2" fmla="*/ 319201 w 333917"/>
                        <a:gd name="connsiteY2" fmla="*/ 131143 h 314015"/>
                        <a:gd name="connsiteX3" fmla="*/ 3705 w 333917"/>
                        <a:gd name="connsiteY3" fmla="*/ 303766 h 314015"/>
                        <a:gd name="connsiteX4" fmla="*/ 157313 w 333917"/>
                        <a:gd name="connsiteY4" fmla="*/ 195437 h 314015"/>
                        <a:gd name="connsiteX0" fmla="*/ 157150 w 319038"/>
                        <a:gd name="connsiteY0" fmla="*/ 184865 h 303443"/>
                        <a:gd name="connsiteX1" fmla="*/ 279765 w 319038"/>
                        <a:gd name="connsiteY1" fmla="*/ 38436 h 303443"/>
                        <a:gd name="connsiteX2" fmla="*/ 319038 w 319038"/>
                        <a:gd name="connsiteY2" fmla="*/ 120571 h 303443"/>
                        <a:gd name="connsiteX3" fmla="*/ 3542 w 319038"/>
                        <a:gd name="connsiteY3" fmla="*/ 293194 h 303443"/>
                        <a:gd name="connsiteX4" fmla="*/ 157150 w 319038"/>
                        <a:gd name="connsiteY4" fmla="*/ 184865 h 303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9038" h="303443">
                          <a:moveTo>
                            <a:pt x="157150" y="184865"/>
                          </a:moveTo>
                          <a:cubicBezTo>
                            <a:pt x="203187" y="142405"/>
                            <a:pt x="252784" y="49152"/>
                            <a:pt x="279765" y="38436"/>
                          </a:cubicBezTo>
                          <a:cubicBezTo>
                            <a:pt x="306746" y="27720"/>
                            <a:pt x="319038" y="-79976"/>
                            <a:pt x="319038" y="120571"/>
                          </a:cubicBezTo>
                          <a:cubicBezTo>
                            <a:pt x="299988" y="383031"/>
                            <a:pt x="30523" y="282478"/>
                            <a:pt x="3542" y="293194"/>
                          </a:cubicBezTo>
                          <a:cubicBezTo>
                            <a:pt x="-23439" y="303910"/>
                            <a:pt x="111113" y="227325"/>
                            <a:pt x="157150" y="184865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6" name="Elipse 185"/>
                  <p:cNvSpPr/>
                  <p:nvPr/>
                </p:nvSpPr>
                <p:spPr>
                  <a:xfrm rot="293386">
                    <a:off x="2282601" y="3202684"/>
                    <a:ext cx="279477" cy="16523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470504"/>
                      <a:gd name="connsiteY0" fmla="*/ 468301 h 928768"/>
                      <a:gd name="connsiteX1" fmla="*/ 457200 w 470504"/>
                      <a:gd name="connsiteY1" fmla="*/ 11101 h 928768"/>
                      <a:gd name="connsiteX2" fmla="*/ 357187 w 470504"/>
                      <a:gd name="connsiteY2" fmla="*/ 263514 h 928768"/>
                      <a:gd name="connsiteX3" fmla="*/ 457200 w 470504"/>
                      <a:gd name="connsiteY3" fmla="*/ 925501 h 928768"/>
                      <a:gd name="connsiteX4" fmla="*/ 0 w 470504"/>
                      <a:gd name="connsiteY4" fmla="*/ 468301 h 928768"/>
                      <a:gd name="connsiteX0" fmla="*/ 4642 w 475146"/>
                      <a:gd name="connsiteY0" fmla="*/ 468301 h 489176"/>
                      <a:gd name="connsiteX1" fmla="*/ 461842 w 475146"/>
                      <a:gd name="connsiteY1" fmla="*/ 11101 h 489176"/>
                      <a:gd name="connsiteX2" fmla="*/ 361829 w 475146"/>
                      <a:gd name="connsiteY2" fmla="*/ 263514 h 489176"/>
                      <a:gd name="connsiteX3" fmla="*/ 233242 w 475146"/>
                      <a:gd name="connsiteY3" fmla="*/ 396863 h 489176"/>
                      <a:gd name="connsiteX4" fmla="*/ 4642 w 475146"/>
                      <a:gd name="connsiteY4" fmla="*/ 468301 h 489176"/>
                      <a:gd name="connsiteX0" fmla="*/ 4406 w 467916"/>
                      <a:gd name="connsiteY0" fmla="*/ 457230 h 573591"/>
                      <a:gd name="connsiteX1" fmla="*/ 461606 w 467916"/>
                      <a:gd name="connsiteY1" fmla="*/ 30 h 573591"/>
                      <a:gd name="connsiteX2" fmla="*/ 283011 w 467916"/>
                      <a:gd name="connsiteY2" fmla="*/ 481043 h 573591"/>
                      <a:gd name="connsiteX3" fmla="*/ 233006 w 467916"/>
                      <a:gd name="connsiteY3" fmla="*/ 385792 h 573591"/>
                      <a:gd name="connsiteX4" fmla="*/ 4406 w 467916"/>
                      <a:gd name="connsiteY4" fmla="*/ 457230 h 573591"/>
                      <a:gd name="connsiteX0" fmla="*/ 8743 w 287348"/>
                      <a:gd name="connsiteY0" fmla="*/ 131330 h 247691"/>
                      <a:gd name="connsiteX1" fmla="*/ 70655 w 287348"/>
                      <a:gd name="connsiteY1" fmla="*/ 31318 h 247691"/>
                      <a:gd name="connsiteX2" fmla="*/ 287348 w 287348"/>
                      <a:gd name="connsiteY2" fmla="*/ 155143 h 247691"/>
                      <a:gd name="connsiteX3" fmla="*/ 237343 w 287348"/>
                      <a:gd name="connsiteY3" fmla="*/ 59892 h 247691"/>
                      <a:gd name="connsiteX4" fmla="*/ 8743 w 287348"/>
                      <a:gd name="connsiteY4" fmla="*/ 131330 h 247691"/>
                      <a:gd name="connsiteX0" fmla="*/ 25210 w 303815"/>
                      <a:gd name="connsiteY0" fmla="*/ 147924 h 264285"/>
                      <a:gd name="connsiteX1" fmla="*/ 37116 w 303815"/>
                      <a:gd name="connsiteY1" fmla="*/ 16956 h 264285"/>
                      <a:gd name="connsiteX2" fmla="*/ 303815 w 303815"/>
                      <a:gd name="connsiteY2" fmla="*/ 171737 h 264285"/>
                      <a:gd name="connsiteX3" fmla="*/ 253810 w 303815"/>
                      <a:gd name="connsiteY3" fmla="*/ 76486 h 264285"/>
                      <a:gd name="connsiteX4" fmla="*/ 25210 w 303815"/>
                      <a:gd name="connsiteY4" fmla="*/ 147924 h 264285"/>
                      <a:gd name="connsiteX0" fmla="*/ 27012 w 336573"/>
                      <a:gd name="connsiteY0" fmla="*/ 139446 h 272071"/>
                      <a:gd name="connsiteX1" fmla="*/ 38918 w 336573"/>
                      <a:gd name="connsiteY1" fmla="*/ 8478 h 272071"/>
                      <a:gd name="connsiteX2" fmla="*/ 336573 w 336573"/>
                      <a:gd name="connsiteY2" fmla="*/ 182309 h 272071"/>
                      <a:gd name="connsiteX3" fmla="*/ 255612 w 336573"/>
                      <a:gd name="connsiteY3" fmla="*/ 68008 h 272071"/>
                      <a:gd name="connsiteX4" fmla="*/ 27012 w 336573"/>
                      <a:gd name="connsiteY4" fmla="*/ 139446 h 272071"/>
                      <a:gd name="connsiteX0" fmla="*/ 26812 w 336373"/>
                      <a:gd name="connsiteY0" fmla="*/ 139446 h 272504"/>
                      <a:gd name="connsiteX1" fmla="*/ 38718 w 336373"/>
                      <a:gd name="connsiteY1" fmla="*/ 8478 h 272504"/>
                      <a:gd name="connsiteX2" fmla="*/ 336373 w 336373"/>
                      <a:gd name="connsiteY2" fmla="*/ 182309 h 272504"/>
                      <a:gd name="connsiteX3" fmla="*/ 255412 w 336373"/>
                      <a:gd name="connsiteY3" fmla="*/ 68008 h 272504"/>
                      <a:gd name="connsiteX4" fmla="*/ 252341 w 336373"/>
                      <a:gd name="connsiteY4" fmla="*/ 122120 h 272504"/>
                      <a:gd name="connsiteX5" fmla="*/ 26812 w 336373"/>
                      <a:gd name="connsiteY5" fmla="*/ 139446 h 272504"/>
                      <a:gd name="connsiteX0" fmla="*/ 22134 w 265403"/>
                      <a:gd name="connsiteY0" fmla="*/ 179836 h 249121"/>
                      <a:gd name="connsiteX1" fmla="*/ 34040 w 265403"/>
                      <a:gd name="connsiteY1" fmla="*/ 48868 h 249121"/>
                      <a:gd name="connsiteX2" fmla="*/ 248351 w 265403"/>
                      <a:gd name="connsiteY2" fmla="*/ 146499 h 249121"/>
                      <a:gd name="connsiteX3" fmla="*/ 250734 w 265403"/>
                      <a:gd name="connsiteY3" fmla="*/ 108398 h 249121"/>
                      <a:gd name="connsiteX4" fmla="*/ 247663 w 265403"/>
                      <a:gd name="connsiteY4" fmla="*/ 162510 h 249121"/>
                      <a:gd name="connsiteX5" fmla="*/ 22134 w 265403"/>
                      <a:gd name="connsiteY5" fmla="*/ 179836 h 249121"/>
                      <a:gd name="connsiteX0" fmla="*/ 19160 w 250466"/>
                      <a:gd name="connsiteY0" fmla="*/ 179836 h 250882"/>
                      <a:gd name="connsiteX1" fmla="*/ 31066 w 250466"/>
                      <a:gd name="connsiteY1" fmla="*/ 48868 h 250882"/>
                      <a:gd name="connsiteX2" fmla="*/ 245377 w 250466"/>
                      <a:gd name="connsiteY2" fmla="*/ 146499 h 250882"/>
                      <a:gd name="connsiteX3" fmla="*/ 247760 w 250466"/>
                      <a:gd name="connsiteY3" fmla="*/ 108398 h 250882"/>
                      <a:gd name="connsiteX4" fmla="*/ 201826 w 250466"/>
                      <a:gd name="connsiteY4" fmla="*/ 107741 h 250882"/>
                      <a:gd name="connsiteX5" fmla="*/ 19160 w 250466"/>
                      <a:gd name="connsiteY5" fmla="*/ 179836 h 250882"/>
                      <a:gd name="connsiteX0" fmla="*/ 10343 w 249465"/>
                      <a:gd name="connsiteY0" fmla="*/ 201655 h 246180"/>
                      <a:gd name="connsiteX1" fmla="*/ 22249 w 249465"/>
                      <a:gd name="connsiteY1" fmla="*/ 70687 h 246180"/>
                      <a:gd name="connsiteX2" fmla="*/ 17485 w 249465"/>
                      <a:gd name="connsiteY2" fmla="*/ 134981 h 246180"/>
                      <a:gd name="connsiteX3" fmla="*/ 238943 w 249465"/>
                      <a:gd name="connsiteY3" fmla="*/ 130217 h 246180"/>
                      <a:gd name="connsiteX4" fmla="*/ 193009 w 249465"/>
                      <a:gd name="connsiteY4" fmla="*/ 129560 h 246180"/>
                      <a:gd name="connsiteX5" fmla="*/ 10343 w 249465"/>
                      <a:gd name="connsiteY5" fmla="*/ 201655 h 246180"/>
                      <a:gd name="connsiteX0" fmla="*/ 10343 w 240403"/>
                      <a:gd name="connsiteY0" fmla="*/ 132273 h 133212"/>
                      <a:gd name="connsiteX1" fmla="*/ 22249 w 240403"/>
                      <a:gd name="connsiteY1" fmla="*/ 1305 h 133212"/>
                      <a:gd name="connsiteX2" fmla="*/ 17485 w 240403"/>
                      <a:gd name="connsiteY2" fmla="*/ 65599 h 133212"/>
                      <a:gd name="connsiteX3" fmla="*/ 154909 w 240403"/>
                      <a:gd name="connsiteY3" fmla="*/ 3029 h 133212"/>
                      <a:gd name="connsiteX4" fmla="*/ 238943 w 240403"/>
                      <a:gd name="connsiteY4" fmla="*/ 60835 h 133212"/>
                      <a:gd name="connsiteX5" fmla="*/ 193009 w 240403"/>
                      <a:gd name="connsiteY5" fmla="*/ 60178 h 133212"/>
                      <a:gd name="connsiteX6" fmla="*/ 10343 w 240403"/>
                      <a:gd name="connsiteY6" fmla="*/ 132273 h 133212"/>
                      <a:gd name="connsiteX0" fmla="*/ 10343 w 263454"/>
                      <a:gd name="connsiteY0" fmla="*/ 132273 h 133212"/>
                      <a:gd name="connsiteX1" fmla="*/ 22249 w 263454"/>
                      <a:gd name="connsiteY1" fmla="*/ 1305 h 133212"/>
                      <a:gd name="connsiteX2" fmla="*/ 17485 w 263454"/>
                      <a:gd name="connsiteY2" fmla="*/ 65599 h 133212"/>
                      <a:gd name="connsiteX3" fmla="*/ 154909 w 263454"/>
                      <a:gd name="connsiteY3" fmla="*/ 3029 h 133212"/>
                      <a:gd name="connsiteX4" fmla="*/ 262755 w 263454"/>
                      <a:gd name="connsiteY4" fmla="*/ 51310 h 133212"/>
                      <a:gd name="connsiteX5" fmla="*/ 193009 w 263454"/>
                      <a:gd name="connsiteY5" fmla="*/ 60178 h 133212"/>
                      <a:gd name="connsiteX6" fmla="*/ 10343 w 263454"/>
                      <a:gd name="connsiteY6" fmla="*/ 132273 h 133212"/>
                      <a:gd name="connsiteX0" fmla="*/ 11855 w 264966"/>
                      <a:gd name="connsiteY0" fmla="*/ 147776 h 148715"/>
                      <a:gd name="connsiteX1" fmla="*/ 23761 w 264966"/>
                      <a:gd name="connsiteY1" fmla="*/ 16808 h 148715"/>
                      <a:gd name="connsiteX2" fmla="*/ 71385 w 264966"/>
                      <a:gd name="connsiteY2" fmla="*/ 9664 h 148715"/>
                      <a:gd name="connsiteX3" fmla="*/ 156421 w 264966"/>
                      <a:gd name="connsiteY3" fmla="*/ 18532 h 148715"/>
                      <a:gd name="connsiteX4" fmla="*/ 264267 w 264966"/>
                      <a:gd name="connsiteY4" fmla="*/ 66813 h 148715"/>
                      <a:gd name="connsiteX5" fmla="*/ 194521 w 264966"/>
                      <a:gd name="connsiteY5" fmla="*/ 75681 h 148715"/>
                      <a:gd name="connsiteX6" fmla="*/ 11855 w 264966"/>
                      <a:gd name="connsiteY6" fmla="*/ 147776 h 148715"/>
                      <a:gd name="connsiteX0" fmla="*/ 21838 w 274949"/>
                      <a:gd name="connsiteY0" fmla="*/ 143222 h 143790"/>
                      <a:gd name="connsiteX1" fmla="*/ 9931 w 274949"/>
                      <a:gd name="connsiteY1" fmla="*/ 26542 h 143790"/>
                      <a:gd name="connsiteX2" fmla="*/ 81368 w 274949"/>
                      <a:gd name="connsiteY2" fmla="*/ 5110 h 143790"/>
                      <a:gd name="connsiteX3" fmla="*/ 166404 w 274949"/>
                      <a:gd name="connsiteY3" fmla="*/ 13978 h 143790"/>
                      <a:gd name="connsiteX4" fmla="*/ 274250 w 274949"/>
                      <a:gd name="connsiteY4" fmla="*/ 62259 h 143790"/>
                      <a:gd name="connsiteX5" fmla="*/ 204504 w 274949"/>
                      <a:gd name="connsiteY5" fmla="*/ 71127 h 143790"/>
                      <a:gd name="connsiteX6" fmla="*/ 21838 w 274949"/>
                      <a:gd name="connsiteY6" fmla="*/ 143222 h 143790"/>
                      <a:gd name="connsiteX0" fmla="*/ 23695 w 276806"/>
                      <a:gd name="connsiteY0" fmla="*/ 151484 h 152052"/>
                      <a:gd name="connsiteX1" fmla="*/ 11788 w 276806"/>
                      <a:gd name="connsiteY1" fmla="*/ 34804 h 152052"/>
                      <a:gd name="connsiteX2" fmla="*/ 111800 w 276806"/>
                      <a:gd name="connsiteY2" fmla="*/ 3847 h 152052"/>
                      <a:gd name="connsiteX3" fmla="*/ 168261 w 276806"/>
                      <a:gd name="connsiteY3" fmla="*/ 22240 h 152052"/>
                      <a:gd name="connsiteX4" fmla="*/ 276107 w 276806"/>
                      <a:gd name="connsiteY4" fmla="*/ 70521 h 152052"/>
                      <a:gd name="connsiteX5" fmla="*/ 206361 w 276806"/>
                      <a:gd name="connsiteY5" fmla="*/ 79389 h 152052"/>
                      <a:gd name="connsiteX6" fmla="*/ 23695 w 276806"/>
                      <a:gd name="connsiteY6" fmla="*/ 151484 h 152052"/>
                      <a:gd name="connsiteX0" fmla="*/ 30072 w 283183"/>
                      <a:gd name="connsiteY0" fmla="*/ 152149 h 152833"/>
                      <a:gd name="connsiteX1" fmla="*/ 8640 w 283183"/>
                      <a:gd name="connsiteY1" fmla="*/ 30706 h 152833"/>
                      <a:gd name="connsiteX2" fmla="*/ 118177 w 283183"/>
                      <a:gd name="connsiteY2" fmla="*/ 4512 h 152833"/>
                      <a:gd name="connsiteX3" fmla="*/ 174638 w 283183"/>
                      <a:gd name="connsiteY3" fmla="*/ 22905 h 152833"/>
                      <a:gd name="connsiteX4" fmla="*/ 282484 w 283183"/>
                      <a:gd name="connsiteY4" fmla="*/ 71186 h 152833"/>
                      <a:gd name="connsiteX5" fmla="*/ 212738 w 283183"/>
                      <a:gd name="connsiteY5" fmla="*/ 80054 h 152833"/>
                      <a:gd name="connsiteX6" fmla="*/ 30072 w 283183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0072 w 283037"/>
                      <a:gd name="connsiteY0" fmla="*/ 152149 h 152833"/>
                      <a:gd name="connsiteX1" fmla="*/ 8640 w 283037"/>
                      <a:gd name="connsiteY1" fmla="*/ 30706 h 152833"/>
                      <a:gd name="connsiteX2" fmla="*/ 118177 w 283037"/>
                      <a:gd name="connsiteY2" fmla="*/ 4512 h 152833"/>
                      <a:gd name="connsiteX3" fmla="*/ 179401 w 283037"/>
                      <a:gd name="connsiteY3" fmla="*/ 6236 h 152833"/>
                      <a:gd name="connsiteX4" fmla="*/ 282484 w 283037"/>
                      <a:gd name="connsiteY4" fmla="*/ 71186 h 152833"/>
                      <a:gd name="connsiteX5" fmla="*/ 212738 w 283037"/>
                      <a:gd name="connsiteY5" fmla="*/ 80054 h 152833"/>
                      <a:gd name="connsiteX6" fmla="*/ 30072 w 283037"/>
                      <a:gd name="connsiteY6" fmla="*/ 152149 h 152833"/>
                      <a:gd name="connsiteX0" fmla="*/ 31645 w 284610"/>
                      <a:gd name="connsiteY0" fmla="*/ 156337 h 157021"/>
                      <a:gd name="connsiteX1" fmla="*/ 10213 w 284610"/>
                      <a:gd name="connsiteY1" fmla="*/ 34894 h 157021"/>
                      <a:gd name="connsiteX2" fmla="*/ 141182 w 284610"/>
                      <a:gd name="connsiteY2" fmla="*/ 3937 h 157021"/>
                      <a:gd name="connsiteX3" fmla="*/ 180974 w 284610"/>
                      <a:gd name="connsiteY3" fmla="*/ 10424 h 157021"/>
                      <a:gd name="connsiteX4" fmla="*/ 284057 w 284610"/>
                      <a:gd name="connsiteY4" fmla="*/ 75374 h 157021"/>
                      <a:gd name="connsiteX5" fmla="*/ 214311 w 284610"/>
                      <a:gd name="connsiteY5" fmla="*/ 84242 h 157021"/>
                      <a:gd name="connsiteX6" fmla="*/ 31645 w 284610"/>
                      <a:gd name="connsiteY6" fmla="*/ 156337 h 157021"/>
                      <a:gd name="connsiteX0" fmla="*/ 31645 w 302613"/>
                      <a:gd name="connsiteY0" fmla="*/ 156337 h 157021"/>
                      <a:gd name="connsiteX1" fmla="*/ 10213 w 302613"/>
                      <a:gd name="connsiteY1" fmla="*/ 34894 h 157021"/>
                      <a:gd name="connsiteX2" fmla="*/ 141182 w 302613"/>
                      <a:gd name="connsiteY2" fmla="*/ 3937 h 157021"/>
                      <a:gd name="connsiteX3" fmla="*/ 180974 w 302613"/>
                      <a:gd name="connsiteY3" fmla="*/ 10424 h 157021"/>
                      <a:gd name="connsiteX4" fmla="*/ 302226 w 302613"/>
                      <a:gd name="connsiteY4" fmla="*/ 64260 h 157021"/>
                      <a:gd name="connsiteX5" fmla="*/ 214311 w 302613"/>
                      <a:gd name="connsiteY5" fmla="*/ 84242 h 157021"/>
                      <a:gd name="connsiteX6" fmla="*/ 31645 w 302613"/>
                      <a:gd name="connsiteY6" fmla="*/ 156337 h 157021"/>
                      <a:gd name="connsiteX0" fmla="*/ 31645 w 303521"/>
                      <a:gd name="connsiteY0" fmla="*/ 164041 h 164725"/>
                      <a:gd name="connsiteX1" fmla="*/ 10213 w 303521"/>
                      <a:gd name="connsiteY1" fmla="*/ 42598 h 164725"/>
                      <a:gd name="connsiteX2" fmla="*/ 141182 w 303521"/>
                      <a:gd name="connsiteY2" fmla="*/ 11641 h 164725"/>
                      <a:gd name="connsiteX3" fmla="*/ 148710 w 303521"/>
                      <a:gd name="connsiteY3" fmla="*/ 4159 h 164725"/>
                      <a:gd name="connsiteX4" fmla="*/ 302226 w 303521"/>
                      <a:gd name="connsiteY4" fmla="*/ 71964 h 164725"/>
                      <a:gd name="connsiteX5" fmla="*/ 214311 w 303521"/>
                      <a:gd name="connsiteY5" fmla="*/ 91946 h 164725"/>
                      <a:gd name="connsiteX6" fmla="*/ 31645 w 303521"/>
                      <a:gd name="connsiteY6" fmla="*/ 164041 h 164725"/>
                      <a:gd name="connsiteX0" fmla="*/ 33724 w 305600"/>
                      <a:gd name="connsiteY0" fmla="*/ 164546 h 165230"/>
                      <a:gd name="connsiteX1" fmla="*/ 12292 w 305600"/>
                      <a:gd name="connsiteY1" fmla="*/ 43103 h 165230"/>
                      <a:gd name="connsiteX2" fmla="*/ 171529 w 305600"/>
                      <a:gd name="connsiteY2" fmla="*/ 7338 h 165230"/>
                      <a:gd name="connsiteX3" fmla="*/ 150789 w 305600"/>
                      <a:gd name="connsiteY3" fmla="*/ 4664 h 165230"/>
                      <a:gd name="connsiteX4" fmla="*/ 304305 w 305600"/>
                      <a:gd name="connsiteY4" fmla="*/ 72469 h 165230"/>
                      <a:gd name="connsiteX5" fmla="*/ 216390 w 305600"/>
                      <a:gd name="connsiteY5" fmla="*/ 92451 h 165230"/>
                      <a:gd name="connsiteX6" fmla="*/ 33724 w 305600"/>
                      <a:gd name="connsiteY6" fmla="*/ 164546 h 165230"/>
                      <a:gd name="connsiteX0" fmla="*/ 33724 w 304468"/>
                      <a:gd name="connsiteY0" fmla="*/ 164546 h 165230"/>
                      <a:gd name="connsiteX1" fmla="*/ 12292 w 304468"/>
                      <a:gd name="connsiteY1" fmla="*/ 43103 h 165230"/>
                      <a:gd name="connsiteX2" fmla="*/ 171529 w 304468"/>
                      <a:gd name="connsiteY2" fmla="*/ 7338 h 165230"/>
                      <a:gd name="connsiteX3" fmla="*/ 150789 w 304468"/>
                      <a:gd name="connsiteY3" fmla="*/ 4664 h 165230"/>
                      <a:gd name="connsiteX4" fmla="*/ 303151 w 304468"/>
                      <a:gd name="connsiteY4" fmla="*/ 86907 h 165230"/>
                      <a:gd name="connsiteX5" fmla="*/ 216390 w 304468"/>
                      <a:gd name="connsiteY5" fmla="*/ 92451 h 165230"/>
                      <a:gd name="connsiteX6" fmla="*/ 33724 w 304468"/>
                      <a:gd name="connsiteY6" fmla="*/ 164546 h 165230"/>
                      <a:gd name="connsiteX0" fmla="*/ 33724 w 279477"/>
                      <a:gd name="connsiteY0" fmla="*/ 164546 h 165230"/>
                      <a:gd name="connsiteX1" fmla="*/ 12292 w 279477"/>
                      <a:gd name="connsiteY1" fmla="*/ 43103 h 165230"/>
                      <a:gd name="connsiteX2" fmla="*/ 171529 w 279477"/>
                      <a:gd name="connsiteY2" fmla="*/ 7338 h 165230"/>
                      <a:gd name="connsiteX3" fmla="*/ 150789 w 279477"/>
                      <a:gd name="connsiteY3" fmla="*/ 4664 h 165230"/>
                      <a:gd name="connsiteX4" fmla="*/ 277395 w 279477"/>
                      <a:gd name="connsiteY4" fmla="*/ 65211 h 165230"/>
                      <a:gd name="connsiteX5" fmla="*/ 216390 w 279477"/>
                      <a:gd name="connsiteY5" fmla="*/ 92451 h 165230"/>
                      <a:gd name="connsiteX6" fmla="*/ 33724 w 279477"/>
                      <a:gd name="connsiteY6" fmla="*/ 164546 h 165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9477" h="165230">
                        <a:moveTo>
                          <a:pt x="33724" y="164546"/>
                        </a:moveTo>
                        <a:cubicBezTo>
                          <a:pt x="-292" y="156321"/>
                          <a:pt x="-10676" y="69304"/>
                          <a:pt x="12292" y="43103"/>
                        </a:cubicBezTo>
                        <a:cubicBezTo>
                          <a:pt x="35260" y="16902"/>
                          <a:pt x="172041" y="-4855"/>
                          <a:pt x="171529" y="7338"/>
                        </a:cubicBezTo>
                        <a:cubicBezTo>
                          <a:pt x="171017" y="19531"/>
                          <a:pt x="113879" y="-11211"/>
                          <a:pt x="150789" y="4664"/>
                        </a:cubicBezTo>
                        <a:cubicBezTo>
                          <a:pt x="187699" y="3870"/>
                          <a:pt x="266462" y="50580"/>
                          <a:pt x="277395" y="65211"/>
                        </a:cubicBezTo>
                        <a:cubicBezTo>
                          <a:pt x="288328" y="79842"/>
                          <a:pt x="254490" y="80545"/>
                          <a:pt x="216390" y="92451"/>
                        </a:cubicBezTo>
                        <a:cubicBezTo>
                          <a:pt x="178290" y="104357"/>
                          <a:pt x="67740" y="172771"/>
                          <a:pt x="33724" y="164546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9" name="Rosca 178"/>
                <p:cNvSpPr/>
                <p:nvPr/>
              </p:nvSpPr>
              <p:spPr>
                <a:xfrm rot="20354430">
                  <a:off x="2190082" y="2604547"/>
                  <a:ext cx="527250" cy="544044"/>
                </a:xfrm>
                <a:prstGeom prst="donut">
                  <a:avLst>
                    <a:gd name="adj" fmla="val 2017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2" name="Forma livre 181"/>
              <p:cNvSpPr/>
              <p:nvPr/>
            </p:nvSpPr>
            <p:spPr>
              <a:xfrm rot="10800000" flipV="1">
                <a:off x="2291065" y="3255090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Forma livre 192"/>
              <p:cNvSpPr/>
              <p:nvPr/>
            </p:nvSpPr>
            <p:spPr>
              <a:xfrm rot="10800000" flipV="1">
                <a:off x="2459848" y="3252471"/>
                <a:ext cx="71737" cy="32031"/>
              </a:xfrm>
              <a:custGeom>
                <a:avLst/>
                <a:gdLst>
                  <a:gd name="connsiteX0" fmla="*/ 0 w 204788"/>
                  <a:gd name="connsiteY0" fmla="*/ 0 h 26194"/>
                  <a:gd name="connsiteX1" fmla="*/ 104775 w 204788"/>
                  <a:gd name="connsiteY1" fmla="*/ 26194 h 26194"/>
                  <a:gd name="connsiteX2" fmla="*/ 204788 w 204788"/>
                  <a:gd name="connsiteY2" fmla="*/ 0 h 2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26194">
                    <a:moveTo>
                      <a:pt x="0" y="0"/>
                    </a:moveTo>
                    <a:cubicBezTo>
                      <a:pt x="35322" y="13097"/>
                      <a:pt x="70644" y="26194"/>
                      <a:pt x="104775" y="26194"/>
                    </a:cubicBezTo>
                    <a:cubicBezTo>
                      <a:pt x="138906" y="26194"/>
                      <a:pt x="181372" y="11906"/>
                      <a:pt x="20478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 rot="21328477">
                <a:off x="2366129" y="3387473"/>
                <a:ext cx="113176" cy="157721"/>
                <a:chOff x="5794213" y="2958457"/>
                <a:chExt cx="161541" cy="225122"/>
              </a:xfrm>
            </p:grpSpPr>
            <p:sp>
              <p:nvSpPr>
                <p:cNvPr id="135" name="Fluxograma: Conector 134"/>
                <p:cNvSpPr/>
                <p:nvPr/>
              </p:nvSpPr>
              <p:spPr>
                <a:xfrm>
                  <a:off x="5813030" y="2958457"/>
                  <a:ext cx="130690" cy="130690"/>
                </a:xfrm>
                <a:prstGeom prst="flowChartConnector">
                  <a:avLst/>
                </a:prstGeom>
                <a:solidFill>
                  <a:srgbClr val="FC70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Fluxograma: Conector 135"/>
                <p:cNvSpPr/>
                <p:nvPr/>
              </p:nvSpPr>
              <p:spPr>
                <a:xfrm>
                  <a:off x="5835366" y="2980792"/>
                  <a:ext cx="86021" cy="86021"/>
                </a:xfrm>
                <a:prstGeom prst="flowChartConnector">
                  <a:avLst/>
                </a:prstGeom>
                <a:solidFill>
                  <a:srgbClr val="95C2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osca 137"/>
                <p:cNvSpPr/>
                <p:nvPr/>
              </p:nvSpPr>
              <p:spPr>
                <a:xfrm>
                  <a:off x="5794213" y="3016323"/>
                  <a:ext cx="161541" cy="167256"/>
                </a:xfrm>
                <a:prstGeom prst="donut">
                  <a:avLst>
                    <a:gd name="adj" fmla="val 14111"/>
                  </a:avLst>
                </a:prstGeom>
                <a:solidFill>
                  <a:srgbClr val="FDA5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" name="Grupo 16"/>
          <p:cNvGrpSpPr/>
          <p:nvPr/>
        </p:nvGrpSpPr>
        <p:grpSpPr>
          <a:xfrm rot="1016492">
            <a:off x="4720252" y="4117670"/>
            <a:ext cx="1196850" cy="1085277"/>
            <a:chOff x="1763687" y="3154325"/>
            <a:chExt cx="1044115" cy="946781"/>
          </a:xfrm>
        </p:grpSpPr>
        <p:grpSp>
          <p:nvGrpSpPr>
            <p:cNvPr id="16" name="Grupo 15"/>
            <p:cNvGrpSpPr/>
            <p:nvPr/>
          </p:nvGrpSpPr>
          <p:grpSpPr>
            <a:xfrm>
              <a:off x="1763687" y="3154326"/>
              <a:ext cx="540058" cy="946780"/>
              <a:chOff x="1763687" y="3154326"/>
              <a:chExt cx="540058" cy="946780"/>
            </a:xfrm>
          </p:grpSpPr>
          <p:sp>
            <p:nvSpPr>
              <p:cNvPr id="5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BFD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luxograma: Atraso 1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763687" y="3642562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 flipH="1">
              <a:off x="2267744" y="3154325"/>
              <a:ext cx="540058" cy="946780"/>
              <a:chOff x="1763687" y="3154326"/>
              <a:chExt cx="540058" cy="946780"/>
            </a:xfrm>
          </p:grpSpPr>
          <p:sp>
            <p:nvSpPr>
              <p:cNvPr id="78" name="Fluxograma: Atraso 4"/>
              <p:cNvSpPr/>
              <p:nvPr/>
            </p:nvSpPr>
            <p:spPr>
              <a:xfrm rot="5400000">
                <a:off x="1560326" y="3357687"/>
                <a:ext cx="946780" cy="540058"/>
              </a:xfrm>
              <a:custGeom>
                <a:avLst/>
                <a:gdLst/>
                <a:ahLst/>
                <a:cxnLst/>
                <a:rect l="l" t="t" r="r" b="b"/>
                <a:pathLst>
                  <a:path w="946780" h="540058">
                    <a:moveTo>
                      <a:pt x="0" y="540058"/>
                    </a:moveTo>
                    <a:lnTo>
                      <a:pt x="0" y="0"/>
                    </a:lnTo>
                    <a:lnTo>
                      <a:pt x="946780" y="0"/>
                    </a:lnTo>
                    <a:cubicBezTo>
                      <a:pt x="946779" y="298266"/>
                      <a:pt x="734836" y="540058"/>
                      <a:pt x="473390" y="540058"/>
                    </a:cubicBezTo>
                    <a:close/>
                  </a:path>
                </a:pathLst>
              </a:custGeom>
              <a:solidFill>
                <a:srgbClr val="7C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>
                <a:off x="1763687" y="3241933"/>
                <a:ext cx="407177" cy="222470"/>
              </a:xfrm>
              <a:prstGeom prst="flowChartDelay">
                <a:avLst/>
              </a:pr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13"/>
              <p:cNvSpPr/>
              <p:nvPr/>
            </p:nvSpPr>
            <p:spPr>
              <a:xfrm>
                <a:off x="1763687" y="3643655"/>
                <a:ext cx="416300" cy="440164"/>
              </a:xfrm>
              <a:custGeom>
                <a:avLst/>
                <a:gdLst/>
                <a:ahLst/>
                <a:cxnLst/>
                <a:rect l="l" t="t" r="r" b="b"/>
                <a:pathLst>
                  <a:path w="416300" h="440164">
                    <a:moveTo>
                      <a:pt x="0" y="0"/>
                    </a:moveTo>
                    <a:cubicBezTo>
                      <a:pt x="229796" y="17506"/>
                      <a:pt x="410884" y="206987"/>
                      <a:pt x="416300" y="440164"/>
                    </a:cubicBezTo>
                    <a:cubicBezTo>
                      <a:pt x="183653" y="394253"/>
                      <a:pt x="8534" y="215845"/>
                      <a:pt x="0" y="0"/>
                    </a:cubicBezTo>
                    <a:close/>
                  </a:path>
                </a:pathLst>
              </a:custGeom>
              <a:solidFill>
                <a:srgbClr val="457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36325" y="465129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18303924">
            <a:off x="2996083" y="2872435"/>
            <a:ext cx="762468" cy="1728460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4282484" y="4617803"/>
            <a:ext cx="964538" cy="892146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116236" y="3105840"/>
            <a:ext cx="1705784" cy="1083935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3" name="Semicírculos 72"/>
          <p:cNvSpPr/>
          <p:nvPr/>
        </p:nvSpPr>
        <p:spPr>
          <a:xfrm rot="18915691">
            <a:off x="3509516" y="1070272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 rot="18915691">
            <a:off x="5279761" y="1001065"/>
            <a:ext cx="123479" cy="679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micírculos 29"/>
          <p:cNvSpPr/>
          <p:nvPr/>
        </p:nvSpPr>
        <p:spPr>
          <a:xfrm rot="8115691">
            <a:off x="4417904" y="1157089"/>
            <a:ext cx="1396693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 rot="13515691">
            <a:off x="4900705" y="914043"/>
            <a:ext cx="464326" cy="4714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13515691">
            <a:off x="4979842" y="994401"/>
            <a:ext cx="306051" cy="3107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 rot="18915691">
            <a:off x="4208963" y="1172579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micírculos 78"/>
          <p:cNvSpPr/>
          <p:nvPr/>
        </p:nvSpPr>
        <p:spPr>
          <a:xfrm rot="18915691" flipH="1">
            <a:off x="3489759" y="1127913"/>
            <a:ext cx="1341369" cy="1721712"/>
          </a:xfrm>
          <a:prstGeom prst="blockArc">
            <a:avLst>
              <a:gd name="adj1" fmla="val 19524072"/>
              <a:gd name="adj2" fmla="val 21488549"/>
              <a:gd name="adj3" fmla="val 87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0" name="Elipse 79"/>
          <p:cNvSpPr/>
          <p:nvPr/>
        </p:nvSpPr>
        <p:spPr>
          <a:xfrm rot="18915691" flipH="1">
            <a:off x="3400755" y="2011506"/>
            <a:ext cx="198042" cy="1980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micírculos 69"/>
          <p:cNvSpPr/>
          <p:nvPr/>
        </p:nvSpPr>
        <p:spPr>
          <a:xfrm rot="8115691">
            <a:off x="3436334" y="1062615"/>
            <a:ext cx="1396692" cy="1721712"/>
          </a:xfrm>
          <a:prstGeom prst="blockArc">
            <a:avLst>
              <a:gd name="adj1" fmla="val 10800000"/>
              <a:gd name="adj2" fmla="val 21488549"/>
              <a:gd name="adj3" fmla="val 878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53" name="Grupo 2052"/>
          <p:cNvGrpSpPr/>
          <p:nvPr/>
        </p:nvGrpSpPr>
        <p:grpSpPr>
          <a:xfrm>
            <a:off x="5024202" y="1045634"/>
            <a:ext cx="217329" cy="208300"/>
            <a:chOff x="6834207" y="1101009"/>
            <a:chExt cx="1094714" cy="1049232"/>
          </a:xfrm>
        </p:grpSpPr>
        <p:sp>
          <p:nvSpPr>
            <p:cNvPr id="85" name="Elipse 84"/>
            <p:cNvSpPr/>
            <p:nvPr/>
          </p:nvSpPr>
          <p:spPr>
            <a:xfrm rot="13515691">
              <a:off x="6871603" y="1092922"/>
              <a:ext cx="1049232" cy="1065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 rot="13515691">
              <a:off x="6836547" y="1177015"/>
              <a:ext cx="899666" cy="904345"/>
            </a:xfrm>
            <a:custGeom>
              <a:avLst/>
              <a:gdLst/>
              <a:ahLst/>
              <a:cxnLst/>
              <a:rect l="l" t="t" r="r" b="b"/>
              <a:pathLst>
                <a:path w="899666" h="904345">
                  <a:moveTo>
                    <a:pt x="750101" y="904345"/>
                  </a:moveTo>
                  <a:lnTo>
                    <a:pt x="0" y="161060"/>
                  </a:lnTo>
                  <a:cubicBezTo>
                    <a:pt x="94853" y="61539"/>
                    <a:pt x="227874" y="0"/>
                    <a:pt x="375050" y="0"/>
                  </a:cubicBezTo>
                  <a:cubicBezTo>
                    <a:pt x="664787" y="0"/>
                    <a:pt x="899666" y="238499"/>
                    <a:pt x="899666" y="532703"/>
                  </a:cubicBezTo>
                  <a:cubicBezTo>
                    <a:pt x="899666" y="677462"/>
                    <a:pt x="842802" y="808735"/>
                    <a:pt x="750101" y="904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44</Words>
  <Application>Microsoft Office PowerPoint</Application>
  <PresentationFormat>Apresentação na tela (4:3)</PresentationFormat>
  <Paragraphs>15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118</cp:revision>
  <dcterms:created xsi:type="dcterms:W3CDTF">2019-02-15T13:24:10Z</dcterms:created>
  <dcterms:modified xsi:type="dcterms:W3CDTF">2019-04-10T14:00:47Z</dcterms:modified>
</cp:coreProperties>
</file>