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9" r:id="rId3"/>
    <p:sldId id="266" r:id="rId4"/>
    <p:sldId id="262" r:id="rId5"/>
    <p:sldId id="261" r:id="rId6"/>
    <p:sldId id="260" r:id="rId7"/>
    <p:sldId id="263" r:id="rId8"/>
    <p:sldId id="267" r:id="rId9"/>
    <p:sldId id="272" r:id="rId10"/>
    <p:sldId id="273" r:id="rId11"/>
    <p:sldId id="270" r:id="rId12"/>
    <p:sldId id="271" r:id="rId13"/>
    <p:sldId id="264" r:id="rId14"/>
    <p:sldId id="268" r:id="rId15"/>
    <p:sldId id="26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870"/>
    <a:srgbClr val="262626"/>
    <a:srgbClr val="F7F757"/>
    <a:srgbClr val="F29B1A"/>
    <a:srgbClr val="F6BB16"/>
    <a:srgbClr val="9A3836"/>
    <a:srgbClr val="6893C6"/>
    <a:srgbClr val="D8A076"/>
    <a:srgbClr val="E7C5AB"/>
    <a:srgbClr val="B36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5" autoAdjust="0"/>
    <p:restoredTop sz="95252" autoAdjust="0"/>
  </p:normalViewPr>
  <p:slideViewPr>
    <p:cSldViewPr>
      <p:cViewPr>
        <p:scale>
          <a:sx n="400" d="100"/>
          <a:sy n="400" d="100"/>
        </p:scale>
        <p:origin x="12804" y="6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="" xmlns:a16="http://schemas.microsoft.com/office/drawing/2014/main" id="{E3682C21-8216-4FCF-A5C3-DC6FDF19FB2B}"/>
              </a:ext>
            </a:extLst>
          </p:cNvPr>
          <p:cNvGrpSpPr/>
          <p:nvPr/>
        </p:nvGrpSpPr>
        <p:grpSpPr>
          <a:xfrm>
            <a:off x="2843808" y="1555937"/>
            <a:ext cx="3240360" cy="3746126"/>
            <a:chOff x="3059832" y="1591037"/>
            <a:chExt cx="3240360" cy="3746126"/>
          </a:xfrm>
        </p:grpSpPr>
        <p:grpSp>
          <p:nvGrpSpPr>
            <p:cNvPr id="3" name="Agrupar 2">
              <a:extLst>
                <a:ext uri="{FF2B5EF4-FFF2-40B4-BE49-F238E27FC236}">
                  <a16:creationId xmlns="" xmlns:a16="http://schemas.microsoft.com/office/drawing/2014/main" id="{1DCF184F-89D1-4856-ACDA-65CFAEF778D1}"/>
                </a:ext>
              </a:extLst>
            </p:cNvPr>
            <p:cNvGrpSpPr/>
            <p:nvPr/>
          </p:nvGrpSpPr>
          <p:grpSpPr>
            <a:xfrm>
              <a:off x="3059832" y="4221088"/>
              <a:ext cx="3240360" cy="1116075"/>
              <a:chOff x="2267745" y="4185988"/>
              <a:chExt cx="3240360" cy="1116075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2267745" y="4286400"/>
                <a:ext cx="3240360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spc="600" dirty="0">
                    <a:solidFill>
                      <a:srgbClr val="7030A0"/>
                    </a:solidFill>
                    <a:latin typeface="Yanone Kaffeesatz" panose="00000800000000000000" pitchFamily="2" charset="0"/>
                  </a:rPr>
                  <a:t>DISCUS</a:t>
                </a:r>
                <a:r>
                  <a:rPr lang="pt-BR" sz="6000" b="1" spc="600" dirty="0">
                    <a:solidFill>
                      <a:schemeClr val="bg1"/>
                    </a:solidFill>
                    <a:latin typeface="Yanone Kaffeesatz" panose="00000800000000000000" pitchFamily="2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="" xmlns:a16="http://schemas.microsoft.com/office/drawing/2014/main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725186" y="4185988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420081" y="1591037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650366" y="476376"/>
            <a:ext cx="5476011" cy="5597169"/>
            <a:chOff x="1650366" y="476376"/>
            <a:chExt cx="5476011" cy="5597169"/>
          </a:xfrm>
        </p:grpSpPr>
        <p:grpSp>
          <p:nvGrpSpPr>
            <p:cNvPr id="4" name="Grupo 3"/>
            <p:cNvGrpSpPr/>
            <p:nvPr/>
          </p:nvGrpSpPr>
          <p:grpSpPr>
            <a:xfrm>
              <a:off x="1650366" y="476376"/>
              <a:ext cx="5476011" cy="5597169"/>
              <a:chOff x="1897932" y="602436"/>
              <a:chExt cx="5476011" cy="5597169"/>
            </a:xfrm>
          </p:grpSpPr>
          <p:sp>
            <p:nvSpPr>
              <p:cNvPr id="2" name="Elipse 1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1914048" y="739710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1897932" y="602436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4" name="Grupo 83"/>
            <p:cNvGrpSpPr/>
            <p:nvPr/>
          </p:nvGrpSpPr>
          <p:grpSpPr>
            <a:xfrm>
              <a:off x="2839562" y="1097843"/>
              <a:ext cx="3165243" cy="4370723"/>
              <a:chOff x="4712751" y="1268760"/>
              <a:chExt cx="3165243" cy="4370723"/>
            </a:xfrm>
          </p:grpSpPr>
          <p:sp>
            <p:nvSpPr>
              <p:cNvPr id="86" name="Elipse 85"/>
              <p:cNvSpPr/>
              <p:nvPr/>
            </p:nvSpPr>
            <p:spPr>
              <a:xfrm>
                <a:off x="5220072" y="1268760"/>
                <a:ext cx="2657922" cy="2657922"/>
              </a:xfrm>
              <a:prstGeom prst="ellipse">
                <a:avLst/>
              </a:prstGeom>
              <a:solidFill>
                <a:srgbClr val="F7B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5742633" y="1791321"/>
                <a:ext cx="1612801" cy="1612801"/>
              </a:xfrm>
              <a:prstGeom prst="ellipse">
                <a:avLst/>
              </a:prstGeom>
              <a:solidFill>
                <a:srgbClr val="F65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7" name="Grupo 106"/>
              <p:cNvGrpSpPr/>
              <p:nvPr/>
            </p:nvGrpSpPr>
            <p:grpSpPr>
              <a:xfrm rot="2044970">
                <a:off x="5271360" y="2880109"/>
                <a:ext cx="593598" cy="2314614"/>
                <a:chOff x="5328050" y="3147065"/>
                <a:chExt cx="593598" cy="2314613"/>
              </a:xfrm>
            </p:grpSpPr>
            <p:sp>
              <p:nvSpPr>
                <p:cNvPr id="133" name="Forma livre 132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Elipse 133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Elipse 134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" name="Grupo 111"/>
              <p:cNvGrpSpPr/>
              <p:nvPr/>
            </p:nvGrpSpPr>
            <p:grpSpPr>
              <a:xfrm rot="2044970">
                <a:off x="4712751" y="2908588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27" name="Forma livre 126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Elipse 130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Elipse 131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3" name="Grupo 112"/>
              <p:cNvGrpSpPr/>
              <p:nvPr/>
            </p:nvGrpSpPr>
            <p:grpSpPr>
              <a:xfrm rot="2044970">
                <a:off x="5465961" y="3801701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14" name="Forma livre 113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Elipse 114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5761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873205" y="602436"/>
            <a:ext cx="5476011" cy="5597169"/>
            <a:chOff x="1873205" y="602436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873205" y="602436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3784071" y="1089667"/>
              <a:ext cx="1687615" cy="4485431"/>
              <a:chOff x="4396553" y="2420888"/>
              <a:chExt cx="785684" cy="20882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6" name="Elipse 5"/>
              <p:cNvSpPr/>
              <p:nvPr/>
            </p:nvSpPr>
            <p:spPr>
              <a:xfrm>
                <a:off x="4682414" y="2420888"/>
                <a:ext cx="213963" cy="3996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4468118" y="2535641"/>
                <a:ext cx="641190" cy="1342583"/>
                <a:chOff x="4325330" y="2247814"/>
                <a:chExt cx="996372" cy="2086293"/>
              </a:xfrm>
              <a:grpFill/>
            </p:grpSpPr>
            <p:sp>
              <p:nvSpPr>
                <p:cNvPr id="10" name="Elipse 9"/>
                <p:cNvSpPr/>
                <p:nvPr/>
              </p:nvSpPr>
              <p:spPr>
                <a:xfrm>
                  <a:off x="4325330" y="2247814"/>
                  <a:ext cx="996372" cy="7264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/>
                <p:cNvSpPr/>
                <p:nvPr/>
              </p:nvSpPr>
              <p:spPr>
                <a:xfrm>
                  <a:off x="4325330" y="2604454"/>
                  <a:ext cx="996372" cy="17296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" name="Retângulo de cantos arredondados 7"/>
              <p:cNvSpPr/>
              <p:nvPr/>
            </p:nvSpPr>
            <p:spPr>
              <a:xfrm>
                <a:off x="4396553" y="3880743"/>
                <a:ext cx="785684" cy="640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4505610" y="3996045"/>
                <a:ext cx="552564" cy="5130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83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lipse 124"/>
          <p:cNvSpPr/>
          <p:nvPr/>
        </p:nvSpPr>
        <p:spPr>
          <a:xfrm flipH="1">
            <a:off x="4798496" y="3191073"/>
            <a:ext cx="139177" cy="50860"/>
          </a:xfrm>
          <a:custGeom>
            <a:avLst/>
            <a:gdLst/>
            <a:ahLst/>
            <a:cxnLst/>
            <a:rect l="l" t="t" r="r" b="b"/>
            <a:pathLst>
              <a:path w="139177" h="50860">
                <a:moveTo>
                  <a:pt x="139177" y="0"/>
                </a:moveTo>
                <a:lnTo>
                  <a:pt x="0" y="0"/>
                </a:lnTo>
                <a:cubicBezTo>
                  <a:pt x="1654" y="28434"/>
                  <a:pt x="32229" y="50860"/>
                  <a:pt x="69588" y="50860"/>
                </a:cubicBezTo>
                <a:cubicBezTo>
                  <a:pt x="106948" y="50860"/>
                  <a:pt x="137523" y="28434"/>
                  <a:pt x="139177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1403355" y="560444"/>
            <a:ext cx="5476011" cy="5597169"/>
            <a:chOff x="1403355" y="560444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403355" y="560444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0" name="Grupo 79"/>
            <p:cNvGrpSpPr/>
            <p:nvPr/>
          </p:nvGrpSpPr>
          <p:grpSpPr>
            <a:xfrm rot="20236534">
              <a:off x="2332278" y="1442733"/>
              <a:ext cx="2116967" cy="1517187"/>
              <a:chOff x="3146127" y="2325181"/>
              <a:chExt cx="2938041" cy="2105634"/>
            </a:xfrm>
          </p:grpSpPr>
          <p:sp>
            <p:nvSpPr>
              <p:cNvPr id="59" name="Retângulo 58"/>
              <p:cNvSpPr/>
              <p:nvPr/>
            </p:nvSpPr>
            <p:spPr>
              <a:xfrm>
                <a:off x="5491512" y="2758131"/>
                <a:ext cx="258937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9" name="Grupo 78"/>
              <p:cNvGrpSpPr/>
              <p:nvPr/>
            </p:nvGrpSpPr>
            <p:grpSpPr>
              <a:xfrm>
                <a:off x="3146127" y="2325181"/>
                <a:ext cx="2938041" cy="2105634"/>
                <a:chOff x="3146127" y="2325181"/>
                <a:chExt cx="2938041" cy="2105634"/>
              </a:xfrm>
            </p:grpSpPr>
            <p:sp>
              <p:nvSpPr>
                <p:cNvPr id="6" name="Elipse 5"/>
                <p:cNvSpPr/>
                <p:nvPr/>
              </p:nvSpPr>
              <p:spPr>
                <a:xfrm>
                  <a:off x="3203848" y="2348880"/>
                  <a:ext cx="2592288" cy="1368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2288" h="1224136">
                      <a:moveTo>
                        <a:pt x="1296144" y="0"/>
                      </a:moveTo>
                      <a:lnTo>
                        <a:pt x="1296144" y="612068"/>
                      </a:lnTo>
                      <a:lnTo>
                        <a:pt x="2592288" y="612068"/>
                      </a:lnTo>
                      <a:cubicBezTo>
                        <a:pt x="2592288" y="950104"/>
                        <a:pt x="2011985" y="1224136"/>
                        <a:pt x="1296144" y="1224136"/>
                      </a:cubicBezTo>
                      <a:cubicBezTo>
                        <a:pt x="580303" y="1224136"/>
                        <a:pt x="0" y="950104"/>
                        <a:pt x="0" y="612068"/>
                      </a:cubicBezTo>
                      <a:cubicBezTo>
                        <a:pt x="0" y="274032"/>
                        <a:pt x="580303" y="0"/>
                        <a:pt x="1296144" y="0"/>
                      </a:cubicBezTo>
                      <a:close/>
                    </a:path>
                  </a:pathLst>
                </a:cu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apezoide 8"/>
                <p:cNvSpPr/>
                <p:nvPr/>
              </p:nvSpPr>
              <p:spPr>
                <a:xfrm>
                  <a:off x="3146127" y="3009257"/>
                  <a:ext cx="2707729" cy="203719"/>
                </a:xfrm>
                <a:prstGeom prst="trapezoid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9"/>
                <p:cNvSpPr/>
                <p:nvPr/>
              </p:nvSpPr>
              <p:spPr>
                <a:xfrm>
                  <a:off x="3203848" y="3212976"/>
                  <a:ext cx="2592288" cy="47399"/>
                </a:xfrm>
                <a:prstGeom prst="rect">
                  <a:avLst/>
                </a:prstGeom>
                <a:solidFill>
                  <a:srgbClr val="F47C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4715510" y="3940302"/>
                  <a:ext cx="454918" cy="454918"/>
                  <a:chOff x="5336710" y="3988242"/>
                  <a:chExt cx="454918" cy="454918"/>
                </a:xfrm>
                <a:solidFill>
                  <a:schemeClr val="tx1"/>
                </a:solidFill>
              </p:grpSpPr>
              <p:sp>
                <p:nvSpPr>
                  <p:cNvPr id="29" name="Fluxograma: Conector 28"/>
                  <p:cNvSpPr/>
                  <p:nvPr/>
                </p:nvSpPr>
                <p:spPr>
                  <a:xfrm>
                    <a:off x="5528165" y="4179697"/>
                    <a:ext cx="72008" cy="72008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1" name="Grupo 40"/>
                  <p:cNvGrpSpPr/>
                  <p:nvPr/>
                </p:nvGrpSpPr>
                <p:grpSpPr>
                  <a:xfrm>
                    <a:off x="5336710" y="3988242"/>
                    <a:ext cx="454918" cy="454918"/>
                    <a:chOff x="4627879" y="4149080"/>
                    <a:chExt cx="454918" cy="454918"/>
                  </a:xfrm>
                  <a:grpFill/>
                </p:grpSpPr>
                <p:sp>
                  <p:nvSpPr>
                    <p:cNvPr id="27" name="Rosca 26"/>
                    <p:cNvSpPr/>
                    <p:nvPr/>
                  </p:nvSpPr>
                  <p:spPr>
                    <a:xfrm>
                      <a:off x="4627879" y="4149080"/>
                      <a:ext cx="454918" cy="454918"/>
                    </a:xfrm>
                    <a:prstGeom prst="donut">
                      <a:avLst>
                        <a:gd name="adj" fmla="val 14908"/>
                      </a:avLst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1" name="Conector reto 30"/>
                    <p:cNvCxnSpPr>
                      <a:stCxn id="27" idx="3"/>
                      <a:endCxn id="27" idx="7"/>
                    </p:cNvCxnSpPr>
                    <p:nvPr/>
                  </p:nvCxnSpPr>
                  <p:spPr>
                    <a:xfrm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Conector reto 33"/>
                    <p:cNvCxnSpPr>
                      <a:stCxn id="27" idx="5"/>
                      <a:endCxn id="27" idx="1"/>
                    </p:cNvCxnSpPr>
                    <p:nvPr/>
                  </p:nvCxnSpPr>
                  <p:spPr>
                    <a:xfrm flipH="1"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ector reto 36"/>
                    <p:cNvCxnSpPr>
                      <a:stCxn id="27" idx="2"/>
                      <a:endCxn id="27" idx="6"/>
                    </p:cNvCxnSpPr>
                    <p:nvPr/>
                  </p:nvCxnSpPr>
                  <p:spPr>
                    <a:xfrm>
                      <a:off x="4627879" y="4376539"/>
                      <a:ext cx="454918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Conector reto 39"/>
                    <p:cNvCxnSpPr>
                      <a:stCxn id="27" idx="0"/>
                      <a:endCxn id="27" idx="4"/>
                    </p:cNvCxnSpPr>
                    <p:nvPr/>
                  </p:nvCxnSpPr>
                  <p:spPr>
                    <a:xfrm>
                      <a:off x="4855338" y="4149080"/>
                      <a:ext cx="0" cy="454918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" name="Grupo 42"/>
                <p:cNvGrpSpPr/>
                <p:nvPr/>
              </p:nvGrpSpPr>
              <p:grpSpPr>
                <a:xfrm>
                  <a:off x="3935020" y="3952238"/>
                  <a:ext cx="454918" cy="454918"/>
                  <a:chOff x="5336710" y="3988242"/>
                  <a:chExt cx="454918" cy="454918"/>
                </a:xfrm>
                <a:solidFill>
                  <a:schemeClr val="tx1"/>
                </a:solidFill>
              </p:grpSpPr>
              <p:sp>
                <p:nvSpPr>
                  <p:cNvPr id="44" name="Fluxograma: Conector 43"/>
                  <p:cNvSpPr/>
                  <p:nvPr/>
                </p:nvSpPr>
                <p:spPr>
                  <a:xfrm>
                    <a:off x="5528165" y="4179697"/>
                    <a:ext cx="72008" cy="72008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5" name="Grupo 44"/>
                  <p:cNvGrpSpPr/>
                  <p:nvPr/>
                </p:nvGrpSpPr>
                <p:grpSpPr>
                  <a:xfrm>
                    <a:off x="5336710" y="3988242"/>
                    <a:ext cx="454918" cy="454918"/>
                    <a:chOff x="4627879" y="4149080"/>
                    <a:chExt cx="454918" cy="454918"/>
                  </a:xfrm>
                  <a:grpFill/>
                </p:grpSpPr>
                <p:sp>
                  <p:nvSpPr>
                    <p:cNvPr id="46" name="Rosca 45"/>
                    <p:cNvSpPr/>
                    <p:nvPr/>
                  </p:nvSpPr>
                  <p:spPr>
                    <a:xfrm>
                      <a:off x="4627879" y="4149080"/>
                      <a:ext cx="454918" cy="454918"/>
                    </a:xfrm>
                    <a:prstGeom prst="donut">
                      <a:avLst>
                        <a:gd name="adj" fmla="val 14908"/>
                      </a:avLst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7" name="Conector reto 46"/>
                    <p:cNvCxnSpPr>
                      <a:stCxn id="46" idx="3"/>
                      <a:endCxn id="46" idx="7"/>
                    </p:cNvCxnSpPr>
                    <p:nvPr/>
                  </p:nvCxnSpPr>
                  <p:spPr>
                    <a:xfrm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onector reto 47"/>
                    <p:cNvCxnSpPr>
                      <a:stCxn id="46" idx="5"/>
                      <a:endCxn id="46" idx="1"/>
                    </p:cNvCxnSpPr>
                    <p:nvPr/>
                  </p:nvCxnSpPr>
                  <p:spPr>
                    <a:xfrm flipH="1"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onector reto 48"/>
                    <p:cNvCxnSpPr>
                      <a:stCxn id="46" idx="2"/>
                      <a:endCxn id="46" idx="6"/>
                    </p:cNvCxnSpPr>
                    <p:nvPr/>
                  </p:nvCxnSpPr>
                  <p:spPr>
                    <a:xfrm>
                      <a:off x="4627879" y="4376539"/>
                      <a:ext cx="454918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Conector reto 49"/>
                    <p:cNvCxnSpPr>
                      <a:stCxn id="46" idx="0"/>
                      <a:endCxn id="46" idx="4"/>
                    </p:cNvCxnSpPr>
                    <p:nvPr/>
                  </p:nvCxnSpPr>
                  <p:spPr>
                    <a:xfrm>
                      <a:off x="4855338" y="4149080"/>
                      <a:ext cx="0" cy="454918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3" name="Retângulo 52"/>
                <p:cNvSpPr/>
                <p:nvPr/>
              </p:nvSpPr>
              <p:spPr>
                <a:xfrm rot="3454414">
                  <a:off x="4506398" y="3900218"/>
                  <a:ext cx="559460" cy="6269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Elipse 5"/>
                <p:cNvSpPr/>
                <p:nvPr/>
              </p:nvSpPr>
              <p:spPr>
                <a:xfrm>
                  <a:off x="3203848" y="2325181"/>
                  <a:ext cx="1296144" cy="684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684076">
                      <a:moveTo>
                        <a:pt x="1296144" y="0"/>
                      </a:moveTo>
                      <a:lnTo>
                        <a:pt x="1296144" y="684076"/>
                      </a:lnTo>
                      <a:lnTo>
                        <a:pt x="0" y="684076"/>
                      </a:lnTo>
                      <a:cubicBezTo>
                        <a:pt x="0" y="306271"/>
                        <a:pt x="580303" y="0"/>
                        <a:pt x="1296144" y="0"/>
                      </a:cubicBezTo>
                      <a:close/>
                    </a:path>
                  </a:pathLst>
                </a:custGeom>
                <a:solidFill>
                  <a:srgbClr val="F04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 57"/>
                <p:cNvSpPr/>
                <p:nvPr/>
              </p:nvSpPr>
              <p:spPr>
                <a:xfrm rot="8029710">
                  <a:off x="3880199" y="3447033"/>
                  <a:ext cx="1921845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5" name="Grupo 74"/>
                <p:cNvGrpSpPr/>
                <p:nvPr/>
              </p:nvGrpSpPr>
              <p:grpSpPr>
                <a:xfrm>
                  <a:off x="5750449" y="2698068"/>
                  <a:ext cx="333719" cy="165844"/>
                  <a:chOff x="669163" y="2357264"/>
                  <a:chExt cx="2687085" cy="1335366"/>
                </a:xfrm>
              </p:grpSpPr>
              <p:sp>
                <p:nvSpPr>
                  <p:cNvPr id="72" name="Retângulo de cantos arredondados 71"/>
                  <p:cNvSpPr/>
                  <p:nvPr/>
                </p:nvSpPr>
                <p:spPr>
                  <a:xfrm rot="5400000">
                    <a:off x="1607020" y="1928181"/>
                    <a:ext cx="811371" cy="2234216"/>
                  </a:xfrm>
                  <a:prstGeom prst="roundRect">
                    <a:avLst/>
                  </a:prstGeom>
                  <a:solidFill>
                    <a:srgbClr val="F046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Retângulo de cantos arredondados 72"/>
                  <p:cNvSpPr/>
                  <p:nvPr/>
                </p:nvSpPr>
                <p:spPr>
                  <a:xfrm>
                    <a:off x="669163" y="2357264"/>
                    <a:ext cx="386881" cy="1294686"/>
                  </a:xfrm>
                  <a:prstGeom prst="roundRect">
                    <a:avLst/>
                  </a:prstGeom>
                  <a:solidFill>
                    <a:srgbClr val="F79B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Retângulo de cantos arredondados 73"/>
                  <p:cNvSpPr/>
                  <p:nvPr/>
                </p:nvSpPr>
                <p:spPr>
                  <a:xfrm>
                    <a:off x="2969367" y="2397944"/>
                    <a:ext cx="386881" cy="1294686"/>
                  </a:xfrm>
                  <a:prstGeom prst="roundRect">
                    <a:avLst/>
                  </a:prstGeom>
                  <a:solidFill>
                    <a:srgbClr val="F79B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" name="Grupo 99"/>
            <p:cNvGrpSpPr/>
            <p:nvPr/>
          </p:nvGrpSpPr>
          <p:grpSpPr>
            <a:xfrm rot="1862817">
              <a:off x="4798484" y="1756541"/>
              <a:ext cx="705940" cy="1824735"/>
              <a:chOff x="5004036" y="2123818"/>
              <a:chExt cx="914412" cy="2363598"/>
            </a:xfrm>
          </p:grpSpPr>
          <p:sp>
            <p:nvSpPr>
              <p:cNvPr id="81" name="Retângulo de cantos arredondados 80"/>
              <p:cNvSpPr/>
              <p:nvPr/>
            </p:nvSpPr>
            <p:spPr>
              <a:xfrm>
                <a:off x="5004048" y="2881013"/>
                <a:ext cx="914400" cy="1606403"/>
              </a:xfrm>
              <a:prstGeom prst="roundRect">
                <a:avLst>
                  <a:gd name="adj" fmla="val 189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3" name="Grupo 92"/>
              <p:cNvGrpSpPr/>
              <p:nvPr/>
            </p:nvGrpSpPr>
            <p:grpSpPr>
              <a:xfrm>
                <a:off x="5114120" y="2123818"/>
                <a:ext cx="694233" cy="658155"/>
                <a:chOff x="5114129" y="2113791"/>
                <a:chExt cx="694233" cy="658155"/>
              </a:xfrm>
              <a:solidFill>
                <a:srgbClr val="D4D40E"/>
              </a:solidFill>
            </p:grpSpPr>
            <p:sp>
              <p:nvSpPr>
                <p:cNvPr id="86" name="Fluxograma: Atraso 85"/>
                <p:cNvSpPr/>
                <p:nvPr/>
              </p:nvSpPr>
              <p:spPr>
                <a:xfrm rot="16200000">
                  <a:off x="5306460" y="2167231"/>
                  <a:ext cx="309574" cy="202693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0" name="Grupo 89"/>
                <p:cNvGrpSpPr/>
                <p:nvPr/>
              </p:nvGrpSpPr>
              <p:grpSpPr>
                <a:xfrm>
                  <a:off x="5114129" y="2339890"/>
                  <a:ext cx="694233" cy="432056"/>
                  <a:chOff x="3317927" y="4487416"/>
                  <a:chExt cx="668358" cy="502488"/>
                </a:xfrm>
                <a:grpFill/>
              </p:grpSpPr>
              <p:sp>
                <p:nvSpPr>
                  <p:cNvPr id="88" name="Fluxograma: Atraso 87"/>
                  <p:cNvSpPr/>
                  <p:nvPr/>
                </p:nvSpPr>
                <p:spPr>
                  <a:xfrm rot="16200000">
                    <a:off x="3436078" y="4369265"/>
                    <a:ext cx="432056" cy="668357"/>
                  </a:xfrm>
                  <a:prstGeom prst="flowChartDela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9" name="Retângulo 88"/>
                  <p:cNvSpPr/>
                  <p:nvPr/>
                </p:nvSpPr>
                <p:spPr>
                  <a:xfrm>
                    <a:off x="3317929" y="4688152"/>
                    <a:ext cx="668356" cy="30175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5" name="Retângulo de cantos arredondados 84"/>
              <p:cNvSpPr/>
              <p:nvPr/>
            </p:nvSpPr>
            <p:spPr>
              <a:xfrm>
                <a:off x="5004036" y="2739978"/>
                <a:ext cx="914400" cy="16006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5" name="Grupo 194"/>
            <p:cNvGrpSpPr/>
            <p:nvPr/>
          </p:nvGrpSpPr>
          <p:grpSpPr>
            <a:xfrm rot="20319088">
              <a:off x="2489608" y="3644582"/>
              <a:ext cx="1270062" cy="1881652"/>
              <a:chOff x="3497653" y="2728408"/>
              <a:chExt cx="963906" cy="1428068"/>
            </a:xfrm>
          </p:grpSpPr>
          <p:sp>
            <p:nvSpPr>
              <p:cNvPr id="101" name="Elipse 100"/>
              <p:cNvSpPr/>
              <p:nvPr/>
            </p:nvSpPr>
            <p:spPr>
              <a:xfrm rot="20354430">
                <a:off x="3497653" y="2728408"/>
                <a:ext cx="963906" cy="1428068"/>
              </a:xfrm>
              <a:prstGeom prst="ellipse">
                <a:avLst/>
              </a:prstGeom>
              <a:solidFill>
                <a:srgbClr val="D48C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4" name="Grupo 193"/>
              <p:cNvGrpSpPr/>
              <p:nvPr/>
            </p:nvGrpSpPr>
            <p:grpSpPr>
              <a:xfrm rot="20083027">
                <a:off x="3608361" y="2906094"/>
                <a:ext cx="551070" cy="552844"/>
                <a:chOff x="2132853" y="2992350"/>
                <a:chExt cx="551070" cy="552844"/>
              </a:xfrm>
            </p:grpSpPr>
            <p:grpSp>
              <p:nvGrpSpPr>
                <p:cNvPr id="192" name="Grupo 191"/>
                <p:cNvGrpSpPr/>
                <p:nvPr/>
              </p:nvGrpSpPr>
              <p:grpSpPr>
                <a:xfrm rot="1639464">
                  <a:off x="2132853" y="2992350"/>
                  <a:ext cx="551070" cy="545290"/>
                  <a:chOff x="2169342" y="2603301"/>
                  <a:chExt cx="551070" cy="545290"/>
                </a:xfrm>
              </p:grpSpPr>
              <p:grpSp>
                <p:nvGrpSpPr>
                  <p:cNvPr id="191" name="Grupo 190"/>
                  <p:cNvGrpSpPr/>
                  <p:nvPr/>
                </p:nvGrpSpPr>
                <p:grpSpPr>
                  <a:xfrm>
                    <a:off x="2169342" y="2603301"/>
                    <a:ext cx="551070" cy="532059"/>
                    <a:chOff x="2116711" y="3202684"/>
                    <a:chExt cx="551070" cy="532059"/>
                  </a:xfrm>
                </p:grpSpPr>
                <p:grpSp>
                  <p:nvGrpSpPr>
                    <p:cNvPr id="190" name="Grupo 189"/>
                    <p:cNvGrpSpPr/>
                    <p:nvPr/>
                  </p:nvGrpSpPr>
                  <p:grpSpPr>
                    <a:xfrm>
                      <a:off x="2116711" y="3214000"/>
                      <a:ext cx="551070" cy="520743"/>
                      <a:chOff x="2711519" y="2433174"/>
                      <a:chExt cx="551070" cy="520743"/>
                    </a:xfrm>
                  </p:grpSpPr>
                  <p:sp>
                    <p:nvSpPr>
                      <p:cNvPr id="166" name="Fluxograma: Conector 165"/>
                      <p:cNvSpPr/>
                      <p:nvPr/>
                    </p:nvSpPr>
                    <p:spPr>
                      <a:xfrm rot="20354430">
                        <a:off x="2741848" y="2433174"/>
                        <a:ext cx="520741" cy="520743"/>
                      </a:xfrm>
                      <a:prstGeom prst="flowChartConnector">
                        <a:avLst/>
                      </a:prstGeom>
                      <a:solidFill>
                        <a:srgbClr val="C58A4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5" name="Fluxograma: Conector 174"/>
                      <p:cNvSpPr/>
                      <p:nvPr/>
                    </p:nvSpPr>
                    <p:spPr>
                      <a:xfrm rot="20354430">
                        <a:off x="2711519" y="2481940"/>
                        <a:ext cx="258772" cy="259988"/>
                      </a:xfrm>
                      <a:custGeom>
                        <a:avLst/>
                        <a:gdLst>
                          <a:gd name="connsiteX0" fmla="*/ 0 w 726244"/>
                          <a:gd name="connsiteY0" fmla="*/ 363122 h 726244"/>
                          <a:gd name="connsiteX1" fmla="*/ 363122 w 726244"/>
                          <a:gd name="connsiteY1" fmla="*/ 0 h 726244"/>
                          <a:gd name="connsiteX2" fmla="*/ 726244 w 726244"/>
                          <a:gd name="connsiteY2" fmla="*/ 363122 h 726244"/>
                          <a:gd name="connsiteX3" fmla="*/ 363122 w 726244"/>
                          <a:gd name="connsiteY3" fmla="*/ 726244 h 726244"/>
                          <a:gd name="connsiteX4" fmla="*/ 0 w 726244"/>
                          <a:gd name="connsiteY4" fmla="*/ 363122 h 726244"/>
                          <a:gd name="connsiteX0" fmla="*/ 0 w 392087"/>
                          <a:gd name="connsiteY0" fmla="*/ 368722 h 733843"/>
                          <a:gd name="connsiteX1" fmla="*/ 363122 w 392087"/>
                          <a:gd name="connsiteY1" fmla="*/ 5600 h 733843"/>
                          <a:gd name="connsiteX2" fmla="*/ 369057 w 392087"/>
                          <a:gd name="connsiteY2" fmla="*/ 228228 h 733843"/>
                          <a:gd name="connsiteX3" fmla="*/ 363122 w 392087"/>
                          <a:gd name="connsiteY3" fmla="*/ 731844 h 733843"/>
                          <a:gd name="connsiteX4" fmla="*/ 0 w 392087"/>
                          <a:gd name="connsiteY4" fmla="*/ 368722 h 733843"/>
                          <a:gd name="connsiteX0" fmla="*/ 3044 w 395131"/>
                          <a:gd name="connsiteY0" fmla="*/ 368722 h 384087"/>
                          <a:gd name="connsiteX1" fmla="*/ 366166 w 395131"/>
                          <a:gd name="connsiteY1" fmla="*/ 5600 h 384087"/>
                          <a:gd name="connsiteX2" fmla="*/ 372101 w 395131"/>
                          <a:gd name="connsiteY2" fmla="*/ 228228 h 384087"/>
                          <a:gd name="connsiteX3" fmla="*/ 201860 w 395131"/>
                          <a:gd name="connsiteY3" fmla="*/ 307982 h 384087"/>
                          <a:gd name="connsiteX4" fmla="*/ 3044 w 395131"/>
                          <a:gd name="connsiteY4" fmla="*/ 368722 h 384087"/>
                          <a:gd name="connsiteX0" fmla="*/ 3057 w 396943"/>
                          <a:gd name="connsiteY0" fmla="*/ 411020 h 429216"/>
                          <a:gd name="connsiteX1" fmla="*/ 366179 w 396943"/>
                          <a:gd name="connsiteY1" fmla="*/ 47898 h 429216"/>
                          <a:gd name="connsiteX2" fmla="*/ 376876 w 396943"/>
                          <a:gd name="connsiteY2" fmla="*/ 137176 h 429216"/>
                          <a:gd name="connsiteX3" fmla="*/ 201873 w 396943"/>
                          <a:gd name="connsiteY3" fmla="*/ 350280 h 429216"/>
                          <a:gd name="connsiteX4" fmla="*/ 3057 w 396943"/>
                          <a:gd name="connsiteY4" fmla="*/ 411020 h 429216"/>
                          <a:gd name="connsiteX0" fmla="*/ 2884 w 376703"/>
                          <a:gd name="connsiteY0" fmla="*/ 368679 h 379406"/>
                          <a:gd name="connsiteX1" fmla="*/ 104069 w 376703"/>
                          <a:gd name="connsiteY1" fmla="*/ 112713 h 379406"/>
                          <a:gd name="connsiteX2" fmla="*/ 376703 w 376703"/>
                          <a:gd name="connsiteY2" fmla="*/ 94835 h 379406"/>
                          <a:gd name="connsiteX3" fmla="*/ 201700 w 376703"/>
                          <a:gd name="connsiteY3" fmla="*/ 307939 h 379406"/>
                          <a:gd name="connsiteX4" fmla="*/ 2884 w 376703"/>
                          <a:gd name="connsiteY4" fmla="*/ 368679 h 379406"/>
                          <a:gd name="connsiteX0" fmla="*/ 3059 w 403072"/>
                          <a:gd name="connsiteY0" fmla="*/ 372293 h 383117"/>
                          <a:gd name="connsiteX1" fmla="*/ 104244 w 403072"/>
                          <a:gd name="connsiteY1" fmla="*/ 116327 h 383117"/>
                          <a:gd name="connsiteX2" fmla="*/ 403072 w 403072"/>
                          <a:gd name="connsiteY2" fmla="*/ 93687 h 383117"/>
                          <a:gd name="connsiteX3" fmla="*/ 201875 w 403072"/>
                          <a:gd name="connsiteY3" fmla="*/ 311553 h 383117"/>
                          <a:gd name="connsiteX4" fmla="*/ 3059 w 403072"/>
                          <a:gd name="connsiteY4" fmla="*/ 372293 h 383117"/>
                          <a:gd name="connsiteX0" fmla="*/ 3059 w 403072"/>
                          <a:gd name="connsiteY0" fmla="*/ 372293 h 383117"/>
                          <a:gd name="connsiteX1" fmla="*/ 104244 w 403072"/>
                          <a:gd name="connsiteY1" fmla="*/ 116327 h 383117"/>
                          <a:gd name="connsiteX2" fmla="*/ 403072 w 403072"/>
                          <a:gd name="connsiteY2" fmla="*/ 93687 h 383117"/>
                          <a:gd name="connsiteX3" fmla="*/ 201875 w 403072"/>
                          <a:gd name="connsiteY3" fmla="*/ 311553 h 383117"/>
                          <a:gd name="connsiteX4" fmla="*/ 3059 w 403072"/>
                          <a:gd name="connsiteY4" fmla="*/ 372293 h 383117"/>
                          <a:gd name="connsiteX0" fmla="*/ 3175 w 403188"/>
                          <a:gd name="connsiteY0" fmla="*/ 372293 h 378288"/>
                          <a:gd name="connsiteX1" fmla="*/ 104360 w 403188"/>
                          <a:gd name="connsiteY1" fmla="*/ 116327 h 378288"/>
                          <a:gd name="connsiteX2" fmla="*/ 403188 w 403188"/>
                          <a:gd name="connsiteY2" fmla="*/ 93687 h 378288"/>
                          <a:gd name="connsiteX3" fmla="*/ 204373 w 403188"/>
                          <a:gd name="connsiteY3" fmla="*/ 280597 h 378288"/>
                          <a:gd name="connsiteX4" fmla="*/ 3175 w 403188"/>
                          <a:gd name="connsiteY4" fmla="*/ 372293 h 378288"/>
                          <a:gd name="connsiteX0" fmla="*/ 3175 w 403188"/>
                          <a:gd name="connsiteY0" fmla="*/ 372293 h 378288"/>
                          <a:gd name="connsiteX1" fmla="*/ 104360 w 403188"/>
                          <a:gd name="connsiteY1" fmla="*/ 116327 h 378288"/>
                          <a:gd name="connsiteX2" fmla="*/ 403188 w 403188"/>
                          <a:gd name="connsiteY2" fmla="*/ 93687 h 378288"/>
                          <a:gd name="connsiteX3" fmla="*/ 204373 w 403188"/>
                          <a:gd name="connsiteY3" fmla="*/ 280597 h 378288"/>
                          <a:gd name="connsiteX4" fmla="*/ 3175 w 403188"/>
                          <a:gd name="connsiteY4" fmla="*/ 372293 h 378288"/>
                          <a:gd name="connsiteX0" fmla="*/ 3175 w 403188"/>
                          <a:gd name="connsiteY0" fmla="*/ 372293 h 380242"/>
                          <a:gd name="connsiteX1" fmla="*/ 104360 w 403188"/>
                          <a:gd name="connsiteY1" fmla="*/ 116327 h 380242"/>
                          <a:gd name="connsiteX2" fmla="*/ 403188 w 403188"/>
                          <a:gd name="connsiteY2" fmla="*/ 93687 h 380242"/>
                          <a:gd name="connsiteX3" fmla="*/ 204373 w 403188"/>
                          <a:gd name="connsiteY3" fmla="*/ 280597 h 380242"/>
                          <a:gd name="connsiteX4" fmla="*/ 3175 w 403188"/>
                          <a:gd name="connsiteY4" fmla="*/ 372293 h 380242"/>
                          <a:gd name="connsiteX0" fmla="*/ 2281 w 402294"/>
                          <a:gd name="connsiteY0" fmla="*/ 372293 h 382973"/>
                          <a:gd name="connsiteX1" fmla="*/ 103466 w 402294"/>
                          <a:gd name="connsiteY1" fmla="*/ 116327 h 382973"/>
                          <a:gd name="connsiteX2" fmla="*/ 402294 w 402294"/>
                          <a:gd name="connsiteY2" fmla="*/ 93687 h 382973"/>
                          <a:gd name="connsiteX3" fmla="*/ 184429 w 402294"/>
                          <a:gd name="connsiteY3" fmla="*/ 294885 h 382973"/>
                          <a:gd name="connsiteX4" fmla="*/ 2281 w 402294"/>
                          <a:gd name="connsiteY4" fmla="*/ 372293 h 382973"/>
                          <a:gd name="connsiteX0" fmla="*/ 1102 w 401115"/>
                          <a:gd name="connsiteY0" fmla="*/ 382454 h 395472"/>
                          <a:gd name="connsiteX1" fmla="*/ 121337 w 401115"/>
                          <a:gd name="connsiteY1" fmla="*/ 93150 h 395472"/>
                          <a:gd name="connsiteX2" fmla="*/ 401115 w 401115"/>
                          <a:gd name="connsiteY2" fmla="*/ 103848 h 395472"/>
                          <a:gd name="connsiteX3" fmla="*/ 183250 w 401115"/>
                          <a:gd name="connsiteY3" fmla="*/ 305046 h 395472"/>
                          <a:gd name="connsiteX4" fmla="*/ 1102 w 401115"/>
                          <a:gd name="connsiteY4" fmla="*/ 382454 h 395472"/>
                          <a:gd name="connsiteX0" fmla="*/ 1058 w 382021"/>
                          <a:gd name="connsiteY0" fmla="*/ 380766 h 390699"/>
                          <a:gd name="connsiteX1" fmla="*/ 121293 w 382021"/>
                          <a:gd name="connsiteY1" fmla="*/ 91462 h 390699"/>
                          <a:gd name="connsiteX2" fmla="*/ 382021 w 382021"/>
                          <a:gd name="connsiteY2" fmla="*/ 104541 h 390699"/>
                          <a:gd name="connsiteX3" fmla="*/ 183206 w 382021"/>
                          <a:gd name="connsiteY3" fmla="*/ 303358 h 390699"/>
                          <a:gd name="connsiteX4" fmla="*/ 1058 w 382021"/>
                          <a:gd name="connsiteY4" fmla="*/ 380766 h 390699"/>
                          <a:gd name="connsiteX0" fmla="*/ 1058 w 382703"/>
                          <a:gd name="connsiteY0" fmla="*/ 314365 h 322966"/>
                          <a:gd name="connsiteX1" fmla="*/ 121293 w 382703"/>
                          <a:gd name="connsiteY1" fmla="*/ 25061 h 322966"/>
                          <a:gd name="connsiteX2" fmla="*/ 382021 w 382703"/>
                          <a:gd name="connsiteY2" fmla="*/ 38140 h 322966"/>
                          <a:gd name="connsiteX3" fmla="*/ 204433 w 382703"/>
                          <a:gd name="connsiteY3" fmla="*/ 135561 h 322966"/>
                          <a:gd name="connsiteX4" fmla="*/ 183206 w 382703"/>
                          <a:gd name="connsiteY4" fmla="*/ 236957 h 322966"/>
                          <a:gd name="connsiteX5" fmla="*/ 1058 w 382703"/>
                          <a:gd name="connsiteY5" fmla="*/ 314365 h 322966"/>
                          <a:gd name="connsiteX0" fmla="*/ 554 w 382199"/>
                          <a:gd name="connsiteY0" fmla="*/ 322726 h 332031"/>
                          <a:gd name="connsiteX1" fmla="*/ 135077 w 382199"/>
                          <a:gd name="connsiteY1" fmla="*/ 21516 h 332031"/>
                          <a:gd name="connsiteX2" fmla="*/ 381517 w 382199"/>
                          <a:gd name="connsiteY2" fmla="*/ 46501 h 332031"/>
                          <a:gd name="connsiteX3" fmla="*/ 203929 w 382199"/>
                          <a:gd name="connsiteY3" fmla="*/ 143922 h 332031"/>
                          <a:gd name="connsiteX4" fmla="*/ 182702 w 382199"/>
                          <a:gd name="connsiteY4" fmla="*/ 245318 h 332031"/>
                          <a:gd name="connsiteX5" fmla="*/ 554 w 382199"/>
                          <a:gd name="connsiteY5" fmla="*/ 322726 h 332031"/>
                          <a:gd name="connsiteX0" fmla="*/ 1999 w 383644"/>
                          <a:gd name="connsiteY0" fmla="*/ 299876 h 306970"/>
                          <a:gd name="connsiteX1" fmla="*/ 105565 w 383644"/>
                          <a:gd name="connsiteY1" fmla="*/ 36766 h 306970"/>
                          <a:gd name="connsiteX2" fmla="*/ 382962 w 383644"/>
                          <a:gd name="connsiteY2" fmla="*/ 23651 h 306970"/>
                          <a:gd name="connsiteX3" fmla="*/ 205374 w 383644"/>
                          <a:gd name="connsiteY3" fmla="*/ 121072 h 306970"/>
                          <a:gd name="connsiteX4" fmla="*/ 184147 w 383644"/>
                          <a:gd name="connsiteY4" fmla="*/ 222468 h 306970"/>
                          <a:gd name="connsiteX5" fmla="*/ 1999 w 383644"/>
                          <a:gd name="connsiteY5" fmla="*/ 299876 h 306970"/>
                          <a:gd name="connsiteX0" fmla="*/ 1933 w 369355"/>
                          <a:gd name="connsiteY0" fmla="*/ 363997 h 371091"/>
                          <a:gd name="connsiteX1" fmla="*/ 105499 w 369355"/>
                          <a:gd name="connsiteY1" fmla="*/ 100887 h 371091"/>
                          <a:gd name="connsiteX2" fmla="*/ 368608 w 369355"/>
                          <a:gd name="connsiteY2" fmla="*/ 9191 h 371091"/>
                          <a:gd name="connsiteX3" fmla="*/ 205308 w 369355"/>
                          <a:gd name="connsiteY3" fmla="*/ 185193 h 371091"/>
                          <a:gd name="connsiteX4" fmla="*/ 184081 w 369355"/>
                          <a:gd name="connsiteY4" fmla="*/ 286589 h 371091"/>
                          <a:gd name="connsiteX5" fmla="*/ 1933 w 369355"/>
                          <a:gd name="connsiteY5" fmla="*/ 363997 h 3710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369355" h="371091">
                            <a:moveTo>
                              <a:pt x="1933" y="363997"/>
                            </a:moveTo>
                            <a:cubicBezTo>
                              <a:pt x="-11164" y="333047"/>
                              <a:pt x="44387" y="160021"/>
                              <a:pt x="105499" y="100887"/>
                            </a:cubicBezTo>
                            <a:cubicBezTo>
                              <a:pt x="166612" y="41753"/>
                              <a:pt x="356339" y="-24704"/>
                              <a:pt x="368608" y="9191"/>
                            </a:cubicBezTo>
                            <a:cubicBezTo>
                              <a:pt x="380877" y="43086"/>
                              <a:pt x="238444" y="152057"/>
                              <a:pt x="205308" y="185193"/>
                            </a:cubicBezTo>
                            <a:cubicBezTo>
                              <a:pt x="172172" y="218329"/>
                              <a:pt x="217977" y="256788"/>
                              <a:pt x="184081" y="286589"/>
                            </a:cubicBezTo>
                            <a:cubicBezTo>
                              <a:pt x="150185" y="316390"/>
                              <a:pt x="15030" y="394947"/>
                              <a:pt x="1933" y="363997"/>
                            </a:cubicBezTo>
                            <a:close/>
                          </a:path>
                        </a:pathLst>
                      </a:cu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7" name="Fluxograma: Conector 176"/>
                      <p:cNvSpPr/>
                      <p:nvPr/>
                    </p:nvSpPr>
                    <p:spPr>
                      <a:xfrm rot="20354430">
                        <a:off x="2734789" y="2478402"/>
                        <a:ext cx="223519" cy="212594"/>
                      </a:xfrm>
                      <a:custGeom>
                        <a:avLst/>
                        <a:gdLst>
                          <a:gd name="connsiteX0" fmla="*/ 0 w 726244"/>
                          <a:gd name="connsiteY0" fmla="*/ 363122 h 726244"/>
                          <a:gd name="connsiteX1" fmla="*/ 363122 w 726244"/>
                          <a:gd name="connsiteY1" fmla="*/ 0 h 726244"/>
                          <a:gd name="connsiteX2" fmla="*/ 726244 w 726244"/>
                          <a:gd name="connsiteY2" fmla="*/ 363122 h 726244"/>
                          <a:gd name="connsiteX3" fmla="*/ 363122 w 726244"/>
                          <a:gd name="connsiteY3" fmla="*/ 726244 h 726244"/>
                          <a:gd name="connsiteX4" fmla="*/ 0 w 726244"/>
                          <a:gd name="connsiteY4" fmla="*/ 363122 h 726244"/>
                          <a:gd name="connsiteX0" fmla="*/ 0 w 369657"/>
                          <a:gd name="connsiteY0" fmla="*/ 366394 h 730945"/>
                          <a:gd name="connsiteX1" fmla="*/ 363122 w 369657"/>
                          <a:gd name="connsiteY1" fmla="*/ 3272 h 730945"/>
                          <a:gd name="connsiteX2" fmla="*/ 242850 w 369657"/>
                          <a:gd name="connsiteY2" fmla="*/ 249713 h 730945"/>
                          <a:gd name="connsiteX3" fmla="*/ 363122 w 369657"/>
                          <a:gd name="connsiteY3" fmla="*/ 729516 h 730945"/>
                          <a:gd name="connsiteX4" fmla="*/ 0 w 369657"/>
                          <a:gd name="connsiteY4" fmla="*/ 366394 h 730945"/>
                          <a:gd name="connsiteX0" fmla="*/ 109435 w 479092"/>
                          <a:gd name="connsiteY0" fmla="*/ 366394 h 384677"/>
                          <a:gd name="connsiteX1" fmla="*/ 472557 w 479092"/>
                          <a:gd name="connsiteY1" fmla="*/ 3272 h 384677"/>
                          <a:gd name="connsiteX2" fmla="*/ 352285 w 479092"/>
                          <a:gd name="connsiteY2" fmla="*/ 249713 h 384677"/>
                          <a:gd name="connsiteX3" fmla="*/ 12976 w 479092"/>
                          <a:gd name="connsiteY3" fmla="*/ 322323 h 384677"/>
                          <a:gd name="connsiteX4" fmla="*/ 109435 w 479092"/>
                          <a:gd name="connsiteY4" fmla="*/ 366394 h 384677"/>
                          <a:gd name="connsiteX0" fmla="*/ 96506 w 459630"/>
                          <a:gd name="connsiteY0" fmla="*/ 365873 h 383993"/>
                          <a:gd name="connsiteX1" fmla="*/ 459628 w 459630"/>
                          <a:gd name="connsiteY1" fmla="*/ 2751 h 383993"/>
                          <a:gd name="connsiteX2" fmla="*/ 103612 w 459630"/>
                          <a:gd name="connsiteY2" fmla="*/ 256336 h 383993"/>
                          <a:gd name="connsiteX3" fmla="*/ 47 w 459630"/>
                          <a:gd name="connsiteY3" fmla="*/ 321802 h 383993"/>
                          <a:gd name="connsiteX4" fmla="*/ 96506 w 459630"/>
                          <a:gd name="connsiteY4" fmla="*/ 365873 h 383993"/>
                          <a:gd name="connsiteX0" fmla="*/ 96481 w 304826"/>
                          <a:gd name="connsiteY0" fmla="*/ 318319 h 332976"/>
                          <a:gd name="connsiteX1" fmla="*/ 304821 w 304826"/>
                          <a:gd name="connsiteY1" fmla="*/ 5203 h 332976"/>
                          <a:gd name="connsiteX2" fmla="*/ 103587 w 304826"/>
                          <a:gd name="connsiteY2" fmla="*/ 208782 h 332976"/>
                          <a:gd name="connsiteX3" fmla="*/ 22 w 304826"/>
                          <a:gd name="connsiteY3" fmla="*/ 274248 h 332976"/>
                          <a:gd name="connsiteX4" fmla="*/ 96481 w 304826"/>
                          <a:gd name="connsiteY4" fmla="*/ 318319 h 332976"/>
                          <a:gd name="connsiteX0" fmla="*/ 103067 w 319346"/>
                          <a:gd name="connsiteY0" fmla="*/ 331277 h 347161"/>
                          <a:gd name="connsiteX1" fmla="*/ 311407 w 319346"/>
                          <a:gd name="connsiteY1" fmla="*/ 18161 h 347161"/>
                          <a:gd name="connsiteX2" fmla="*/ 279242 w 319346"/>
                          <a:gd name="connsiteY2" fmla="*/ 166971 h 347161"/>
                          <a:gd name="connsiteX3" fmla="*/ 6608 w 319346"/>
                          <a:gd name="connsiteY3" fmla="*/ 287206 h 347161"/>
                          <a:gd name="connsiteX4" fmla="*/ 103067 w 319346"/>
                          <a:gd name="connsiteY4" fmla="*/ 331277 h 347161"/>
                          <a:gd name="connsiteX0" fmla="*/ 142230 w 313041"/>
                          <a:gd name="connsiteY0" fmla="*/ 175264 h 291030"/>
                          <a:gd name="connsiteX1" fmla="*/ 307708 w 313041"/>
                          <a:gd name="connsiteY1" fmla="*/ 7404 h 291030"/>
                          <a:gd name="connsiteX2" fmla="*/ 275543 w 313041"/>
                          <a:gd name="connsiteY2" fmla="*/ 156214 h 291030"/>
                          <a:gd name="connsiteX3" fmla="*/ 2909 w 313041"/>
                          <a:gd name="connsiteY3" fmla="*/ 276449 h 291030"/>
                          <a:gd name="connsiteX4" fmla="*/ 142230 w 313041"/>
                          <a:gd name="connsiteY4" fmla="*/ 175264 h 291030"/>
                          <a:gd name="connsiteX0" fmla="*/ 142963 w 317105"/>
                          <a:gd name="connsiteY0" fmla="*/ 196715 h 299117"/>
                          <a:gd name="connsiteX1" fmla="*/ 308441 w 317105"/>
                          <a:gd name="connsiteY1" fmla="*/ 28855 h 299117"/>
                          <a:gd name="connsiteX2" fmla="*/ 295326 w 317105"/>
                          <a:gd name="connsiteY2" fmla="*/ 130040 h 299117"/>
                          <a:gd name="connsiteX3" fmla="*/ 3642 w 317105"/>
                          <a:gd name="connsiteY3" fmla="*/ 297900 h 299117"/>
                          <a:gd name="connsiteX4" fmla="*/ 142963 w 317105"/>
                          <a:gd name="connsiteY4" fmla="*/ 196715 h 299117"/>
                          <a:gd name="connsiteX0" fmla="*/ 142963 w 317105"/>
                          <a:gd name="connsiteY0" fmla="*/ 196715 h 309808"/>
                          <a:gd name="connsiteX1" fmla="*/ 308441 w 317105"/>
                          <a:gd name="connsiteY1" fmla="*/ 28855 h 309808"/>
                          <a:gd name="connsiteX2" fmla="*/ 295326 w 317105"/>
                          <a:gd name="connsiteY2" fmla="*/ 130040 h 309808"/>
                          <a:gd name="connsiteX3" fmla="*/ 3642 w 317105"/>
                          <a:gd name="connsiteY3" fmla="*/ 297900 h 309808"/>
                          <a:gd name="connsiteX4" fmla="*/ 142963 w 317105"/>
                          <a:gd name="connsiteY4" fmla="*/ 196715 h 309808"/>
                          <a:gd name="connsiteX0" fmla="*/ 143349 w 319953"/>
                          <a:gd name="connsiteY0" fmla="*/ 195437 h 309642"/>
                          <a:gd name="connsiteX1" fmla="*/ 308827 w 319953"/>
                          <a:gd name="connsiteY1" fmla="*/ 27577 h 309642"/>
                          <a:gd name="connsiteX2" fmla="*/ 305237 w 319953"/>
                          <a:gd name="connsiteY2" fmla="*/ 131143 h 309642"/>
                          <a:gd name="connsiteX3" fmla="*/ 4028 w 319953"/>
                          <a:gd name="connsiteY3" fmla="*/ 296622 h 309642"/>
                          <a:gd name="connsiteX4" fmla="*/ 143349 w 319953"/>
                          <a:gd name="connsiteY4" fmla="*/ 195437 h 309642"/>
                          <a:gd name="connsiteX0" fmla="*/ 157313 w 333917"/>
                          <a:gd name="connsiteY0" fmla="*/ 195437 h 314015"/>
                          <a:gd name="connsiteX1" fmla="*/ 322791 w 333917"/>
                          <a:gd name="connsiteY1" fmla="*/ 27577 h 314015"/>
                          <a:gd name="connsiteX2" fmla="*/ 319201 w 333917"/>
                          <a:gd name="connsiteY2" fmla="*/ 131143 h 314015"/>
                          <a:gd name="connsiteX3" fmla="*/ 3705 w 333917"/>
                          <a:gd name="connsiteY3" fmla="*/ 303766 h 314015"/>
                          <a:gd name="connsiteX4" fmla="*/ 157313 w 333917"/>
                          <a:gd name="connsiteY4" fmla="*/ 195437 h 314015"/>
                          <a:gd name="connsiteX0" fmla="*/ 157150 w 319038"/>
                          <a:gd name="connsiteY0" fmla="*/ 184865 h 303443"/>
                          <a:gd name="connsiteX1" fmla="*/ 279765 w 319038"/>
                          <a:gd name="connsiteY1" fmla="*/ 38436 h 303443"/>
                          <a:gd name="connsiteX2" fmla="*/ 319038 w 319038"/>
                          <a:gd name="connsiteY2" fmla="*/ 120571 h 303443"/>
                          <a:gd name="connsiteX3" fmla="*/ 3542 w 319038"/>
                          <a:gd name="connsiteY3" fmla="*/ 293194 h 303443"/>
                          <a:gd name="connsiteX4" fmla="*/ 157150 w 319038"/>
                          <a:gd name="connsiteY4" fmla="*/ 184865 h 3034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19038" h="303443">
                            <a:moveTo>
                              <a:pt x="157150" y="184865"/>
                            </a:moveTo>
                            <a:cubicBezTo>
                              <a:pt x="203187" y="142405"/>
                              <a:pt x="252784" y="49152"/>
                              <a:pt x="279765" y="38436"/>
                            </a:cubicBezTo>
                            <a:cubicBezTo>
                              <a:pt x="306746" y="27720"/>
                              <a:pt x="319038" y="-79976"/>
                              <a:pt x="319038" y="120571"/>
                            </a:cubicBezTo>
                            <a:cubicBezTo>
                              <a:pt x="299988" y="383031"/>
                              <a:pt x="30523" y="282478"/>
                              <a:pt x="3542" y="293194"/>
                            </a:cubicBezTo>
                            <a:cubicBezTo>
                              <a:pt x="-23439" y="303910"/>
                              <a:pt x="111113" y="227325"/>
                              <a:pt x="157150" y="184865"/>
                            </a:cubicBezTo>
                            <a:close/>
                          </a:path>
                        </a:pathLst>
                      </a:cu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186" name="Elipse 185"/>
                    <p:cNvSpPr/>
                    <p:nvPr/>
                  </p:nvSpPr>
                  <p:spPr>
                    <a:xfrm rot="293386">
                      <a:off x="2282601" y="3202684"/>
                      <a:ext cx="279477" cy="165230"/>
                    </a:xfrm>
                    <a:custGeom>
                      <a:avLst/>
                      <a:gdLst>
                        <a:gd name="connsiteX0" fmla="*/ 0 w 914400"/>
                        <a:gd name="connsiteY0" fmla="*/ 457200 h 914400"/>
                        <a:gd name="connsiteX1" fmla="*/ 457200 w 914400"/>
                        <a:gd name="connsiteY1" fmla="*/ 0 h 914400"/>
                        <a:gd name="connsiteX2" fmla="*/ 914400 w 914400"/>
                        <a:gd name="connsiteY2" fmla="*/ 457200 h 914400"/>
                        <a:gd name="connsiteX3" fmla="*/ 457200 w 914400"/>
                        <a:gd name="connsiteY3" fmla="*/ 914400 h 914400"/>
                        <a:gd name="connsiteX4" fmla="*/ 0 w 914400"/>
                        <a:gd name="connsiteY4" fmla="*/ 457200 h 914400"/>
                        <a:gd name="connsiteX0" fmla="*/ 0 w 470504"/>
                        <a:gd name="connsiteY0" fmla="*/ 468301 h 928768"/>
                        <a:gd name="connsiteX1" fmla="*/ 457200 w 470504"/>
                        <a:gd name="connsiteY1" fmla="*/ 11101 h 928768"/>
                        <a:gd name="connsiteX2" fmla="*/ 357187 w 470504"/>
                        <a:gd name="connsiteY2" fmla="*/ 263514 h 928768"/>
                        <a:gd name="connsiteX3" fmla="*/ 457200 w 470504"/>
                        <a:gd name="connsiteY3" fmla="*/ 925501 h 928768"/>
                        <a:gd name="connsiteX4" fmla="*/ 0 w 470504"/>
                        <a:gd name="connsiteY4" fmla="*/ 468301 h 928768"/>
                        <a:gd name="connsiteX0" fmla="*/ 4642 w 475146"/>
                        <a:gd name="connsiteY0" fmla="*/ 468301 h 489176"/>
                        <a:gd name="connsiteX1" fmla="*/ 461842 w 475146"/>
                        <a:gd name="connsiteY1" fmla="*/ 11101 h 489176"/>
                        <a:gd name="connsiteX2" fmla="*/ 361829 w 475146"/>
                        <a:gd name="connsiteY2" fmla="*/ 263514 h 489176"/>
                        <a:gd name="connsiteX3" fmla="*/ 233242 w 475146"/>
                        <a:gd name="connsiteY3" fmla="*/ 396863 h 489176"/>
                        <a:gd name="connsiteX4" fmla="*/ 4642 w 475146"/>
                        <a:gd name="connsiteY4" fmla="*/ 468301 h 489176"/>
                        <a:gd name="connsiteX0" fmla="*/ 4406 w 467916"/>
                        <a:gd name="connsiteY0" fmla="*/ 457230 h 573591"/>
                        <a:gd name="connsiteX1" fmla="*/ 461606 w 467916"/>
                        <a:gd name="connsiteY1" fmla="*/ 30 h 573591"/>
                        <a:gd name="connsiteX2" fmla="*/ 283011 w 467916"/>
                        <a:gd name="connsiteY2" fmla="*/ 481043 h 573591"/>
                        <a:gd name="connsiteX3" fmla="*/ 233006 w 467916"/>
                        <a:gd name="connsiteY3" fmla="*/ 385792 h 573591"/>
                        <a:gd name="connsiteX4" fmla="*/ 4406 w 467916"/>
                        <a:gd name="connsiteY4" fmla="*/ 457230 h 573591"/>
                        <a:gd name="connsiteX0" fmla="*/ 8743 w 287348"/>
                        <a:gd name="connsiteY0" fmla="*/ 131330 h 247691"/>
                        <a:gd name="connsiteX1" fmla="*/ 70655 w 287348"/>
                        <a:gd name="connsiteY1" fmla="*/ 31318 h 247691"/>
                        <a:gd name="connsiteX2" fmla="*/ 287348 w 287348"/>
                        <a:gd name="connsiteY2" fmla="*/ 155143 h 247691"/>
                        <a:gd name="connsiteX3" fmla="*/ 237343 w 287348"/>
                        <a:gd name="connsiteY3" fmla="*/ 59892 h 247691"/>
                        <a:gd name="connsiteX4" fmla="*/ 8743 w 287348"/>
                        <a:gd name="connsiteY4" fmla="*/ 131330 h 247691"/>
                        <a:gd name="connsiteX0" fmla="*/ 25210 w 303815"/>
                        <a:gd name="connsiteY0" fmla="*/ 147924 h 264285"/>
                        <a:gd name="connsiteX1" fmla="*/ 37116 w 303815"/>
                        <a:gd name="connsiteY1" fmla="*/ 16956 h 264285"/>
                        <a:gd name="connsiteX2" fmla="*/ 303815 w 303815"/>
                        <a:gd name="connsiteY2" fmla="*/ 171737 h 264285"/>
                        <a:gd name="connsiteX3" fmla="*/ 253810 w 303815"/>
                        <a:gd name="connsiteY3" fmla="*/ 76486 h 264285"/>
                        <a:gd name="connsiteX4" fmla="*/ 25210 w 303815"/>
                        <a:gd name="connsiteY4" fmla="*/ 147924 h 264285"/>
                        <a:gd name="connsiteX0" fmla="*/ 27012 w 336573"/>
                        <a:gd name="connsiteY0" fmla="*/ 139446 h 272071"/>
                        <a:gd name="connsiteX1" fmla="*/ 38918 w 336573"/>
                        <a:gd name="connsiteY1" fmla="*/ 8478 h 272071"/>
                        <a:gd name="connsiteX2" fmla="*/ 336573 w 336573"/>
                        <a:gd name="connsiteY2" fmla="*/ 182309 h 272071"/>
                        <a:gd name="connsiteX3" fmla="*/ 255612 w 336573"/>
                        <a:gd name="connsiteY3" fmla="*/ 68008 h 272071"/>
                        <a:gd name="connsiteX4" fmla="*/ 27012 w 336573"/>
                        <a:gd name="connsiteY4" fmla="*/ 139446 h 272071"/>
                        <a:gd name="connsiteX0" fmla="*/ 26812 w 336373"/>
                        <a:gd name="connsiteY0" fmla="*/ 139446 h 272504"/>
                        <a:gd name="connsiteX1" fmla="*/ 38718 w 336373"/>
                        <a:gd name="connsiteY1" fmla="*/ 8478 h 272504"/>
                        <a:gd name="connsiteX2" fmla="*/ 336373 w 336373"/>
                        <a:gd name="connsiteY2" fmla="*/ 182309 h 272504"/>
                        <a:gd name="connsiteX3" fmla="*/ 255412 w 336373"/>
                        <a:gd name="connsiteY3" fmla="*/ 68008 h 272504"/>
                        <a:gd name="connsiteX4" fmla="*/ 252341 w 336373"/>
                        <a:gd name="connsiteY4" fmla="*/ 122120 h 272504"/>
                        <a:gd name="connsiteX5" fmla="*/ 26812 w 336373"/>
                        <a:gd name="connsiteY5" fmla="*/ 139446 h 272504"/>
                        <a:gd name="connsiteX0" fmla="*/ 22134 w 265403"/>
                        <a:gd name="connsiteY0" fmla="*/ 179836 h 249121"/>
                        <a:gd name="connsiteX1" fmla="*/ 34040 w 265403"/>
                        <a:gd name="connsiteY1" fmla="*/ 48868 h 249121"/>
                        <a:gd name="connsiteX2" fmla="*/ 248351 w 265403"/>
                        <a:gd name="connsiteY2" fmla="*/ 146499 h 249121"/>
                        <a:gd name="connsiteX3" fmla="*/ 250734 w 265403"/>
                        <a:gd name="connsiteY3" fmla="*/ 108398 h 249121"/>
                        <a:gd name="connsiteX4" fmla="*/ 247663 w 265403"/>
                        <a:gd name="connsiteY4" fmla="*/ 162510 h 249121"/>
                        <a:gd name="connsiteX5" fmla="*/ 22134 w 265403"/>
                        <a:gd name="connsiteY5" fmla="*/ 179836 h 249121"/>
                        <a:gd name="connsiteX0" fmla="*/ 19160 w 250466"/>
                        <a:gd name="connsiteY0" fmla="*/ 179836 h 250882"/>
                        <a:gd name="connsiteX1" fmla="*/ 31066 w 250466"/>
                        <a:gd name="connsiteY1" fmla="*/ 48868 h 250882"/>
                        <a:gd name="connsiteX2" fmla="*/ 245377 w 250466"/>
                        <a:gd name="connsiteY2" fmla="*/ 146499 h 250882"/>
                        <a:gd name="connsiteX3" fmla="*/ 247760 w 250466"/>
                        <a:gd name="connsiteY3" fmla="*/ 108398 h 250882"/>
                        <a:gd name="connsiteX4" fmla="*/ 201826 w 250466"/>
                        <a:gd name="connsiteY4" fmla="*/ 107741 h 250882"/>
                        <a:gd name="connsiteX5" fmla="*/ 19160 w 250466"/>
                        <a:gd name="connsiteY5" fmla="*/ 179836 h 250882"/>
                        <a:gd name="connsiteX0" fmla="*/ 10343 w 249465"/>
                        <a:gd name="connsiteY0" fmla="*/ 201655 h 246180"/>
                        <a:gd name="connsiteX1" fmla="*/ 22249 w 249465"/>
                        <a:gd name="connsiteY1" fmla="*/ 70687 h 246180"/>
                        <a:gd name="connsiteX2" fmla="*/ 17485 w 249465"/>
                        <a:gd name="connsiteY2" fmla="*/ 134981 h 246180"/>
                        <a:gd name="connsiteX3" fmla="*/ 238943 w 249465"/>
                        <a:gd name="connsiteY3" fmla="*/ 130217 h 246180"/>
                        <a:gd name="connsiteX4" fmla="*/ 193009 w 249465"/>
                        <a:gd name="connsiteY4" fmla="*/ 129560 h 246180"/>
                        <a:gd name="connsiteX5" fmla="*/ 10343 w 249465"/>
                        <a:gd name="connsiteY5" fmla="*/ 201655 h 246180"/>
                        <a:gd name="connsiteX0" fmla="*/ 10343 w 240403"/>
                        <a:gd name="connsiteY0" fmla="*/ 132273 h 133212"/>
                        <a:gd name="connsiteX1" fmla="*/ 22249 w 240403"/>
                        <a:gd name="connsiteY1" fmla="*/ 1305 h 133212"/>
                        <a:gd name="connsiteX2" fmla="*/ 17485 w 240403"/>
                        <a:gd name="connsiteY2" fmla="*/ 65599 h 133212"/>
                        <a:gd name="connsiteX3" fmla="*/ 154909 w 240403"/>
                        <a:gd name="connsiteY3" fmla="*/ 3029 h 133212"/>
                        <a:gd name="connsiteX4" fmla="*/ 238943 w 240403"/>
                        <a:gd name="connsiteY4" fmla="*/ 60835 h 133212"/>
                        <a:gd name="connsiteX5" fmla="*/ 193009 w 240403"/>
                        <a:gd name="connsiteY5" fmla="*/ 60178 h 133212"/>
                        <a:gd name="connsiteX6" fmla="*/ 10343 w 240403"/>
                        <a:gd name="connsiteY6" fmla="*/ 132273 h 133212"/>
                        <a:gd name="connsiteX0" fmla="*/ 10343 w 263454"/>
                        <a:gd name="connsiteY0" fmla="*/ 132273 h 133212"/>
                        <a:gd name="connsiteX1" fmla="*/ 22249 w 263454"/>
                        <a:gd name="connsiteY1" fmla="*/ 1305 h 133212"/>
                        <a:gd name="connsiteX2" fmla="*/ 17485 w 263454"/>
                        <a:gd name="connsiteY2" fmla="*/ 65599 h 133212"/>
                        <a:gd name="connsiteX3" fmla="*/ 154909 w 263454"/>
                        <a:gd name="connsiteY3" fmla="*/ 3029 h 133212"/>
                        <a:gd name="connsiteX4" fmla="*/ 262755 w 263454"/>
                        <a:gd name="connsiteY4" fmla="*/ 51310 h 133212"/>
                        <a:gd name="connsiteX5" fmla="*/ 193009 w 263454"/>
                        <a:gd name="connsiteY5" fmla="*/ 60178 h 133212"/>
                        <a:gd name="connsiteX6" fmla="*/ 10343 w 263454"/>
                        <a:gd name="connsiteY6" fmla="*/ 132273 h 133212"/>
                        <a:gd name="connsiteX0" fmla="*/ 11855 w 264966"/>
                        <a:gd name="connsiteY0" fmla="*/ 147776 h 148715"/>
                        <a:gd name="connsiteX1" fmla="*/ 23761 w 264966"/>
                        <a:gd name="connsiteY1" fmla="*/ 16808 h 148715"/>
                        <a:gd name="connsiteX2" fmla="*/ 71385 w 264966"/>
                        <a:gd name="connsiteY2" fmla="*/ 9664 h 148715"/>
                        <a:gd name="connsiteX3" fmla="*/ 156421 w 264966"/>
                        <a:gd name="connsiteY3" fmla="*/ 18532 h 148715"/>
                        <a:gd name="connsiteX4" fmla="*/ 264267 w 264966"/>
                        <a:gd name="connsiteY4" fmla="*/ 66813 h 148715"/>
                        <a:gd name="connsiteX5" fmla="*/ 194521 w 264966"/>
                        <a:gd name="connsiteY5" fmla="*/ 75681 h 148715"/>
                        <a:gd name="connsiteX6" fmla="*/ 11855 w 264966"/>
                        <a:gd name="connsiteY6" fmla="*/ 147776 h 148715"/>
                        <a:gd name="connsiteX0" fmla="*/ 21838 w 274949"/>
                        <a:gd name="connsiteY0" fmla="*/ 143222 h 143790"/>
                        <a:gd name="connsiteX1" fmla="*/ 9931 w 274949"/>
                        <a:gd name="connsiteY1" fmla="*/ 26542 h 143790"/>
                        <a:gd name="connsiteX2" fmla="*/ 81368 w 274949"/>
                        <a:gd name="connsiteY2" fmla="*/ 5110 h 143790"/>
                        <a:gd name="connsiteX3" fmla="*/ 166404 w 274949"/>
                        <a:gd name="connsiteY3" fmla="*/ 13978 h 143790"/>
                        <a:gd name="connsiteX4" fmla="*/ 274250 w 274949"/>
                        <a:gd name="connsiteY4" fmla="*/ 62259 h 143790"/>
                        <a:gd name="connsiteX5" fmla="*/ 204504 w 274949"/>
                        <a:gd name="connsiteY5" fmla="*/ 71127 h 143790"/>
                        <a:gd name="connsiteX6" fmla="*/ 21838 w 274949"/>
                        <a:gd name="connsiteY6" fmla="*/ 143222 h 143790"/>
                        <a:gd name="connsiteX0" fmla="*/ 23695 w 276806"/>
                        <a:gd name="connsiteY0" fmla="*/ 151484 h 152052"/>
                        <a:gd name="connsiteX1" fmla="*/ 11788 w 276806"/>
                        <a:gd name="connsiteY1" fmla="*/ 34804 h 152052"/>
                        <a:gd name="connsiteX2" fmla="*/ 111800 w 276806"/>
                        <a:gd name="connsiteY2" fmla="*/ 3847 h 152052"/>
                        <a:gd name="connsiteX3" fmla="*/ 168261 w 276806"/>
                        <a:gd name="connsiteY3" fmla="*/ 22240 h 152052"/>
                        <a:gd name="connsiteX4" fmla="*/ 276107 w 276806"/>
                        <a:gd name="connsiteY4" fmla="*/ 70521 h 152052"/>
                        <a:gd name="connsiteX5" fmla="*/ 206361 w 276806"/>
                        <a:gd name="connsiteY5" fmla="*/ 79389 h 152052"/>
                        <a:gd name="connsiteX6" fmla="*/ 23695 w 276806"/>
                        <a:gd name="connsiteY6" fmla="*/ 151484 h 152052"/>
                        <a:gd name="connsiteX0" fmla="*/ 30072 w 283183"/>
                        <a:gd name="connsiteY0" fmla="*/ 152149 h 152833"/>
                        <a:gd name="connsiteX1" fmla="*/ 8640 w 283183"/>
                        <a:gd name="connsiteY1" fmla="*/ 30706 h 152833"/>
                        <a:gd name="connsiteX2" fmla="*/ 118177 w 283183"/>
                        <a:gd name="connsiteY2" fmla="*/ 4512 h 152833"/>
                        <a:gd name="connsiteX3" fmla="*/ 174638 w 283183"/>
                        <a:gd name="connsiteY3" fmla="*/ 22905 h 152833"/>
                        <a:gd name="connsiteX4" fmla="*/ 282484 w 283183"/>
                        <a:gd name="connsiteY4" fmla="*/ 71186 h 152833"/>
                        <a:gd name="connsiteX5" fmla="*/ 212738 w 283183"/>
                        <a:gd name="connsiteY5" fmla="*/ 80054 h 152833"/>
                        <a:gd name="connsiteX6" fmla="*/ 30072 w 283183"/>
                        <a:gd name="connsiteY6" fmla="*/ 152149 h 152833"/>
                        <a:gd name="connsiteX0" fmla="*/ 30072 w 283037"/>
                        <a:gd name="connsiteY0" fmla="*/ 152149 h 152833"/>
                        <a:gd name="connsiteX1" fmla="*/ 8640 w 283037"/>
                        <a:gd name="connsiteY1" fmla="*/ 30706 h 152833"/>
                        <a:gd name="connsiteX2" fmla="*/ 118177 w 283037"/>
                        <a:gd name="connsiteY2" fmla="*/ 4512 h 152833"/>
                        <a:gd name="connsiteX3" fmla="*/ 179401 w 283037"/>
                        <a:gd name="connsiteY3" fmla="*/ 6236 h 152833"/>
                        <a:gd name="connsiteX4" fmla="*/ 282484 w 283037"/>
                        <a:gd name="connsiteY4" fmla="*/ 71186 h 152833"/>
                        <a:gd name="connsiteX5" fmla="*/ 212738 w 283037"/>
                        <a:gd name="connsiteY5" fmla="*/ 80054 h 152833"/>
                        <a:gd name="connsiteX6" fmla="*/ 30072 w 283037"/>
                        <a:gd name="connsiteY6" fmla="*/ 152149 h 152833"/>
                        <a:gd name="connsiteX0" fmla="*/ 30072 w 283037"/>
                        <a:gd name="connsiteY0" fmla="*/ 152149 h 152833"/>
                        <a:gd name="connsiteX1" fmla="*/ 8640 w 283037"/>
                        <a:gd name="connsiteY1" fmla="*/ 30706 h 152833"/>
                        <a:gd name="connsiteX2" fmla="*/ 118177 w 283037"/>
                        <a:gd name="connsiteY2" fmla="*/ 4512 h 152833"/>
                        <a:gd name="connsiteX3" fmla="*/ 179401 w 283037"/>
                        <a:gd name="connsiteY3" fmla="*/ 6236 h 152833"/>
                        <a:gd name="connsiteX4" fmla="*/ 282484 w 283037"/>
                        <a:gd name="connsiteY4" fmla="*/ 71186 h 152833"/>
                        <a:gd name="connsiteX5" fmla="*/ 212738 w 283037"/>
                        <a:gd name="connsiteY5" fmla="*/ 80054 h 152833"/>
                        <a:gd name="connsiteX6" fmla="*/ 30072 w 283037"/>
                        <a:gd name="connsiteY6" fmla="*/ 152149 h 152833"/>
                        <a:gd name="connsiteX0" fmla="*/ 31645 w 284610"/>
                        <a:gd name="connsiteY0" fmla="*/ 156337 h 157021"/>
                        <a:gd name="connsiteX1" fmla="*/ 10213 w 284610"/>
                        <a:gd name="connsiteY1" fmla="*/ 34894 h 157021"/>
                        <a:gd name="connsiteX2" fmla="*/ 141182 w 284610"/>
                        <a:gd name="connsiteY2" fmla="*/ 3937 h 157021"/>
                        <a:gd name="connsiteX3" fmla="*/ 180974 w 284610"/>
                        <a:gd name="connsiteY3" fmla="*/ 10424 h 157021"/>
                        <a:gd name="connsiteX4" fmla="*/ 284057 w 284610"/>
                        <a:gd name="connsiteY4" fmla="*/ 75374 h 157021"/>
                        <a:gd name="connsiteX5" fmla="*/ 214311 w 284610"/>
                        <a:gd name="connsiteY5" fmla="*/ 84242 h 157021"/>
                        <a:gd name="connsiteX6" fmla="*/ 31645 w 284610"/>
                        <a:gd name="connsiteY6" fmla="*/ 156337 h 157021"/>
                        <a:gd name="connsiteX0" fmla="*/ 31645 w 302613"/>
                        <a:gd name="connsiteY0" fmla="*/ 156337 h 157021"/>
                        <a:gd name="connsiteX1" fmla="*/ 10213 w 302613"/>
                        <a:gd name="connsiteY1" fmla="*/ 34894 h 157021"/>
                        <a:gd name="connsiteX2" fmla="*/ 141182 w 302613"/>
                        <a:gd name="connsiteY2" fmla="*/ 3937 h 157021"/>
                        <a:gd name="connsiteX3" fmla="*/ 180974 w 302613"/>
                        <a:gd name="connsiteY3" fmla="*/ 10424 h 157021"/>
                        <a:gd name="connsiteX4" fmla="*/ 302226 w 302613"/>
                        <a:gd name="connsiteY4" fmla="*/ 64260 h 157021"/>
                        <a:gd name="connsiteX5" fmla="*/ 214311 w 302613"/>
                        <a:gd name="connsiteY5" fmla="*/ 84242 h 157021"/>
                        <a:gd name="connsiteX6" fmla="*/ 31645 w 302613"/>
                        <a:gd name="connsiteY6" fmla="*/ 156337 h 157021"/>
                        <a:gd name="connsiteX0" fmla="*/ 31645 w 303521"/>
                        <a:gd name="connsiteY0" fmla="*/ 164041 h 164725"/>
                        <a:gd name="connsiteX1" fmla="*/ 10213 w 303521"/>
                        <a:gd name="connsiteY1" fmla="*/ 42598 h 164725"/>
                        <a:gd name="connsiteX2" fmla="*/ 141182 w 303521"/>
                        <a:gd name="connsiteY2" fmla="*/ 11641 h 164725"/>
                        <a:gd name="connsiteX3" fmla="*/ 148710 w 303521"/>
                        <a:gd name="connsiteY3" fmla="*/ 4159 h 164725"/>
                        <a:gd name="connsiteX4" fmla="*/ 302226 w 303521"/>
                        <a:gd name="connsiteY4" fmla="*/ 71964 h 164725"/>
                        <a:gd name="connsiteX5" fmla="*/ 214311 w 303521"/>
                        <a:gd name="connsiteY5" fmla="*/ 91946 h 164725"/>
                        <a:gd name="connsiteX6" fmla="*/ 31645 w 303521"/>
                        <a:gd name="connsiteY6" fmla="*/ 164041 h 164725"/>
                        <a:gd name="connsiteX0" fmla="*/ 33724 w 305600"/>
                        <a:gd name="connsiteY0" fmla="*/ 164546 h 165230"/>
                        <a:gd name="connsiteX1" fmla="*/ 12292 w 305600"/>
                        <a:gd name="connsiteY1" fmla="*/ 43103 h 165230"/>
                        <a:gd name="connsiteX2" fmla="*/ 171529 w 305600"/>
                        <a:gd name="connsiteY2" fmla="*/ 7338 h 165230"/>
                        <a:gd name="connsiteX3" fmla="*/ 150789 w 305600"/>
                        <a:gd name="connsiteY3" fmla="*/ 4664 h 165230"/>
                        <a:gd name="connsiteX4" fmla="*/ 304305 w 305600"/>
                        <a:gd name="connsiteY4" fmla="*/ 72469 h 165230"/>
                        <a:gd name="connsiteX5" fmla="*/ 216390 w 305600"/>
                        <a:gd name="connsiteY5" fmla="*/ 92451 h 165230"/>
                        <a:gd name="connsiteX6" fmla="*/ 33724 w 305600"/>
                        <a:gd name="connsiteY6" fmla="*/ 164546 h 165230"/>
                        <a:gd name="connsiteX0" fmla="*/ 33724 w 304468"/>
                        <a:gd name="connsiteY0" fmla="*/ 164546 h 165230"/>
                        <a:gd name="connsiteX1" fmla="*/ 12292 w 304468"/>
                        <a:gd name="connsiteY1" fmla="*/ 43103 h 165230"/>
                        <a:gd name="connsiteX2" fmla="*/ 171529 w 304468"/>
                        <a:gd name="connsiteY2" fmla="*/ 7338 h 165230"/>
                        <a:gd name="connsiteX3" fmla="*/ 150789 w 304468"/>
                        <a:gd name="connsiteY3" fmla="*/ 4664 h 165230"/>
                        <a:gd name="connsiteX4" fmla="*/ 303151 w 304468"/>
                        <a:gd name="connsiteY4" fmla="*/ 86907 h 165230"/>
                        <a:gd name="connsiteX5" fmla="*/ 216390 w 304468"/>
                        <a:gd name="connsiteY5" fmla="*/ 92451 h 165230"/>
                        <a:gd name="connsiteX6" fmla="*/ 33724 w 304468"/>
                        <a:gd name="connsiteY6" fmla="*/ 164546 h 165230"/>
                        <a:gd name="connsiteX0" fmla="*/ 33724 w 279477"/>
                        <a:gd name="connsiteY0" fmla="*/ 164546 h 165230"/>
                        <a:gd name="connsiteX1" fmla="*/ 12292 w 279477"/>
                        <a:gd name="connsiteY1" fmla="*/ 43103 h 165230"/>
                        <a:gd name="connsiteX2" fmla="*/ 171529 w 279477"/>
                        <a:gd name="connsiteY2" fmla="*/ 7338 h 165230"/>
                        <a:gd name="connsiteX3" fmla="*/ 150789 w 279477"/>
                        <a:gd name="connsiteY3" fmla="*/ 4664 h 165230"/>
                        <a:gd name="connsiteX4" fmla="*/ 277395 w 279477"/>
                        <a:gd name="connsiteY4" fmla="*/ 65211 h 165230"/>
                        <a:gd name="connsiteX5" fmla="*/ 216390 w 279477"/>
                        <a:gd name="connsiteY5" fmla="*/ 92451 h 165230"/>
                        <a:gd name="connsiteX6" fmla="*/ 33724 w 279477"/>
                        <a:gd name="connsiteY6" fmla="*/ 164546 h 165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79477" h="165230">
                          <a:moveTo>
                            <a:pt x="33724" y="164546"/>
                          </a:moveTo>
                          <a:cubicBezTo>
                            <a:pt x="-292" y="156321"/>
                            <a:pt x="-10676" y="69304"/>
                            <a:pt x="12292" y="43103"/>
                          </a:cubicBezTo>
                          <a:cubicBezTo>
                            <a:pt x="35260" y="16902"/>
                            <a:pt x="172041" y="-4855"/>
                            <a:pt x="171529" y="7338"/>
                          </a:cubicBezTo>
                          <a:cubicBezTo>
                            <a:pt x="171017" y="19531"/>
                            <a:pt x="113879" y="-11211"/>
                            <a:pt x="150789" y="4664"/>
                          </a:cubicBezTo>
                          <a:cubicBezTo>
                            <a:pt x="187699" y="3870"/>
                            <a:pt x="266462" y="50580"/>
                            <a:pt x="277395" y="65211"/>
                          </a:cubicBezTo>
                          <a:cubicBezTo>
                            <a:pt x="288328" y="79842"/>
                            <a:pt x="254490" y="80545"/>
                            <a:pt x="216390" y="92451"/>
                          </a:cubicBezTo>
                          <a:cubicBezTo>
                            <a:pt x="178290" y="104357"/>
                            <a:pt x="67740" y="172771"/>
                            <a:pt x="33724" y="164546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79" name="Rosca 178"/>
                  <p:cNvSpPr/>
                  <p:nvPr/>
                </p:nvSpPr>
                <p:spPr>
                  <a:xfrm rot="20354430">
                    <a:off x="2190082" y="2604547"/>
                    <a:ext cx="527250" cy="544044"/>
                  </a:xfrm>
                  <a:prstGeom prst="donut">
                    <a:avLst>
                      <a:gd name="adj" fmla="val 2017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2" name="Forma livre 181"/>
                <p:cNvSpPr/>
                <p:nvPr/>
              </p:nvSpPr>
              <p:spPr>
                <a:xfrm rot="10800000" flipV="1">
                  <a:off x="2291065" y="3255090"/>
                  <a:ext cx="71737" cy="32031"/>
                </a:xfrm>
                <a:custGeom>
                  <a:avLst/>
                  <a:gdLst>
                    <a:gd name="connsiteX0" fmla="*/ 0 w 204788"/>
                    <a:gd name="connsiteY0" fmla="*/ 0 h 26194"/>
                    <a:gd name="connsiteX1" fmla="*/ 104775 w 204788"/>
                    <a:gd name="connsiteY1" fmla="*/ 26194 h 26194"/>
                    <a:gd name="connsiteX2" fmla="*/ 204788 w 204788"/>
                    <a:gd name="connsiteY2" fmla="*/ 0 h 2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788" h="26194">
                      <a:moveTo>
                        <a:pt x="0" y="0"/>
                      </a:moveTo>
                      <a:cubicBezTo>
                        <a:pt x="35322" y="13097"/>
                        <a:pt x="70644" y="26194"/>
                        <a:pt x="104775" y="26194"/>
                      </a:cubicBezTo>
                      <a:cubicBezTo>
                        <a:pt x="138906" y="26194"/>
                        <a:pt x="181372" y="11906"/>
                        <a:pt x="20478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Forma livre 192"/>
                <p:cNvSpPr/>
                <p:nvPr/>
              </p:nvSpPr>
              <p:spPr>
                <a:xfrm rot="10800000" flipV="1">
                  <a:off x="2459848" y="3252471"/>
                  <a:ext cx="71737" cy="32031"/>
                </a:xfrm>
                <a:custGeom>
                  <a:avLst/>
                  <a:gdLst>
                    <a:gd name="connsiteX0" fmla="*/ 0 w 204788"/>
                    <a:gd name="connsiteY0" fmla="*/ 0 h 26194"/>
                    <a:gd name="connsiteX1" fmla="*/ 104775 w 204788"/>
                    <a:gd name="connsiteY1" fmla="*/ 26194 h 26194"/>
                    <a:gd name="connsiteX2" fmla="*/ 204788 w 204788"/>
                    <a:gd name="connsiteY2" fmla="*/ 0 h 2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788" h="26194">
                      <a:moveTo>
                        <a:pt x="0" y="0"/>
                      </a:moveTo>
                      <a:cubicBezTo>
                        <a:pt x="35322" y="13097"/>
                        <a:pt x="70644" y="26194"/>
                        <a:pt x="104775" y="26194"/>
                      </a:cubicBezTo>
                      <a:cubicBezTo>
                        <a:pt x="138906" y="26194"/>
                        <a:pt x="181372" y="11906"/>
                        <a:pt x="20478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1" name="Grupo 140"/>
                <p:cNvGrpSpPr/>
                <p:nvPr/>
              </p:nvGrpSpPr>
              <p:grpSpPr>
                <a:xfrm rot="21328477">
                  <a:off x="2366129" y="3387473"/>
                  <a:ext cx="113176" cy="157721"/>
                  <a:chOff x="5794213" y="2958457"/>
                  <a:chExt cx="161541" cy="225122"/>
                </a:xfrm>
              </p:grpSpPr>
              <p:sp>
                <p:nvSpPr>
                  <p:cNvPr id="135" name="Fluxograma: Conector 134"/>
                  <p:cNvSpPr/>
                  <p:nvPr/>
                </p:nvSpPr>
                <p:spPr>
                  <a:xfrm>
                    <a:off x="5813030" y="2958457"/>
                    <a:ext cx="130690" cy="130690"/>
                  </a:xfrm>
                  <a:prstGeom prst="flowChartConnector">
                    <a:avLst/>
                  </a:prstGeom>
                  <a:solidFill>
                    <a:srgbClr val="FC70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6" name="Fluxograma: Conector 135"/>
                  <p:cNvSpPr/>
                  <p:nvPr/>
                </p:nvSpPr>
                <p:spPr>
                  <a:xfrm>
                    <a:off x="5835366" y="2980792"/>
                    <a:ext cx="86021" cy="86021"/>
                  </a:xfrm>
                  <a:prstGeom prst="flowChartConnector">
                    <a:avLst/>
                  </a:prstGeom>
                  <a:solidFill>
                    <a:srgbClr val="95C2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8" name="Rosca 137"/>
                  <p:cNvSpPr/>
                  <p:nvPr/>
                </p:nvSpPr>
                <p:spPr>
                  <a:xfrm>
                    <a:off x="5794213" y="3016323"/>
                    <a:ext cx="161541" cy="167256"/>
                  </a:xfrm>
                  <a:prstGeom prst="donut">
                    <a:avLst>
                      <a:gd name="adj" fmla="val 14111"/>
                    </a:avLst>
                  </a:prstGeom>
                  <a:solidFill>
                    <a:srgbClr val="FDA5A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upo 16"/>
            <p:cNvGrpSpPr/>
            <p:nvPr/>
          </p:nvGrpSpPr>
          <p:grpSpPr>
            <a:xfrm rot="1016492">
              <a:off x="4720252" y="4117670"/>
              <a:ext cx="1196850" cy="1085277"/>
              <a:chOff x="1763687" y="3154325"/>
              <a:chExt cx="1044115" cy="946781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1763687" y="3154326"/>
                <a:ext cx="540058" cy="946780"/>
                <a:chOff x="1763687" y="3154326"/>
                <a:chExt cx="540058" cy="946780"/>
              </a:xfrm>
            </p:grpSpPr>
            <p:sp>
              <p:nvSpPr>
                <p:cNvPr id="5" name="Fluxograma: Atraso 4"/>
                <p:cNvSpPr/>
                <p:nvPr/>
              </p:nvSpPr>
              <p:spPr>
                <a:xfrm rot="5400000">
                  <a:off x="1560326" y="3357687"/>
                  <a:ext cx="946780" cy="54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780" h="540058">
                      <a:moveTo>
                        <a:pt x="0" y="540058"/>
                      </a:moveTo>
                      <a:lnTo>
                        <a:pt x="0" y="0"/>
                      </a:lnTo>
                      <a:lnTo>
                        <a:pt x="946780" y="0"/>
                      </a:lnTo>
                      <a:cubicBezTo>
                        <a:pt x="946779" y="298266"/>
                        <a:pt x="734836" y="540058"/>
                        <a:pt x="473390" y="540058"/>
                      </a:cubicBezTo>
                      <a:close/>
                    </a:path>
                  </a:pathLst>
                </a:custGeom>
                <a:solidFill>
                  <a:srgbClr val="BFD1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Fluxograma: Atraso 11"/>
                <p:cNvSpPr/>
                <p:nvPr/>
              </p:nvSpPr>
              <p:spPr>
                <a:xfrm>
                  <a:off x="1763687" y="3241933"/>
                  <a:ext cx="407177" cy="222470"/>
                </a:xfrm>
                <a:prstGeom prst="flowChartDelay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>
                  <a:off x="1763687" y="3642562"/>
                  <a:ext cx="416300" cy="44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00" h="440164">
                      <a:moveTo>
                        <a:pt x="0" y="0"/>
                      </a:moveTo>
                      <a:cubicBezTo>
                        <a:pt x="229796" y="17506"/>
                        <a:pt x="410884" y="206987"/>
                        <a:pt x="416300" y="440164"/>
                      </a:cubicBezTo>
                      <a:cubicBezTo>
                        <a:pt x="183653" y="394253"/>
                        <a:pt x="8534" y="21584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7" name="Grupo 76"/>
              <p:cNvGrpSpPr/>
              <p:nvPr/>
            </p:nvGrpSpPr>
            <p:grpSpPr>
              <a:xfrm flipH="1">
                <a:off x="2267744" y="3154325"/>
                <a:ext cx="540058" cy="946780"/>
                <a:chOff x="1763687" y="3154326"/>
                <a:chExt cx="540058" cy="946780"/>
              </a:xfrm>
            </p:grpSpPr>
            <p:sp>
              <p:nvSpPr>
                <p:cNvPr id="78" name="Fluxograma: Atraso 4"/>
                <p:cNvSpPr/>
                <p:nvPr/>
              </p:nvSpPr>
              <p:spPr>
                <a:xfrm rot="5400000">
                  <a:off x="1560326" y="3357687"/>
                  <a:ext cx="946780" cy="54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780" h="540058">
                      <a:moveTo>
                        <a:pt x="0" y="540058"/>
                      </a:moveTo>
                      <a:lnTo>
                        <a:pt x="0" y="0"/>
                      </a:lnTo>
                      <a:lnTo>
                        <a:pt x="946780" y="0"/>
                      </a:lnTo>
                      <a:cubicBezTo>
                        <a:pt x="946779" y="298266"/>
                        <a:pt x="734836" y="540058"/>
                        <a:pt x="473390" y="540058"/>
                      </a:cubicBezTo>
                      <a:close/>
                    </a:path>
                  </a:pathLst>
                </a:custGeom>
                <a:solidFill>
                  <a:srgbClr val="7CA1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Fluxograma: Atraso 81"/>
                <p:cNvSpPr/>
                <p:nvPr/>
              </p:nvSpPr>
              <p:spPr>
                <a:xfrm>
                  <a:off x="1763687" y="3241933"/>
                  <a:ext cx="407177" cy="222470"/>
                </a:xfrm>
                <a:prstGeom prst="flowChartDelay">
                  <a:avLst/>
                </a:prstGeom>
                <a:solidFill>
                  <a:srgbClr val="4578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Elipse 13"/>
                <p:cNvSpPr/>
                <p:nvPr/>
              </p:nvSpPr>
              <p:spPr>
                <a:xfrm>
                  <a:off x="1763687" y="3643655"/>
                  <a:ext cx="416300" cy="44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00" h="440164">
                      <a:moveTo>
                        <a:pt x="0" y="0"/>
                      </a:moveTo>
                      <a:cubicBezTo>
                        <a:pt x="229796" y="17506"/>
                        <a:pt x="410884" y="206987"/>
                        <a:pt x="416300" y="440164"/>
                      </a:cubicBezTo>
                      <a:cubicBezTo>
                        <a:pt x="183653" y="394253"/>
                        <a:pt x="8534" y="215845"/>
                        <a:pt x="0" y="0"/>
                      </a:cubicBezTo>
                      <a:close/>
                    </a:path>
                  </a:pathLst>
                </a:custGeom>
                <a:solidFill>
                  <a:srgbClr val="4578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108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344744" y="533800"/>
            <a:ext cx="5476011" cy="5597169"/>
            <a:chOff x="2344744" y="533800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Agrupar 36">
              <a:extLst>
                <a:ext uri="{FF2B5EF4-FFF2-40B4-BE49-F238E27FC236}">
                  <a16:creationId xmlns="" xmlns:a16="http://schemas.microsoft.com/office/drawing/2014/main" id="{E549C062-7711-41AB-ABF2-AB4E91EA62FE}"/>
                </a:ext>
              </a:extLst>
            </p:cNvPr>
            <p:cNvGrpSpPr/>
            <p:nvPr/>
          </p:nvGrpSpPr>
          <p:grpSpPr>
            <a:xfrm>
              <a:off x="3325378" y="1442932"/>
              <a:ext cx="1749313" cy="1749312"/>
              <a:chOff x="6639314" y="1981172"/>
              <a:chExt cx="1749313" cy="1749312"/>
            </a:xfrm>
          </p:grpSpPr>
          <p:sp>
            <p:nvSpPr>
              <p:cNvPr id="9" name="Forma Livre: Forma 27">
                <a:extLst>
                  <a:ext uri="{FF2B5EF4-FFF2-40B4-BE49-F238E27FC236}">
                    <a16:creationId xmlns="" xmlns:a16="http://schemas.microsoft.com/office/drawing/2014/main" id="{BF0A1B5E-6E58-4A70-97B5-2DCC1B239780}"/>
                  </a:ext>
                </a:extLst>
              </p:cNvPr>
              <p:cNvSpPr/>
              <p:nvPr/>
            </p:nvSpPr>
            <p:spPr>
              <a:xfrm>
                <a:off x="6639314" y="1981172"/>
                <a:ext cx="1749313" cy="1749312"/>
              </a:xfrm>
              <a:custGeom>
                <a:avLst/>
                <a:gdLst>
                  <a:gd name="connsiteX0" fmla="*/ 833615 w 1749313"/>
                  <a:gd name="connsiteY0" fmla="*/ 973 h 1749312"/>
                  <a:gd name="connsiteX1" fmla="*/ 1212890 w 1749313"/>
                  <a:gd name="connsiteY1" fmla="*/ 68065 h 1749312"/>
                  <a:gd name="connsiteX2" fmla="*/ 1749301 w 1749313"/>
                  <a:gd name="connsiteY2" fmla="*/ 879264 h 1749312"/>
                  <a:gd name="connsiteX3" fmla="*/ 1623221 w 1749313"/>
                  <a:gd name="connsiteY3" fmla="*/ 878602 h 1749312"/>
                  <a:gd name="connsiteX4" fmla="*/ 1623417 w 1749313"/>
                  <a:gd name="connsiteY4" fmla="*/ 874669 h 1749312"/>
                  <a:gd name="connsiteX5" fmla="*/ 874669 w 1749313"/>
                  <a:gd name="connsiteY5" fmla="*/ 116715 h 1749312"/>
                  <a:gd name="connsiteX6" fmla="*/ 125921 w 1749313"/>
                  <a:gd name="connsiteY6" fmla="*/ 874669 h 1749312"/>
                  <a:gd name="connsiteX7" fmla="*/ 798114 w 1749313"/>
                  <a:gd name="connsiteY7" fmla="*/ 1628710 h 1749312"/>
                  <a:gd name="connsiteX8" fmla="*/ 873441 w 1749313"/>
                  <a:gd name="connsiteY8" fmla="*/ 1632560 h 1749312"/>
                  <a:gd name="connsiteX9" fmla="*/ 873251 w 1749313"/>
                  <a:gd name="connsiteY9" fmla="*/ 1749312 h 1749312"/>
                  <a:gd name="connsiteX10" fmla="*/ 65760 w 1749313"/>
                  <a:gd name="connsiteY10" fmla="*/ 1207335 h 1749312"/>
                  <a:gd name="connsiteX11" fmla="*/ 258333 w 1749313"/>
                  <a:gd name="connsiteY11" fmla="*/ 254079 h 1749312"/>
                  <a:gd name="connsiteX12" fmla="*/ 833615 w 1749313"/>
                  <a:gd name="connsiteY12" fmla="*/ 973 h 174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49313" h="1749312">
                    <a:moveTo>
                      <a:pt x="833615" y="973"/>
                    </a:moveTo>
                    <a:cubicBezTo>
                      <a:pt x="960932" y="-5037"/>
                      <a:pt x="1090450" y="16724"/>
                      <a:pt x="1212890" y="68065"/>
                    </a:cubicBezTo>
                    <a:cubicBezTo>
                      <a:pt x="1539397" y="204974"/>
                      <a:pt x="1751162" y="525219"/>
                      <a:pt x="1749301" y="879264"/>
                    </a:cubicBezTo>
                    <a:lnTo>
                      <a:pt x="1623221" y="878602"/>
                    </a:lnTo>
                    <a:lnTo>
                      <a:pt x="1623417" y="874669"/>
                    </a:lnTo>
                    <a:cubicBezTo>
                      <a:pt x="1623417" y="456063"/>
                      <a:pt x="1288191" y="116715"/>
                      <a:pt x="874669" y="116715"/>
                    </a:cubicBezTo>
                    <a:cubicBezTo>
                      <a:pt x="461147" y="116715"/>
                      <a:pt x="125921" y="456063"/>
                      <a:pt x="125921" y="874669"/>
                    </a:cubicBezTo>
                    <a:cubicBezTo>
                      <a:pt x="125921" y="1267112"/>
                      <a:pt x="420554" y="1589895"/>
                      <a:pt x="798114" y="1628710"/>
                    </a:cubicBezTo>
                    <a:lnTo>
                      <a:pt x="873441" y="1632560"/>
                    </a:lnTo>
                    <a:lnTo>
                      <a:pt x="873251" y="1749312"/>
                    </a:lnTo>
                    <a:cubicBezTo>
                      <a:pt x="519202" y="1748738"/>
                      <a:pt x="200421" y="1534776"/>
                      <a:pt x="65760" y="1207335"/>
                    </a:cubicBezTo>
                    <a:cubicBezTo>
                      <a:pt x="-68901" y="879894"/>
                      <a:pt x="7123" y="503568"/>
                      <a:pt x="258333" y="254079"/>
                    </a:cubicBezTo>
                    <a:cubicBezTo>
                      <a:pt x="415340" y="98148"/>
                      <a:pt x="621420" y="10989"/>
                      <a:pt x="833615" y="973"/>
                    </a:cubicBezTo>
                    <a:close/>
                  </a:path>
                </a:pathLst>
              </a:cu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orma Livre: Forma 30">
                <a:extLst>
                  <a:ext uri="{FF2B5EF4-FFF2-40B4-BE49-F238E27FC236}">
                    <a16:creationId xmlns="" xmlns:a16="http://schemas.microsoft.com/office/drawing/2014/main" id="{6FF9B9D0-C367-45F8-9B44-FCCBA75DBB3F}"/>
                  </a:ext>
                </a:extLst>
              </p:cNvPr>
              <p:cNvSpPr/>
              <p:nvPr/>
            </p:nvSpPr>
            <p:spPr>
              <a:xfrm>
                <a:off x="6810310" y="2138297"/>
                <a:ext cx="1269272" cy="1424040"/>
              </a:xfrm>
              <a:custGeom>
                <a:avLst/>
                <a:gdLst>
                  <a:gd name="connsiteX0" fmla="*/ 646902 w 1269272"/>
                  <a:gd name="connsiteY0" fmla="*/ 2043 h 1424040"/>
                  <a:gd name="connsiteX1" fmla="*/ 1269272 w 1269272"/>
                  <a:gd name="connsiteY1" fmla="*/ 297414 h 1424040"/>
                  <a:gd name="connsiteX2" fmla="*/ 1203168 w 1269272"/>
                  <a:gd name="connsiteY2" fmla="*/ 345576 h 1424040"/>
                  <a:gd name="connsiteX3" fmla="*/ 1144335 w 1269272"/>
                  <a:gd name="connsiteY3" fmla="*/ 274270 h 1424040"/>
                  <a:gd name="connsiteX4" fmla="*/ 706547 w 1269272"/>
                  <a:gd name="connsiteY4" fmla="*/ 92932 h 1424040"/>
                  <a:gd name="connsiteX5" fmla="*/ 87422 w 1269272"/>
                  <a:gd name="connsiteY5" fmla="*/ 712057 h 1424040"/>
                  <a:gd name="connsiteX6" fmla="*/ 581772 w 1269272"/>
                  <a:gd name="connsiteY6" fmla="*/ 1318604 h 1424040"/>
                  <a:gd name="connsiteX7" fmla="*/ 696804 w 1269272"/>
                  <a:gd name="connsiteY7" fmla="*/ 1330200 h 1424040"/>
                  <a:gd name="connsiteX8" fmla="*/ 696295 w 1269272"/>
                  <a:gd name="connsiteY8" fmla="*/ 1424040 h 1424040"/>
                  <a:gd name="connsiteX9" fmla="*/ 14428 w 1269272"/>
                  <a:gd name="connsiteY9" fmla="*/ 855542 h 1424040"/>
                  <a:gd name="connsiteX10" fmla="*/ 411972 w 1269272"/>
                  <a:gd name="connsiteY10" fmla="*/ 63182 h 1424040"/>
                  <a:gd name="connsiteX11" fmla="*/ 646902 w 1269272"/>
                  <a:gd name="connsiteY11" fmla="*/ 2043 h 142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9272" h="1424040">
                    <a:moveTo>
                      <a:pt x="646902" y="2043"/>
                    </a:moveTo>
                    <a:cubicBezTo>
                      <a:pt x="885236" y="-16390"/>
                      <a:pt x="1123511" y="90487"/>
                      <a:pt x="1269272" y="297414"/>
                    </a:cubicBezTo>
                    <a:lnTo>
                      <a:pt x="1203168" y="345576"/>
                    </a:lnTo>
                    <a:lnTo>
                      <a:pt x="1144335" y="274270"/>
                    </a:lnTo>
                    <a:cubicBezTo>
                      <a:pt x="1032295" y="162230"/>
                      <a:pt x="877514" y="92932"/>
                      <a:pt x="706547" y="92932"/>
                    </a:cubicBezTo>
                    <a:cubicBezTo>
                      <a:pt x="364614" y="92932"/>
                      <a:pt x="87422" y="370124"/>
                      <a:pt x="87422" y="712057"/>
                    </a:cubicBezTo>
                    <a:cubicBezTo>
                      <a:pt x="87422" y="1011248"/>
                      <a:pt x="299647" y="1260873"/>
                      <a:pt x="581772" y="1318604"/>
                    </a:cubicBezTo>
                    <a:lnTo>
                      <a:pt x="696804" y="1330200"/>
                    </a:lnTo>
                    <a:lnTo>
                      <a:pt x="696295" y="1424040"/>
                    </a:lnTo>
                    <a:cubicBezTo>
                      <a:pt x="365481" y="1422186"/>
                      <a:pt x="81096" y="1185084"/>
                      <a:pt x="14428" y="855542"/>
                    </a:cubicBezTo>
                    <a:cubicBezTo>
                      <a:pt x="-51558" y="529374"/>
                      <a:pt x="113567" y="200257"/>
                      <a:pt x="411972" y="63182"/>
                    </a:cubicBezTo>
                    <a:cubicBezTo>
                      <a:pt x="488006" y="28255"/>
                      <a:pt x="567457" y="8188"/>
                      <a:pt x="646902" y="2043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orma Livre: Forma 35">
                <a:extLst>
                  <a:ext uri="{FF2B5EF4-FFF2-40B4-BE49-F238E27FC236}">
                    <a16:creationId xmlns="" xmlns:a16="http://schemas.microsoft.com/office/drawing/2014/main" id="{3D672EEE-75CC-4107-A84F-8A3C90295A3A}"/>
                  </a:ext>
                </a:extLst>
              </p:cNvPr>
              <p:cNvSpPr/>
              <p:nvPr/>
            </p:nvSpPr>
            <p:spPr>
              <a:xfrm>
                <a:off x="6948746" y="2285094"/>
                <a:ext cx="565223" cy="1130372"/>
              </a:xfrm>
              <a:custGeom>
                <a:avLst/>
                <a:gdLst>
                  <a:gd name="connsiteX0" fmla="*/ 565223 w 565223"/>
                  <a:gd name="connsiteY0" fmla="*/ 0 h 1130372"/>
                  <a:gd name="connsiteX1" fmla="*/ 565223 w 565223"/>
                  <a:gd name="connsiteY1" fmla="*/ 74353 h 1130372"/>
                  <a:gd name="connsiteX2" fmla="*/ 465326 w 565223"/>
                  <a:gd name="connsiteY2" fmla="*/ 84423 h 1130372"/>
                  <a:gd name="connsiteX3" fmla="*/ 68959 w 565223"/>
                  <a:gd name="connsiteY3" fmla="*/ 570749 h 1130372"/>
                  <a:gd name="connsiteX4" fmla="*/ 465326 w 565223"/>
                  <a:gd name="connsiteY4" fmla="*/ 1057075 h 1130372"/>
                  <a:gd name="connsiteX5" fmla="*/ 557152 w 565223"/>
                  <a:gd name="connsiteY5" fmla="*/ 1066332 h 1130372"/>
                  <a:gd name="connsiteX6" fmla="*/ 556120 w 565223"/>
                  <a:gd name="connsiteY6" fmla="*/ 1130372 h 1130372"/>
                  <a:gd name="connsiteX7" fmla="*/ 18 w 565223"/>
                  <a:gd name="connsiteY7" fmla="*/ 560671 h 1130372"/>
                  <a:gd name="connsiteX8" fmla="*/ 565223 w 565223"/>
                  <a:gd name="connsiteY8" fmla="*/ 0 h 113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5223" h="1130372">
                    <a:moveTo>
                      <a:pt x="565223" y="0"/>
                    </a:moveTo>
                    <a:lnTo>
                      <a:pt x="565223" y="74353"/>
                    </a:lnTo>
                    <a:lnTo>
                      <a:pt x="465326" y="84423"/>
                    </a:lnTo>
                    <a:cubicBezTo>
                      <a:pt x="239120" y="130712"/>
                      <a:pt x="68959" y="330859"/>
                      <a:pt x="68959" y="570749"/>
                    </a:cubicBezTo>
                    <a:cubicBezTo>
                      <a:pt x="68959" y="810639"/>
                      <a:pt x="239120" y="1010786"/>
                      <a:pt x="465326" y="1057075"/>
                    </a:cubicBezTo>
                    <a:lnTo>
                      <a:pt x="557152" y="1066332"/>
                    </a:lnTo>
                    <a:lnTo>
                      <a:pt x="556120" y="1130372"/>
                    </a:lnTo>
                    <a:cubicBezTo>
                      <a:pt x="245772" y="1125373"/>
                      <a:pt x="-2481" y="871049"/>
                      <a:pt x="18" y="560671"/>
                    </a:cubicBezTo>
                    <a:cubicBezTo>
                      <a:pt x="2518" y="250293"/>
                      <a:pt x="254835" y="0"/>
                      <a:pt x="565223" y="0"/>
                    </a:cubicBezTo>
                    <a:close/>
                  </a:path>
                </a:pathLst>
              </a:cu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Agrupar 52">
              <a:extLst>
                <a:ext uri="{FF2B5EF4-FFF2-40B4-BE49-F238E27FC236}">
                  <a16:creationId xmlns="" xmlns:a16="http://schemas.microsoft.com/office/drawing/2014/main" id="{CED2FBEA-A000-4639-9C71-CB2D033ECC53}"/>
                </a:ext>
              </a:extLst>
            </p:cNvPr>
            <p:cNvGrpSpPr/>
            <p:nvPr/>
          </p:nvGrpSpPr>
          <p:grpSpPr>
            <a:xfrm rot="1367751">
              <a:off x="5712618" y="2637141"/>
              <a:ext cx="1934096" cy="1183007"/>
              <a:chOff x="5346622" y="4798692"/>
              <a:chExt cx="1934096" cy="1183007"/>
            </a:xfrm>
          </p:grpSpPr>
          <p:sp>
            <p:nvSpPr>
              <p:cNvPr id="13" name="Retângulo: Cantos Arredondados 43">
                <a:extLst>
                  <a:ext uri="{FF2B5EF4-FFF2-40B4-BE49-F238E27FC236}">
                    <a16:creationId xmlns="" xmlns:a16="http://schemas.microsoft.com/office/drawing/2014/main" id="{935E1078-7E4F-4D81-A29C-06AE0B308F99}"/>
                  </a:ext>
                </a:extLst>
              </p:cNvPr>
              <p:cNvSpPr/>
              <p:nvPr/>
            </p:nvSpPr>
            <p:spPr>
              <a:xfrm rot="16200000" flipV="1">
                <a:off x="4777979" y="5367335"/>
                <a:ext cx="1183005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44">
                <a:extLst>
                  <a:ext uri="{FF2B5EF4-FFF2-40B4-BE49-F238E27FC236}">
                    <a16:creationId xmlns="" xmlns:a16="http://schemas.microsoft.com/office/drawing/2014/main" id="{362AA42A-C925-499C-8A2A-00D8CFAA8EC3}"/>
                  </a:ext>
                </a:extLst>
              </p:cNvPr>
              <p:cNvSpPr/>
              <p:nvPr/>
            </p:nvSpPr>
            <p:spPr>
              <a:xfrm>
                <a:off x="5386432" y="5935980"/>
                <a:ext cx="1894286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="" xmlns:a16="http://schemas.microsoft.com/office/drawing/2014/main" id="{AB9F52CB-BAD1-4109-8FB0-B4B761B0A458}"/>
                  </a:ext>
                </a:extLst>
              </p:cNvPr>
              <p:cNvSpPr/>
              <p:nvPr/>
            </p:nvSpPr>
            <p:spPr>
              <a:xfrm>
                <a:off x="5514861" y="5343525"/>
                <a:ext cx="298525" cy="459802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="" xmlns:a16="http://schemas.microsoft.com/office/drawing/2014/main" id="{50836BD2-34DC-4080-9DED-7E87AE1B68FC}"/>
                  </a:ext>
                </a:extLst>
              </p:cNvPr>
              <p:cNvSpPr/>
              <p:nvPr/>
            </p:nvSpPr>
            <p:spPr>
              <a:xfrm>
                <a:off x="5813386" y="5465444"/>
                <a:ext cx="298525" cy="337883"/>
              </a:xfrm>
              <a:prstGeom prst="rect">
                <a:avLst/>
              </a:prstGeom>
              <a:solidFill>
                <a:srgbClr val="C19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="" xmlns:a16="http://schemas.microsoft.com/office/drawing/2014/main" id="{012E5920-ED13-449A-8146-547EA4F7B84D}"/>
                  </a:ext>
                </a:extLst>
              </p:cNvPr>
              <p:cNvSpPr/>
              <p:nvPr/>
            </p:nvSpPr>
            <p:spPr>
              <a:xfrm>
                <a:off x="6111910" y="4930138"/>
                <a:ext cx="298525" cy="87319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="" xmlns:a16="http://schemas.microsoft.com/office/drawing/2014/main" id="{0CB2364E-131E-4BF1-8595-5EECBF6E212A}"/>
                  </a:ext>
                </a:extLst>
              </p:cNvPr>
              <p:cNvSpPr/>
              <p:nvPr/>
            </p:nvSpPr>
            <p:spPr>
              <a:xfrm>
                <a:off x="6410435" y="4838696"/>
                <a:ext cx="298525" cy="964629"/>
              </a:xfrm>
              <a:prstGeom prst="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="" xmlns:a16="http://schemas.microsoft.com/office/drawing/2014/main" id="{E0F8B7C4-A7C9-4D59-8E09-7EA6624828AF}"/>
                  </a:ext>
                </a:extLst>
              </p:cNvPr>
              <p:cNvSpPr/>
              <p:nvPr/>
            </p:nvSpPr>
            <p:spPr>
              <a:xfrm>
                <a:off x="6708961" y="4975856"/>
                <a:ext cx="298525" cy="827469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3529356" y="3691296"/>
              <a:ext cx="1749287" cy="1749290"/>
              <a:chOff x="3742945" y="3459969"/>
              <a:chExt cx="1749287" cy="1749290"/>
            </a:xfrm>
          </p:grpSpPr>
          <p:sp>
            <p:nvSpPr>
              <p:cNvPr id="5" name="Elipse 4">
                <a:extLst>
                  <a:ext uri="{FF2B5EF4-FFF2-40B4-BE49-F238E27FC236}">
                    <a16:creationId xmlns="" xmlns:a16="http://schemas.microsoft.com/office/drawing/2014/main" id="{97BAADA3-8958-4B81-A9AD-4BD804FFCDF5}"/>
                  </a:ext>
                </a:extLst>
              </p:cNvPr>
              <p:cNvSpPr/>
              <p:nvPr/>
            </p:nvSpPr>
            <p:spPr>
              <a:xfrm>
                <a:off x="3742945" y="3459972"/>
                <a:ext cx="1749287" cy="1749287"/>
              </a:xfrm>
              <a:prstGeom prst="ellipse">
                <a:avLst/>
              </a:pr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Pizza 28"/>
              <p:cNvSpPr/>
              <p:nvPr/>
            </p:nvSpPr>
            <p:spPr>
              <a:xfrm>
                <a:off x="3742945" y="3459971"/>
                <a:ext cx="1749287" cy="1749287"/>
              </a:xfrm>
              <a:prstGeom prst="pie">
                <a:avLst>
                  <a:gd name="adj1" fmla="val 8138422"/>
                  <a:gd name="adj2" fmla="val 16200000"/>
                </a:avLst>
              </a:prstGeom>
              <a:solidFill>
                <a:srgbClr val="934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izza 29"/>
              <p:cNvSpPr/>
              <p:nvPr/>
            </p:nvSpPr>
            <p:spPr>
              <a:xfrm>
                <a:off x="3742945" y="3459972"/>
                <a:ext cx="1749287" cy="1749287"/>
              </a:xfrm>
              <a:prstGeom prst="pie">
                <a:avLst>
                  <a:gd name="adj1" fmla="val 11284478"/>
                  <a:gd name="adj2" fmla="val 16200000"/>
                </a:avLst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zza 30"/>
              <p:cNvSpPr/>
              <p:nvPr/>
            </p:nvSpPr>
            <p:spPr>
              <a:xfrm>
                <a:off x="3742945" y="3459970"/>
                <a:ext cx="1749287" cy="1749287"/>
              </a:xfrm>
              <a:prstGeom prst="pie">
                <a:avLst>
                  <a:gd name="adj1" fmla="val 13090784"/>
                  <a:gd name="adj2" fmla="val 16200000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izza 31"/>
              <p:cNvSpPr/>
              <p:nvPr/>
            </p:nvSpPr>
            <p:spPr>
              <a:xfrm>
                <a:off x="3742945" y="3459969"/>
                <a:ext cx="1749287" cy="1749287"/>
              </a:xfrm>
              <a:prstGeom prst="pie">
                <a:avLst>
                  <a:gd name="adj1" fmla="val 14324800"/>
                  <a:gd name="adj2" fmla="val 16200000"/>
                </a:avLst>
              </a:prstGeom>
              <a:solidFill>
                <a:srgbClr val="CBA9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914048" y="602436"/>
            <a:ext cx="5476011" cy="5597169"/>
            <a:chOff x="1914048" y="602436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914048" y="602436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 rot="17875225">
              <a:off x="3281191" y="1510594"/>
              <a:ext cx="1991142" cy="1995584"/>
              <a:chOff x="4211960" y="2231496"/>
              <a:chExt cx="362609" cy="363418"/>
            </a:xfrm>
          </p:grpSpPr>
          <p:sp>
            <p:nvSpPr>
              <p:cNvPr id="12" name="Retângulo 11"/>
              <p:cNvSpPr/>
              <p:nvPr/>
            </p:nvSpPr>
            <p:spPr>
              <a:xfrm>
                <a:off x="4342187" y="2231496"/>
                <a:ext cx="102155" cy="363418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4211960" y="2362133"/>
                <a:ext cx="362609" cy="102143"/>
              </a:xfrm>
              <a:prstGeom prst="rect">
                <a:avLst/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 rot="1987061">
              <a:off x="4450450" y="2894891"/>
              <a:ext cx="1610020" cy="2238799"/>
              <a:chOff x="3832556" y="3093639"/>
              <a:chExt cx="1610020" cy="2238799"/>
            </a:xfrm>
          </p:grpSpPr>
          <p:sp>
            <p:nvSpPr>
              <p:cNvPr id="11" name="Retângulo 10"/>
              <p:cNvSpPr/>
              <p:nvPr/>
            </p:nvSpPr>
            <p:spPr>
              <a:xfrm rot="16200000">
                <a:off x="4357091" y="4246953"/>
                <a:ext cx="560949" cy="161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Retângulo 14"/>
              <p:cNvSpPr/>
              <p:nvPr/>
            </p:nvSpPr>
            <p:spPr>
              <a:xfrm rot="16200000">
                <a:off x="4042734" y="3932597"/>
                <a:ext cx="2238799" cy="5608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14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o 99"/>
          <p:cNvGrpSpPr/>
          <p:nvPr/>
        </p:nvGrpSpPr>
        <p:grpSpPr>
          <a:xfrm>
            <a:off x="2296089" y="578448"/>
            <a:ext cx="5476011" cy="5597169"/>
            <a:chOff x="3971369" y="1099318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3971369" y="1099318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20747020">
              <a:off x="4897585" y="2321190"/>
              <a:ext cx="1440160" cy="2105806"/>
              <a:chOff x="3419872" y="2259298"/>
              <a:chExt cx="1440160" cy="2105806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419872" y="2420888"/>
                <a:ext cx="1440160" cy="1944216"/>
              </a:xfrm>
              <a:prstGeom prst="roundRect">
                <a:avLst>
                  <a:gd name="adj" fmla="val 6085"/>
                </a:avLst>
              </a:prstGeom>
              <a:solidFill>
                <a:srgbClr val="DC8D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3563888" y="2564904"/>
                <a:ext cx="1152128" cy="1656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3743908" y="2420888"/>
                <a:ext cx="792088" cy="21602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osca 9"/>
              <p:cNvSpPr/>
              <p:nvPr/>
            </p:nvSpPr>
            <p:spPr>
              <a:xfrm>
                <a:off x="3959932" y="2259298"/>
                <a:ext cx="360040" cy="360040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Quadro 10"/>
              <p:cNvSpPr/>
              <p:nvPr/>
            </p:nvSpPr>
            <p:spPr>
              <a:xfrm>
                <a:off x="3684972" y="2813042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Quadro 11"/>
              <p:cNvSpPr/>
              <p:nvPr/>
            </p:nvSpPr>
            <p:spPr>
              <a:xfrm>
                <a:off x="3684972" y="3152204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Quadro 12"/>
              <p:cNvSpPr/>
              <p:nvPr/>
            </p:nvSpPr>
            <p:spPr>
              <a:xfrm>
                <a:off x="3684972" y="3482349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Quadro 13"/>
              <p:cNvSpPr/>
              <p:nvPr/>
            </p:nvSpPr>
            <p:spPr>
              <a:xfrm>
                <a:off x="3684972" y="3789040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tângulo 14"/>
              <p:cNvSpPr/>
              <p:nvPr/>
            </p:nvSpPr>
            <p:spPr>
              <a:xfrm>
                <a:off x="4067944" y="2910578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14"/>
              <p:cNvSpPr/>
              <p:nvPr/>
            </p:nvSpPr>
            <p:spPr>
              <a:xfrm>
                <a:off x="4067944" y="3249740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14"/>
              <p:cNvSpPr/>
              <p:nvPr/>
            </p:nvSpPr>
            <p:spPr>
              <a:xfrm>
                <a:off x="4067944" y="3579885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14"/>
              <p:cNvSpPr/>
              <p:nvPr/>
            </p:nvSpPr>
            <p:spPr>
              <a:xfrm>
                <a:off x="4067944" y="3886576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 rot="2052759">
              <a:off x="7077558" y="1721144"/>
              <a:ext cx="1080120" cy="2046152"/>
              <a:chOff x="2231737" y="1896772"/>
              <a:chExt cx="1080120" cy="2046152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2663788" y="3726900"/>
                <a:ext cx="216024" cy="21602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2483768" y="3212976"/>
                <a:ext cx="576064" cy="648072"/>
              </a:xfrm>
              <a:prstGeom prst="roundRect">
                <a:avLst>
                  <a:gd name="adj" fmla="val 22868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2447763" y="3318499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447762" y="349229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2447761" y="365165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37"/>
              <p:cNvSpPr/>
              <p:nvPr/>
            </p:nvSpPr>
            <p:spPr>
              <a:xfrm>
                <a:off x="2429762" y="2370952"/>
                <a:ext cx="684076" cy="908081"/>
              </a:xfrm>
              <a:prstGeom prst="roundRect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231737" y="1896772"/>
                <a:ext cx="1080120" cy="1173300"/>
              </a:xfrm>
              <a:prstGeom prst="ellipse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2447763" y="2065834"/>
                <a:ext cx="702188" cy="709736"/>
                <a:chOff x="4499992" y="2655304"/>
                <a:chExt cx="828092" cy="836993"/>
              </a:xfrm>
            </p:grpSpPr>
            <p:sp>
              <p:nvSpPr>
                <p:cNvPr id="41" name="Arco 40"/>
                <p:cNvSpPr/>
                <p:nvPr/>
              </p:nvSpPr>
              <p:spPr>
                <a:xfrm>
                  <a:off x="4499992" y="2691308"/>
                  <a:ext cx="792088" cy="800989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5256076" y="3072298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/>
                <p:cNvSpPr/>
                <p:nvPr/>
              </p:nvSpPr>
              <p:spPr>
                <a:xfrm>
                  <a:off x="4860032" y="2655304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" name="Grupo 98"/>
            <p:cNvGrpSpPr/>
            <p:nvPr/>
          </p:nvGrpSpPr>
          <p:grpSpPr>
            <a:xfrm>
              <a:off x="6558782" y="4146135"/>
              <a:ext cx="1855430" cy="2040350"/>
              <a:chOff x="6211828" y="3724174"/>
              <a:chExt cx="2291864" cy="2482561"/>
            </a:xfrm>
          </p:grpSpPr>
          <p:grpSp>
            <p:nvGrpSpPr>
              <p:cNvPr id="57" name="Grupo 56"/>
              <p:cNvGrpSpPr/>
              <p:nvPr/>
            </p:nvGrpSpPr>
            <p:grpSpPr>
              <a:xfrm rot="1546403">
                <a:off x="6221008" y="3724174"/>
                <a:ext cx="2282684" cy="2302729"/>
                <a:chOff x="1056268" y="1632631"/>
                <a:chExt cx="2282684" cy="2302729"/>
              </a:xfrm>
            </p:grpSpPr>
            <p:grpSp>
              <p:nvGrpSpPr>
                <p:cNvPr id="31" name="Grupo 30"/>
                <p:cNvGrpSpPr/>
                <p:nvPr/>
              </p:nvGrpSpPr>
              <p:grpSpPr>
                <a:xfrm>
                  <a:off x="1507186" y="1632631"/>
                  <a:ext cx="1368152" cy="2302729"/>
                  <a:chOff x="-36512" y="4303965"/>
                  <a:chExt cx="1368152" cy="2302729"/>
                </a:xfrm>
              </p:grpSpPr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-3651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Retângulo de cantos arredondados 31"/>
                  <p:cNvSpPr/>
                  <p:nvPr/>
                </p:nvSpPr>
                <p:spPr>
                  <a:xfrm>
                    <a:off x="53955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Retângulo de cantos arredondados 38"/>
                  <p:cNvSpPr/>
                  <p:nvPr/>
                </p:nvSpPr>
                <p:spPr>
                  <a:xfrm>
                    <a:off x="539552" y="4424013"/>
                    <a:ext cx="108012" cy="2051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12" h="2051372">
                        <a:moveTo>
                          <a:pt x="108012" y="0"/>
                        </a:moveTo>
                        <a:lnTo>
                          <a:pt x="108012" y="2051372"/>
                        </a:lnTo>
                        <a:cubicBezTo>
                          <a:pt x="40752" y="1981207"/>
                          <a:pt x="0" y="1885866"/>
                          <a:pt x="0" y="1781006"/>
                        </a:cubicBezTo>
                        <a:lnTo>
                          <a:pt x="0" y="270365"/>
                        </a:lnTo>
                        <a:cubicBezTo>
                          <a:pt x="0" y="165506"/>
                          <a:pt x="40752" y="70164"/>
                          <a:pt x="108012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2" name="Retângulo de cantos arredondados 51"/>
                <p:cNvSpPr/>
                <p:nvPr/>
              </p:nvSpPr>
              <p:spPr>
                <a:xfrm>
                  <a:off x="142626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de cantos arredondados 53"/>
                <p:cNvSpPr/>
                <p:nvPr/>
              </p:nvSpPr>
              <p:spPr>
                <a:xfrm>
                  <a:off x="255577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 de cantos arredondados 54"/>
                <p:cNvSpPr/>
                <p:nvPr/>
              </p:nvSpPr>
              <p:spPr>
                <a:xfrm>
                  <a:off x="129116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>
                  <a:off x="269979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52"/>
                <p:cNvSpPr/>
                <p:nvPr/>
              </p:nvSpPr>
              <p:spPr>
                <a:xfrm>
                  <a:off x="1156058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1056268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lipse 58"/>
                <p:cNvSpPr/>
                <p:nvPr/>
              </p:nvSpPr>
              <p:spPr>
                <a:xfrm>
                  <a:off x="2771800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/>
                <p:cNvSpPr/>
                <p:nvPr/>
              </p:nvSpPr>
              <p:spPr>
                <a:xfrm>
                  <a:off x="2708704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1" name="Grupo 60"/>
              <p:cNvGrpSpPr/>
              <p:nvPr/>
            </p:nvGrpSpPr>
            <p:grpSpPr>
              <a:xfrm rot="19343251">
                <a:off x="6525737" y="3941732"/>
                <a:ext cx="671658" cy="679206"/>
                <a:chOff x="3264675" y="2216103"/>
                <a:chExt cx="671658" cy="679206"/>
              </a:xfrm>
            </p:grpSpPr>
            <p:sp>
              <p:nvSpPr>
                <p:cNvPr id="63" name="Arco 62"/>
                <p:cNvSpPr/>
                <p:nvPr/>
              </p:nvSpPr>
              <p:spPr>
                <a:xfrm rot="2052759">
                  <a:off x="3264675" y="2216103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64"/>
                <p:cNvSpPr/>
                <p:nvPr/>
              </p:nvSpPr>
              <p:spPr>
                <a:xfrm rot="2052759">
                  <a:off x="3760921" y="2244340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7" name="Grupo 66"/>
              <p:cNvGrpSpPr/>
              <p:nvPr/>
            </p:nvGrpSpPr>
            <p:grpSpPr>
              <a:xfrm rot="6583570">
                <a:off x="6215602" y="4586497"/>
                <a:ext cx="671658" cy="679206"/>
                <a:chOff x="3264675" y="2216102"/>
                <a:chExt cx="671658" cy="679206"/>
              </a:xfrm>
            </p:grpSpPr>
            <p:sp>
              <p:nvSpPr>
                <p:cNvPr id="68" name="Arco 6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1" name="Grupo 70"/>
              <p:cNvGrpSpPr/>
              <p:nvPr/>
            </p:nvGrpSpPr>
            <p:grpSpPr>
              <a:xfrm rot="6583570">
                <a:off x="6576416" y="4793040"/>
                <a:ext cx="615176" cy="622089"/>
                <a:chOff x="3264675" y="2216102"/>
                <a:chExt cx="671658" cy="679206"/>
              </a:xfrm>
            </p:grpSpPr>
            <p:sp>
              <p:nvSpPr>
                <p:cNvPr id="72" name="Arco 7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5" name="Grupo 74"/>
              <p:cNvGrpSpPr/>
              <p:nvPr/>
            </p:nvGrpSpPr>
            <p:grpSpPr>
              <a:xfrm rot="19085578">
                <a:off x="6708896" y="4466370"/>
                <a:ext cx="671658" cy="679206"/>
                <a:chOff x="3264675" y="2216102"/>
                <a:chExt cx="671658" cy="679206"/>
              </a:xfrm>
            </p:grpSpPr>
            <p:sp>
              <p:nvSpPr>
                <p:cNvPr id="76" name="Arco 7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 rot="9646403">
                <a:off x="7246493" y="4910068"/>
                <a:ext cx="671658" cy="679206"/>
                <a:chOff x="3264675" y="2216102"/>
                <a:chExt cx="671658" cy="679206"/>
              </a:xfrm>
            </p:grpSpPr>
            <p:sp>
              <p:nvSpPr>
                <p:cNvPr id="84" name="Arco 83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Grupo 86"/>
              <p:cNvGrpSpPr/>
              <p:nvPr/>
            </p:nvGrpSpPr>
            <p:grpSpPr>
              <a:xfrm rot="19085578">
                <a:off x="7717771" y="4502604"/>
                <a:ext cx="671658" cy="679206"/>
                <a:chOff x="3264675" y="2216102"/>
                <a:chExt cx="671658" cy="679206"/>
              </a:xfrm>
            </p:grpSpPr>
            <p:sp>
              <p:nvSpPr>
                <p:cNvPr id="88" name="Arco 8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1" name="Grupo 90"/>
              <p:cNvGrpSpPr/>
              <p:nvPr/>
            </p:nvGrpSpPr>
            <p:grpSpPr>
              <a:xfrm rot="7738672">
                <a:off x="7569261" y="4074133"/>
                <a:ext cx="671658" cy="679206"/>
                <a:chOff x="3264675" y="2216102"/>
                <a:chExt cx="671658" cy="679206"/>
              </a:xfrm>
            </p:grpSpPr>
            <p:sp>
              <p:nvSpPr>
                <p:cNvPr id="92" name="Arco 9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4"/>
              <p:cNvGrpSpPr/>
              <p:nvPr/>
            </p:nvGrpSpPr>
            <p:grpSpPr>
              <a:xfrm rot="18703142">
                <a:off x="7411593" y="5531303"/>
                <a:ext cx="671658" cy="679206"/>
                <a:chOff x="3264675" y="2216102"/>
                <a:chExt cx="671658" cy="679206"/>
              </a:xfrm>
            </p:grpSpPr>
            <p:sp>
              <p:nvSpPr>
                <p:cNvPr id="96" name="Arco 9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Elipse 9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3280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/>
          <p:cNvGrpSpPr/>
          <p:nvPr/>
        </p:nvGrpSpPr>
        <p:grpSpPr>
          <a:xfrm>
            <a:off x="2057371" y="518712"/>
            <a:ext cx="5476011" cy="5597169"/>
            <a:chOff x="4815881" y="532565"/>
            <a:chExt cx="5476011" cy="5597169"/>
          </a:xfrm>
        </p:grpSpPr>
        <p:grpSp>
          <p:nvGrpSpPr>
            <p:cNvPr id="82" name="Grupo 81"/>
            <p:cNvGrpSpPr/>
            <p:nvPr/>
          </p:nvGrpSpPr>
          <p:grpSpPr>
            <a:xfrm>
              <a:off x="4815881" y="532565"/>
              <a:ext cx="5476011" cy="5597169"/>
              <a:chOff x="1403355" y="560444"/>
              <a:chExt cx="5476011" cy="5597169"/>
            </a:xfrm>
          </p:grpSpPr>
          <p:sp>
            <p:nvSpPr>
              <p:cNvPr id="137" name="Elipse 136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1419471" y="697718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1403355" y="560444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1" name="Grupo 80"/>
            <p:cNvGrpSpPr/>
            <p:nvPr/>
          </p:nvGrpSpPr>
          <p:grpSpPr>
            <a:xfrm>
              <a:off x="5310236" y="1569793"/>
              <a:ext cx="4519969" cy="3315281"/>
              <a:chOff x="2997399" y="1218548"/>
              <a:chExt cx="5533587" cy="4058744"/>
            </a:xfrm>
          </p:grpSpPr>
          <p:grpSp>
            <p:nvGrpSpPr>
              <p:cNvPr id="75" name="Grupo 74"/>
              <p:cNvGrpSpPr/>
              <p:nvPr/>
            </p:nvGrpSpPr>
            <p:grpSpPr>
              <a:xfrm>
                <a:off x="4307643" y="2208507"/>
                <a:ext cx="3215099" cy="3068785"/>
                <a:chOff x="4307643" y="2208507"/>
                <a:chExt cx="3215099" cy="3068785"/>
              </a:xfrm>
            </p:grpSpPr>
            <p:grpSp>
              <p:nvGrpSpPr>
                <p:cNvPr id="1025" name="Grupo 1024"/>
                <p:cNvGrpSpPr/>
                <p:nvPr/>
              </p:nvGrpSpPr>
              <p:grpSpPr>
                <a:xfrm>
                  <a:off x="4307643" y="2208507"/>
                  <a:ext cx="3215099" cy="3068785"/>
                  <a:chOff x="5345025" y="2498008"/>
                  <a:chExt cx="3215099" cy="3068785"/>
                </a:xfrm>
              </p:grpSpPr>
              <p:grpSp>
                <p:nvGrpSpPr>
                  <p:cNvPr id="2" name="Grupo 1"/>
                  <p:cNvGrpSpPr/>
                  <p:nvPr/>
                </p:nvGrpSpPr>
                <p:grpSpPr>
                  <a:xfrm>
                    <a:off x="6166691" y="2498008"/>
                    <a:ext cx="1800200" cy="2667061"/>
                    <a:chOff x="4932040" y="2276872"/>
                    <a:chExt cx="1800200" cy="2881145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grpSp>
                  <p:nvGrpSpPr>
                    <p:cNvPr id="3" name="Grupo 2"/>
                    <p:cNvGrpSpPr/>
                    <p:nvPr/>
                  </p:nvGrpSpPr>
                  <p:grpSpPr>
                    <a:xfrm>
                      <a:off x="4932040" y="2276872"/>
                      <a:ext cx="1800200" cy="2881145"/>
                      <a:chOff x="2289158" y="-972054"/>
                      <a:chExt cx="4467298" cy="7149725"/>
                    </a:xfrm>
                  </p:grpSpPr>
                  <p:grpSp>
                    <p:nvGrpSpPr>
                      <p:cNvPr id="6" name="Grupo 5"/>
                      <p:cNvGrpSpPr/>
                      <p:nvPr/>
                    </p:nvGrpSpPr>
                    <p:grpSpPr>
                      <a:xfrm flipH="1">
                        <a:off x="4638586" y="-95909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46" name="Grupo 45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51" name="Retângulo de cantos arredondados 50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2" name="Retângulo de cantos arredondados 51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3" name="Elipse 52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47" name="Grupo 46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8" name="Retângulo de cantos arredondados 47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9" name="Retângulo de cantos arredondados 48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0" name="Elipse 49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7" name="Grupo 6"/>
                      <p:cNvGrpSpPr/>
                      <p:nvPr/>
                    </p:nvGrpSpPr>
                    <p:grpSpPr>
                      <a:xfrm>
                        <a:off x="3044428" y="-97205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38" name="Grupo 37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43" name="Retângulo de cantos arredondados 42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4" name="Retângulo de cantos arredondados 43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5" name="Elipse 44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39" name="Grupo 38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0" name="Retângulo de cantos arredondados 39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1" name="Retângulo de cantos arredondados 40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2" name="Elipse 41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8" name="Grupo 7"/>
                      <p:cNvGrpSpPr/>
                      <p:nvPr/>
                    </p:nvGrpSpPr>
                    <p:grpSpPr>
                      <a:xfrm>
                        <a:off x="2289158" y="-649841"/>
                        <a:ext cx="4467298" cy="6827512"/>
                        <a:chOff x="2289158" y="-649841"/>
                        <a:chExt cx="4467298" cy="6827512"/>
                      </a:xfrm>
                    </p:grpSpPr>
                    <p:grpSp>
                      <p:nvGrpSpPr>
                        <p:cNvPr id="9" name="Grupo 8"/>
                        <p:cNvGrpSpPr/>
                        <p:nvPr/>
                      </p:nvGrpSpPr>
                      <p:grpSpPr>
                        <a:xfrm rot="3902623">
                          <a:off x="4913975" y="3772173"/>
                          <a:ext cx="746051" cy="2938911"/>
                          <a:chOff x="6804246" y="1683538"/>
                          <a:chExt cx="1008112" cy="4101862"/>
                        </a:xfrm>
                      </p:grpSpPr>
                      <p:sp>
                        <p:nvSpPr>
                          <p:cNvPr id="33" name="Elipse 32"/>
                          <p:cNvSpPr/>
                          <p:nvPr/>
                        </p:nvSpPr>
                        <p:spPr>
                          <a:xfrm rot="16200000">
                            <a:off x="5257373" y="3230414"/>
                            <a:ext cx="4101862" cy="1008112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4" name="Elipse 81"/>
                          <p:cNvSpPr/>
                          <p:nvPr/>
                        </p:nvSpPr>
                        <p:spPr>
                          <a:xfrm rot="5400000">
                            <a:off x="6990336" y="4604262"/>
                            <a:ext cx="629180" cy="87094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870945">
                                <a:moveTo>
                                  <a:pt x="0" y="432096"/>
                                </a:moveTo>
                                <a:cubicBezTo>
                                  <a:pt x="0" y="275708"/>
                                  <a:pt x="13474" y="128478"/>
                                  <a:pt x="38846" y="0"/>
                                </a:cubicBezTo>
                                <a:cubicBezTo>
                                  <a:pt x="258046" y="30731"/>
                                  <a:pt x="451424" y="71713"/>
                                  <a:pt x="609224" y="120406"/>
                                </a:cubicBezTo>
                                <a:cubicBezTo>
                                  <a:pt x="622575" y="217583"/>
                                  <a:pt x="629180" y="322595"/>
                                  <a:pt x="629180" y="432096"/>
                                </a:cubicBezTo>
                                <a:cubicBezTo>
                                  <a:pt x="629180" y="544296"/>
                                  <a:pt x="622245" y="651781"/>
                                  <a:pt x="608456" y="750980"/>
                                </a:cubicBezTo>
                                <a:cubicBezTo>
                                  <a:pt x="451097" y="799462"/>
                                  <a:pt x="258431" y="840296"/>
                                  <a:pt x="40106" y="870945"/>
                                </a:cubicBezTo>
                                <a:cubicBezTo>
                                  <a:pt x="13950" y="740876"/>
                                  <a:pt x="0" y="591227"/>
                                  <a:pt x="0" y="43209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5" name="Elipse 82"/>
                          <p:cNvSpPr/>
                          <p:nvPr/>
                        </p:nvSpPr>
                        <p:spPr>
                          <a:xfrm rot="5400000">
                            <a:off x="6993713" y="3589918"/>
                            <a:ext cx="629180" cy="100346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1003466">
                                <a:moveTo>
                                  <a:pt x="0" y="501734"/>
                                </a:moveTo>
                                <a:cubicBezTo>
                                  <a:pt x="0" y="316451"/>
                                  <a:pt x="18912" y="144023"/>
                                  <a:pt x="51834" y="0"/>
                                </a:cubicBezTo>
                                <a:cubicBezTo>
                                  <a:pt x="235701" y="228"/>
                                  <a:pt x="413245" y="8210"/>
                                  <a:pt x="581364" y="21544"/>
                                </a:cubicBezTo>
                                <a:cubicBezTo>
                                  <a:pt x="612078" y="160968"/>
                                  <a:pt x="629180" y="325538"/>
                                  <a:pt x="629180" y="501734"/>
                                </a:cubicBezTo>
                                <a:cubicBezTo>
                                  <a:pt x="629180" y="677929"/>
                                  <a:pt x="612078" y="842498"/>
                                  <a:pt x="581365" y="981922"/>
                                </a:cubicBezTo>
                                <a:cubicBezTo>
                                  <a:pt x="413246" y="995256"/>
                                  <a:pt x="235701" y="1003238"/>
                                  <a:pt x="51834" y="1003466"/>
                                </a:cubicBezTo>
                                <a:cubicBezTo>
                                  <a:pt x="18912" y="859444"/>
                                  <a:pt x="0" y="687016"/>
                                  <a:pt x="0" y="501734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6" name="Elipse 83"/>
                          <p:cNvSpPr/>
                          <p:nvPr/>
                        </p:nvSpPr>
                        <p:spPr>
                          <a:xfrm rot="5400000">
                            <a:off x="6990242" y="2670999"/>
                            <a:ext cx="629180" cy="993054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993054">
                                <a:moveTo>
                                  <a:pt x="0" y="496526"/>
                                </a:moveTo>
                                <a:cubicBezTo>
                                  <a:pt x="0" y="328839"/>
                                  <a:pt x="15491" y="171681"/>
                                  <a:pt x="43998" y="36805"/>
                                </a:cubicBezTo>
                                <a:cubicBezTo>
                                  <a:pt x="211354" y="17910"/>
                                  <a:pt x="390655" y="4818"/>
                                  <a:pt x="578317" y="0"/>
                                </a:cubicBezTo>
                                <a:cubicBezTo>
                                  <a:pt x="610716" y="142929"/>
                                  <a:pt x="629180" y="313452"/>
                                  <a:pt x="629180" y="496526"/>
                                </a:cubicBezTo>
                                <a:cubicBezTo>
                                  <a:pt x="629180" y="679600"/>
                                  <a:pt x="610716" y="850124"/>
                                  <a:pt x="578317" y="993054"/>
                                </a:cubicBezTo>
                                <a:cubicBezTo>
                                  <a:pt x="390655" y="988236"/>
                                  <a:pt x="211354" y="975143"/>
                                  <a:pt x="43999" y="956249"/>
                                </a:cubicBezTo>
                                <a:cubicBezTo>
                                  <a:pt x="15491" y="821372"/>
                                  <a:pt x="0" y="664214"/>
                                  <a:pt x="0" y="49652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7" name="Elipse 84"/>
                          <p:cNvSpPr/>
                          <p:nvPr/>
                        </p:nvSpPr>
                        <p:spPr>
                          <a:xfrm rot="5400000">
                            <a:off x="6990357" y="1813858"/>
                            <a:ext cx="629180" cy="794512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794512">
                                <a:moveTo>
                                  <a:pt x="0" y="393900"/>
                                </a:moveTo>
                                <a:cubicBezTo>
                                  <a:pt x="0" y="319919"/>
                                  <a:pt x="3015" y="247987"/>
                                  <a:pt x="9615" y="179164"/>
                                </a:cubicBezTo>
                                <a:cubicBezTo>
                                  <a:pt x="147198" y="107923"/>
                                  <a:pt x="349547" y="46832"/>
                                  <a:pt x="597458" y="0"/>
                                </a:cubicBezTo>
                                <a:cubicBezTo>
                                  <a:pt x="618213" y="119167"/>
                                  <a:pt x="629180" y="252806"/>
                                  <a:pt x="629180" y="393900"/>
                                </a:cubicBezTo>
                                <a:cubicBezTo>
                                  <a:pt x="629180" y="537655"/>
                                  <a:pt x="617796" y="673671"/>
                                  <a:pt x="596206" y="794512"/>
                                </a:cubicBezTo>
                                <a:cubicBezTo>
                                  <a:pt x="349335" y="747793"/>
                                  <a:pt x="147731" y="686932"/>
                                  <a:pt x="10398" y="615977"/>
                                </a:cubicBezTo>
                                <a:cubicBezTo>
                                  <a:pt x="3234" y="544939"/>
                                  <a:pt x="0" y="470519"/>
                                  <a:pt x="0" y="39390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" name="Elipse 9"/>
                        <p:cNvSpPr/>
                        <p:nvPr/>
                      </p:nvSpPr>
                      <p:spPr>
                        <a:xfrm>
                          <a:off x="2624100" y="524092"/>
                          <a:ext cx="3266514" cy="5445224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" name="Elipse 10"/>
                        <p:cNvSpPr/>
                        <p:nvPr/>
                      </p:nvSpPr>
                      <p:spPr>
                        <a:xfrm>
                          <a:off x="2979548" y="1141055"/>
                          <a:ext cx="2571842" cy="1224136"/>
                        </a:xfrm>
                        <a:prstGeom prst="ellipse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" name="Elipse 11"/>
                        <p:cNvSpPr/>
                        <p:nvPr/>
                      </p:nvSpPr>
                      <p:spPr>
                        <a:xfrm rot="20465158" flipH="1">
                          <a:off x="5495770" y="14055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3" name="Elipse 12"/>
                        <p:cNvSpPr/>
                        <p:nvPr/>
                      </p:nvSpPr>
                      <p:spPr>
                        <a:xfrm rot="1134842">
                          <a:off x="2289158" y="14072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4" name="Lua 13"/>
                        <p:cNvSpPr/>
                        <p:nvPr/>
                      </p:nvSpPr>
                      <p:spPr>
                        <a:xfrm rot="5400000">
                          <a:off x="3545389" y="-1382998"/>
                          <a:ext cx="1440160" cy="2906473"/>
                        </a:xfrm>
                        <a:prstGeom prst="moon">
                          <a:avLst>
                            <a:gd name="adj" fmla="val 87500"/>
                          </a:avLst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5" name="Retângulo de cantos arredondados 33"/>
                        <p:cNvSpPr/>
                        <p:nvPr/>
                      </p:nvSpPr>
                      <p:spPr>
                        <a:xfrm rot="977550" flipH="1">
                          <a:off x="4102025" y="-36117"/>
                          <a:ext cx="1728280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6" name="Retângulo de cantos arredondados 33"/>
                        <p:cNvSpPr/>
                        <p:nvPr/>
                      </p:nvSpPr>
                      <p:spPr>
                        <a:xfrm rot="20622450">
                          <a:off x="2717669" y="-43855"/>
                          <a:ext cx="1673106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7" name="Elipse 71"/>
                        <p:cNvSpPr/>
                        <p:nvPr/>
                      </p:nvSpPr>
                      <p:spPr>
                        <a:xfrm>
                          <a:off x="2625179" y="202007"/>
                          <a:ext cx="3264356" cy="1722409"/>
                        </a:xfrm>
                        <a:custGeom>
                          <a:avLst/>
                          <a:gdLst>
                            <a:gd name="connsiteX0" fmla="*/ 0 w 3744416"/>
                            <a:gd name="connsiteY0" fmla="*/ 647608 h 1295215"/>
                            <a:gd name="connsiteX1" fmla="*/ 1872208 w 3744416"/>
                            <a:gd name="connsiteY1" fmla="*/ 0 h 1295215"/>
                            <a:gd name="connsiteX2" fmla="*/ 3744416 w 3744416"/>
                            <a:gd name="connsiteY2" fmla="*/ 647608 h 1295215"/>
                            <a:gd name="connsiteX3" fmla="*/ 1872208 w 3744416"/>
                            <a:gd name="connsiteY3" fmla="*/ 1295216 h 1295215"/>
                            <a:gd name="connsiteX4" fmla="*/ 0 w 3744416"/>
                            <a:gd name="connsiteY4" fmla="*/ 647608 h 1295215"/>
                            <a:gd name="connsiteX0" fmla="*/ 0 w 3470096"/>
                            <a:gd name="connsiteY0" fmla="*/ 647801 h 1295642"/>
                            <a:gd name="connsiteX1" fmla="*/ 1872208 w 3470096"/>
                            <a:gd name="connsiteY1" fmla="*/ 193 h 1295642"/>
                            <a:gd name="connsiteX2" fmla="*/ 3470096 w 3470096"/>
                            <a:gd name="connsiteY2" fmla="*/ 701141 h 1295642"/>
                            <a:gd name="connsiteX3" fmla="*/ 1872208 w 3470096"/>
                            <a:gd name="connsiteY3" fmla="*/ 1295409 h 1295642"/>
                            <a:gd name="connsiteX4" fmla="*/ 0 w 3470096"/>
                            <a:gd name="connsiteY4" fmla="*/ 647801 h 1295642"/>
                            <a:gd name="connsiteX0" fmla="*/ 0 w 3264356"/>
                            <a:gd name="connsiteY0" fmla="*/ 693332 h 1295225"/>
                            <a:gd name="connsiteX1" fmla="*/ 1666468 w 3264356"/>
                            <a:gd name="connsiteY1" fmla="*/ 4 h 1295225"/>
                            <a:gd name="connsiteX2" fmla="*/ 3264356 w 3264356"/>
                            <a:gd name="connsiteY2" fmla="*/ 700952 h 1295225"/>
                            <a:gd name="connsiteX3" fmla="*/ 1666468 w 3264356"/>
                            <a:gd name="connsiteY3" fmla="*/ 1295220 h 1295225"/>
                            <a:gd name="connsiteX4" fmla="*/ 0 w 3264356"/>
                            <a:gd name="connsiteY4" fmla="*/ 693332 h 12952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3264356" h="1295225">
                              <a:moveTo>
                                <a:pt x="0" y="693332"/>
                              </a:moveTo>
                              <a:cubicBezTo>
                                <a:pt x="0" y="335668"/>
                                <a:pt x="1122409" y="-1266"/>
                                <a:pt x="1666468" y="4"/>
                              </a:cubicBezTo>
                              <a:cubicBezTo>
                                <a:pt x="2210527" y="1274"/>
                                <a:pt x="3264356" y="343288"/>
                                <a:pt x="3264356" y="700952"/>
                              </a:cubicBezTo>
                              <a:cubicBezTo>
                                <a:pt x="3264356" y="1058616"/>
                                <a:pt x="2210527" y="1296490"/>
                                <a:pt x="1666468" y="1295220"/>
                              </a:cubicBezTo>
                              <a:cubicBezTo>
                                <a:pt x="1122409" y="1293950"/>
                                <a:pt x="0" y="1050996"/>
                                <a:pt x="0" y="693332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8" name="Elipse 17"/>
                        <p:cNvSpPr/>
                        <p:nvPr/>
                      </p:nvSpPr>
                      <p:spPr>
                        <a:xfrm>
                          <a:off x="3738763" y="910543"/>
                          <a:ext cx="1013873" cy="1013873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" name="Retângulo de cantos arredondados 18"/>
                        <p:cNvSpPr/>
                        <p:nvPr/>
                      </p:nvSpPr>
                      <p:spPr>
                        <a:xfrm>
                          <a:off x="4069922" y="125750"/>
                          <a:ext cx="354064" cy="1371476"/>
                        </a:xfrm>
                        <a:prstGeom prst="roundRect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20" name="Grupo 19"/>
                        <p:cNvGrpSpPr/>
                        <p:nvPr/>
                      </p:nvGrpSpPr>
                      <p:grpSpPr>
                        <a:xfrm>
                          <a:off x="3002848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30" name="Elipse 29"/>
                          <p:cNvSpPr/>
                          <p:nvPr/>
                        </p:nvSpPr>
                        <p:spPr>
                          <a:xfrm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1" name="Elipse 30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2" name="Elipse 31"/>
                          <p:cNvSpPr/>
                          <p:nvPr/>
                        </p:nvSpPr>
                        <p:spPr>
                          <a:xfrm>
                            <a:off x="2897357" y="2604778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1" name="Elipse 20"/>
                        <p:cNvSpPr/>
                        <p:nvPr/>
                      </p:nvSpPr>
                      <p:spPr>
                        <a:xfrm>
                          <a:off x="3888890" y="1313337"/>
                          <a:ext cx="740059" cy="439786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2" name="Elipse 21"/>
                        <p:cNvSpPr/>
                        <p:nvPr/>
                      </p:nvSpPr>
                      <p:spPr>
                        <a:xfrm>
                          <a:off x="4042278" y="1430742"/>
                          <a:ext cx="72448" cy="7200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 dirty="0"/>
                        </a:p>
                      </p:txBody>
                    </p:sp>
                    <p:grpSp>
                      <p:nvGrpSpPr>
                        <p:cNvPr id="23" name="Grupo 22"/>
                        <p:cNvGrpSpPr/>
                        <p:nvPr/>
                      </p:nvGrpSpPr>
                      <p:grpSpPr>
                        <a:xfrm flipH="1">
                          <a:off x="4355235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27" name="Elipse 26"/>
                          <p:cNvSpPr/>
                          <p:nvPr/>
                        </p:nvSpPr>
                        <p:spPr>
                          <a:xfrm flipH="1"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8" name="Elipse 27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9" name="Elipse 28"/>
                          <p:cNvSpPr/>
                          <p:nvPr/>
                        </p:nvSpPr>
                        <p:spPr>
                          <a:xfrm>
                            <a:off x="2897357" y="2604777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4" name="Elipse 23"/>
                        <p:cNvSpPr/>
                        <p:nvPr/>
                      </p:nvSpPr>
                      <p:spPr>
                        <a:xfrm rot="20637214">
                          <a:off x="2915608" y="4561707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5" name="Elipse 24"/>
                        <p:cNvSpPr/>
                        <p:nvPr/>
                      </p:nvSpPr>
                      <p:spPr>
                        <a:xfrm rot="962786" flipH="1">
                          <a:off x="4603918" y="4579243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6" name="Elipse 25"/>
                        <p:cNvSpPr/>
                        <p:nvPr/>
                      </p:nvSpPr>
                      <p:spPr>
                        <a:xfrm>
                          <a:off x="3782393" y="2509327"/>
                          <a:ext cx="941247" cy="2141950"/>
                        </a:xfrm>
                        <a:prstGeom prst="ellipse">
                          <a:avLst/>
                        </a:prstGeom>
                        <a:solidFill>
                          <a:srgbClr val="DBDBD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4" name="Elipse 3"/>
                    <p:cNvSpPr/>
                    <p:nvPr/>
                  </p:nvSpPr>
                  <p:spPr>
                    <a:xfrm>
                      <a:off x="5886191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" name="Elipse 4"/>
                    <p:cNvSpPr/>
                    <p:nvPr/>
                  </p:nvSpPr>
                  <p:spPr>
                    <a:xfrm>
                      <a:off x="5516192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62" name="Grupo 61"/>
                  <p:cNvGrpSpPr/>
                  <p:nvPr/>
                </p:nvGrpSpPr>
                <p:grpSpPr>
                  <a:xfrm>
                    <a:off x="5345025" y="2925257"/>
                    <a:ext cx="3215099" cy="2641536"/>
                    <a:chOff x="362926" y="3014455"/>
                    <a:chExt cx="3950776" cy="3150849"/>
                  </a:xfrm>
                </p:grpSpPr>
                <p:grpSp>
                  <p:nvGrpSpPr>
                    <p:cNvPr id="56" name="Grupo 55"/>
                    <p:cNvGrpSpPr/>
                    <p:nvPr/>
                  </p:nvGrpSpPr>
                  <p:grpSpPr>
                    <a:xfrm>
                      <a:off x="362926" y="3014455"/>
                      <a:ext cx="3950776" cy="2671667"/>
                      <a:chOff x="1703454" y="3751223"/>
                      <a:chExt cx="3950776" cy="2671667"/>
                    </a:xfrm>
                  </p:grpSpPr>
                  <p:sp>
                    <p:nvSpPr>
                      <p:cNvPr id="55" name="Arredondar Retângulo no Mesmo Canto Lateral 54"/>
                      <p:cNvSpPr/>
                      <p:nvPr/>
                    </p:nvSpPr>
                    <p:spPr>
                      <a:xfrm rot="10800000">
                        <a:off x="1703454" y="6006064"/>
                        <a:ext cx="3950775" cy="416826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8" name="Arredondar Retângulo no Mesmo Canto Lateral 57"/>
                      <p:cNvSpPr/>
                      <p:nvPr/>
                    </p:nvSpPr>
                    <p:spPr>
                      <a:xfrm>
                        <a:off x="1703455" y="3751223"/>
                        <a:ext cx="3950775" cy="2254841"/>
                      </a:xfrm>
                      <a:prstGeom prst="round2Same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57" name="Trapezoide 56"/>
                    <p:cNvSpPr/>
                    <p:nvPr/>
                  </p:nvSpPr>
                  <p:spPr>
                    <a:xfrm>
                      <a:off x="1905547" y="5686124"/>
                      <a:ext cx="865534" cy="335164"/>
                    </a:xfrm>
                    <a:prstGeom prst="trapezoid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9" name="Retângulo de cantos arredondados 58"/>
                    <p:cNvSpPr/>
                    <p:nvPr/>
                  </p:nvSpPr>
                  <p:spPr>
                    <a:xfrm>
                      <a:off x="1762250" y="6021288"/>
                      <a:ext cx="1152128" cy="144016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3" name="Trapezoide 62"/>
                    <p:cNvSpPr/>
                    <p:nvPr/>
                  </p:nvSpPr>
                  <p:spPr>
                    <a:xfrm>
                      <a:off x="1947442" y="5686123"/>
                      <a:ext cx="781743" cy="1675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81743" h="167582">
                          <a:moveTo>
                            <a:pt x="41895" y="0"/>
                          </a:moveTo>
                          <a:lnTo>
                            <a:pt x="739847" y="0"/>
                          </a:lnTo>
                          <a:lnTo>
                            <a:pt x="781743" y="167582"/>
                          </a:lnTo>
                          <a:lnTo>
                            <a:pt x="0" y="16758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7" name="Arredondar Retângulo no Mesmo Canto Lateral 66"/>
                  <p:cNvSpPr/>
                  <p:nvPr/>
                </p:nvSpPr>
                <p:spPr>
                  <a:xfrm>
                    <a:off x="5423112" y="2935969"/>
                    <a:ext cx="3127700" cy="1788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7700" h="1788572">
                        <a:moveTo>
                          <a:pt x="227668" y="0"/>
                        </a:moveTo>
                        <a:lnTo>
                          <a:pt x="2812634" y="0"/>
                        </a:lnTo>
                        <a:cubicBezTo>
                          <a:pt x="2986640" y="0"/>
                          <a:pt x="3127700" y="141060"/>
                          <a:pt x="3127700" y="315066"/>
                        </a:cubicBezTo>
                        <a:lnTo>
                          <a:pt x="3127700" y="1788572"/>
                        </a:lnTo>
                        <a:lnTo>
                          <a:pt x="0" y="98199"/>
                        </a:lnTo>
                        <a:cubicBezTo>
                          <a:pt x="56923" y="37532"/>
                          <a:pt x="137912" y="0"/>
                          <a:pt x="22766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4" name="Grupo 73"/>
                <p:cNvGrpSpPr/>
                <p:nvPr/>
              </p:nvGrpSpPr>
              <p:grpSpPr>
                <a:xfrm>
                  <a:off x="5822560" y="3308969"/>
                  <a:ext cx="206296" cy="463570"/>
                  <a:chOff x="2813727" y="4275360"/>
                  <a:chExt cx="865361" cy="1944562"/>
                </a:xfrm>
                <a:solidFill>
                  <a:schemeClr val="bg1">
                    <a:lumMod val="75000"/>
                  </a:schemeClr>
                </a:solidFill>
              </p:grpSpPr>
              <p:grpSp>
                <p:nvGrpSpPr>
                  <p:cNvPr id="71" name="Grupo 70"/>
                  <p:cNvGrpSpPr/>
                  <p:nvPr/>
                </p:nvGrpSpPr>
                <p:grpSpPr>
                  <a:xfrm>
                    <a:off x="2813727" y="5056337"/>
                    <a:ext cx="865361" cy="1163585"/>
                    <a:chOff x="2554511" y="5044562"/>
                    <a:chExt cx="865361" cy="1163585"/>
                  </a:xfrm>
                  <a:grpFill/>
                </p:grpSpPr>
                <p:sp>
                  <p:nvSpPr>
                    <p:cNvPr id="220" name="Elipse 219"/>
                    <p:cNvSpPr/>
                    <p:nvPr/>
                  </p:nvSpPr>
                  <p:spPr>
                    <a:xfrm>
                      <a:off x="2555776" y="5044562"/>
                      <a:ext cx="864096" cy="116358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9" name="Elipse 218"/>
                    <p:cNvSpPr/>
                    <p:nvPr/>
                  </p:nvSpPr>
                  <p:spPr>
                    <a:xfrm>
                      <a:off x="2921686" y="6040201"/>
                      <a:ext cx="169724" cy="1640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724" h="164002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69724" y="74920"/>
                          </a:lnTo>
                          <a:cubicBezTo>
                            <a:pt x="179098" y="84293"/>
                            <a:pt x="179098" y="99492"/>
                            <a:pt x="169724" y="108865"/>
                          </a:cubicBezTo>
                          <a:lnTo>
                            <a:pt x="123009" y="155580"/>
                          </a:lnTo>
                          <a:cubicBezTo>
                            <a:pt x="103065" y="161941"/>
                            <a:pt x="82194" y="164002"/>
                            <a:pt x="60966" y="164002"/>
                          </a:cubicBezTo>
                          <a:lnTo>
                            <a:pt x="54222" y="163087"/>
                          </a:ln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8" name="Elipse 217"/>
                    <p:cNvSpPr/>
                    <p:nvPr/>
                  </p:nvSpPr>
                  <p:spPr>
                    <a:xfrm>
                      <a:off x="2874683" y="6161926"/>
                      <a:ext cx="77597" cy="376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597" h="37624">
                          <a:moveTo>
                            <a:pt x="30031" y="1"/>
                          </a:moveTo>
                          <a:cubicBezTo>
                            <a:pt x="36174" y="0"/>
                            <a:pt x="42317" y="2344"/>
                            <a:pt x="47004" y="7030"/>
                          </a:cubicBezTo>
                          <a:lnTo>
                            <a:pt x="77597" y="37624"/>
                          </a:lnTo>
                          <a:cubicBezTo>
                            <a:pt x="50502" y="37584"/>
                            <a:pt x="24396" y="31434"/>
                            <a:pt x="0" y="20089"/>
                          </a:cubicBezTo>
                          <a:lnTo>
                            <a:pt x="13058" y="7030"/>
                          </a:lnTo>
                          <a:cubicBezTo>
                            <a:pt x="17745" y="2344"/>
                            <a:pt x="23888" y="0"/>
                            <a:pt x="30031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4" name="Elipse 213"/>
                    <p:cNvSpPr/>
                    <p:nvPr/>
                  </p:nvSpPr>
                  <p:spPr>
                    <a:xfrm>
                      <a:off x="3063920" y="6161926"/>
                      <a:ext cx="60774" cy="317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774" h="31776">
                          <a:moveTo>
                            <a:pt x="41718" y="1"/>
                          </a:moveTo>
                          <a:cubicBezTo>
                            <a:pt x="47861" y="0"/>
                            <a:pt x="54004" y="2344"/>
                            <a:pt x="58691" y="7030"/>
                          </a:cubicBezTo>
                          <a:lnTo>
                            <a:pt x="60774" y="9113"/>
                          </a:lnTo>
                          <a:cubicBezTo>
                            <a:pt x="41927" y="20541"/>
                            <a:pt x="21369" y="27756"/>
                            <a:pt x="0" y="31776"/>
                          </a:cubicBezTo>
                          <a:lnTo>
                            <a:pt x="24745" y="7030"/>
                          </a:lnTo>
                          <a:cubicBezTo>
                            <a:pt x="29432" y="2344"/>
                            <a:pt x="35575" y="0"/>
                            <a:pt x="41718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9" name="Retângulo de cantos arredondados 98"/>
                    <p:cNvSpPr/>
                    <p:nvPr/>
                  </p:nvSpPr>
                  <p:spPr>
                    <a:xfrm rot="2700000">
                      <a:off x="2729986" y="557073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0" name="Retângulo de cantos arredondados 99"/>
                    <p:cNvSpPr/>
                    <p:nvPr/>
                  </p:nvSpPr>
                  <p:spPr>
                    <a:xfrm rot="2700000">
                      <a:off x="2933655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1" name="Retângulo de cantos arredondados 100"/>
                    <p:cNvSpPr/>
                    <p:nvPr/>
                  </p:nvSpPr>
                  <p:spPr>
                    <a:xfrm rot="2700000">
                      <a:off x="3137324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3" name="Retângulo de cantos arredondados 102"/>
                    <p:cNvSpPr/>
                    <p:nvPr/>
                  </p:nvSpPr>
                  <p:spPr>
                    <a:xfrm rot="2700000">
                      <a:off x="2628152" y="569383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" name="Retângulo de cantos arredondados 104"/>
                    <p:cNvSpPr/>
                    <p:nvPr/>
                  </p:nvSpPr>
                  <p:spPr>
                    <a:xfrm rot="2700000">
                      <a:off x="2831822" y="5697551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6" name="Retângulo de cantos arredondados 105"/>
                    <p:cNvSpPr/>
                    <p:nvPr/>
                  </p:nvSpPr>
                  <p:spPr>
                    <a:xfrm rot="2700000">
                      <a:off x="3035492" y="56975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Retângulo de cantos arredondados 106"/>
                    <p:cNvSpPr/>
                    <p:nvPr/>
                  </p:nvSpPr>
                  <p:spPr>
                    <a:xfrm rot="2700000">
                      <a:off x="3247749" y="569170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" name="Retângulo de cantos arredondados 108"/>
                    <p:cNvSpPr/>
                    <p:nvPr/>
                  </p:nvSpPr>
                  <p:spPr>
                    <a:xfrm rot="2700000">
                      <a:off x="2729987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Retângulo de cantos arredondados 109"/>
                    <p:cNvSpPr/>
                    <p:nvPr/>
                  </p:nvSpPr>
                  <p:spPr>
                    <a:xfrm rot="2700000">
                      <a:off x="2933657" y="581511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Retângulo de cantos arredondados 110"/>
                    <p:cNvSpPr/>
                    <p:nvPr/>
                  </p:nvSpPr>
                  <p:spPr>
                    <a:xfrm rot="2700000">
                      <a:off x="3137652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Retângulo de cantos arredondados 113"/>
                    <p:cNvSpPr/>
                    <p:nvPr/>
                  </p:nvSpPr>
                  <p:spPr>
                    <a:xfrm rot="2700000">
                      <a:off x="2831822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Retângulo de cantos arredondados 115"/>
                    <p:cNvSpPr/>
                    <p:nvPr/>
                  </p:nvSpPr>
                  <p:spPr>
                    <a:xfrm rot="2700000">
                      <a:off x="3035489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Retângulo de cantos arredondados 119"/>
                    <p:cNvSpPr/>
                    <p:nvPr/>
                  </p:nvSpPr>
                  <p:spPr>
                    <a:xfrm rot="2700000">
                      <a:off x="2628151" y="5447476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" name="Retângulo de cantos arredondados 120"/>
                    <p:cNvSpPr/>
                    <p:nvPr/>
                  </p:nvSpPr>
                  <p:spPr>
                    <a:xfrm rot="2700000">
                      <a:off x="2832705" y="544747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2" name="Retângulo de cantos arredondados 121"/>
                    <p:cNvSpPr/>
                    <p:nvPr/>
                  </p:nvSpPr>
                  <p:spPr>
                    <a:xfrm rot="2700000">
                      <a:off x="3035487" y="5447475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 de cantos arredondados 122"/>
                    <p:cNvSpPr/>
                    <p:nvPr/>
                  </p:nvSpPr>
                  <p:spPr>
                    <a:xfrm rot="2700000">
                      <a:off x="3239157" y="544747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Retângulo de cantos arredondados 123"/>
                    <p:cNvSpPr/>
                    <p:nvPr/>
                  </p:nvSpPr>
                  <p:spPr>
                    <a:xfrm rot="2700000">
                      <a:off x="2729986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de cantos arredondados 126"/>
                    <p:cNvSpPr/>
                    <p:nvPr/>
                  </p:nvSpPr>
                  <p:spPr>
                    <a:xfrm rot="2700000">
                      <a:off x="2933651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 de cantos arredondados 127"/>
                    <p:cNvSpPr/>
                    <p:nvPr/>
                  </p:nvSpPr>
                  <p:spPr>
                    <a:xfrm rot="2700000">
                      <a:off x="3137321" y="53189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 de cantos arredondados 130"/>
                    <p:cNvSpPr/>
                    <p:nvPr/>
                  </p:nvSpPr>
                  <p:spPr>
                    <a:xfrm rot="2700000">
                      <a:off x="2830466" y="519774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Retângulo de cantos arredondados 131"/>
                    <p:cNvSpPr/>
                    <p:nvPr/>
                  </p:nvSpPr>
                  <p:spPr>
                    <a:xfrm rot="2700000">
                      <a:off x="3036374" y="519774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5" name="Retângulo de cantos arredondados 134"/>
                    <p:cNvSpPr/>
                    <p:nvPr/>
                  </p:nvSpPr>
                  <p:spPr>
                    <a:xfrm rot="2700000">
                      <a:off x="2934541" y="50771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6" name="Elipse 195"/>
                    <p:cNvSpPr/>
                    <p:nvPr/>
                  </p:nvSpPr>
                  <p:spPr>
                    <a:xfrm>
                      <a:off x="2734989" y="6038086"/>
                      <a:ext cx="157476" cy="1437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476" h="143795">
                          <a:moveTo>
                            <a:pt x="72614" y="1"/>
                          </a:moveTo>
                          <a:cubicBezTo>
                            <a:pt x="78757" y="0"/>
                            <a:pt x="84900" y="2344"/>
                            <a:pt x="89587" y="7030"/>
                          </a:cubicBezTo>
                          <a:lnTo>
                            <a:pt x="157476" y="74920"/>
                          </a:lnTo>
                          <a:cubicBezTo>
                            <a:pt x="166850" y="84293"/>
                            <a:pt x="166850" y="99492"/>
                            <a:pt x="157476" y="108865"/>
                          </a:cubicBezTo>
                          <a:lnTo>
                            <a:pt x="122546" y="143795"/>
                          </a:lnTo>
                          <a:cubicBezTo>
                            <a:pt x="77189" y="127505"/>
                            <a:pt x="35982" y="99350"/>
                            <a:pt x="0" y="62671"/>
                          </a:cubicBezTo>
                          <a:lnTo>
                            <a:pt x="55641" y="7030"/>
                          </a:lnTo>
                          <a:cubicBezTo>
                            <a:pt x="60328" y="2344"/>
                            <a:pt x="66471" y="0"/>
                            <a:pt x="72614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7" name="Elipse 196"/>
                    <p:cNvSpPr/>
                    <p:nvPr/>
                  </p:nvSpPr>
                  <p:spPr>
                    <a:xfrm>
                      <a:off x="2640837" y="5920205"/>
                      <a:ext cx="149793" cy="172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9793" h="172107">
                          <a:moveTo>
                            <a:pt x="64931" y="0"/>
                          </a:moveTo>
                          <a:cubicBezTo>
                            <a:pt x="71074" y="0"/>
                            <a:pt x="77217" y="2344"/>
                            <a:pt x="81904" y="7030"/>
                          </a:cubicBezTo>
                          <a:lnTo>
                            <a:pt x="149793" y="74920"/>
                          </a:lnTo>
                          <a:cubicBezTo>
                            <a:pt x="159167" y="84293"/>
                            <a:pt x="159167" y="99492"/>
                            <a:pt x="149793" y="108865"/>
                          </a:cubicBezTo>
                          <a:lnTo>
                            <a:pt x="86552" y="172107"/>
                          </a:lnTo>
                          <a:cubicBezTo>
                            <a:pt x="52371" y="139941"/>
                            <a:pt x="23191" y="100289"/>
                            <a:pt x="0" y="54989"/>
                          </a:cubicBezTo>
                          <a:lnTo>
                            <a:pt x="47958" y="7030"/>
                          </a:lnTo>
                          <a:cubicBezTo>
                            <a:pt x="52645" y="2344"/>
                            <a:pt x="58788" y="0"/>
                            <a:pt x="649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8" name="Elipse 197"/>
                    <p:cNvSpPr/>
                    <p:nvPr/>
                  </p:nvSpPr>
                  <p:spPr>
                    <a:xfrm>
                      <a:off x="2577737" y="5793115"/>
                      <a:ext cx="111059" cy="1664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059" h="166419">
                          <a:moveTo>
                            <a:pt x="26197" y="0"/>
                          </a:moveTo>
                          <a:cubicBezTo>
                            <a:pt x="32340" y="0"/>
                            <a:pt x="38483" y="2344"/>
                            <a:pt x="43170" y="7030"/>
                          </a:cubicBezTo>
                          <a:lnTo>
                            <a:pt x="111059" y="74920"/>
                          </a:lnTo>
                          <a:cubicBezTo>
                            <a:pt x="120433" y="84293"/>
                            <a:pt x="120433" y="99492"/>
                            <a:pt x="111059" y="108865"/>
                          </a:cubicBezTo>
                          <a:lnTo>
                            <a:pt x="53505" y="166419"/>
                          </a:lnTo>
                          <a:cubicBezTo>
                            <a:pt x="29681" y="120970"/>
                            <a:pt x="10980" y="70585"/>
                            <a:pt x="0" y="16255"/>
                          </a:cubicBezTo>
                          <a:lnTo>
                            <a:pt x="9224" y="7030"/>
                          </a:lnTo>
                          <a:cubicBezTo>
                            <a:pt x="13911" y="2344"/>
                            <a:pt x="20054" y="0"/>
                            <a:pt x="2619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9" name="Elipse 198"/>
                    <p:cNvSpPr/>
                    <p:nvPr/>
                  </p:nvSpPr>
                  <p:spPr>
                    <a:xfrm>
                      <a:off x="2561378" y="5721178"/>
                      <a:ext cx="25582" cy="723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82" h="72394">
                          <a:moveTo>
                            <a:pt x="0" y="0"/>
                          </a:moveTo>
                          <a:lnTo>
                            <a:pt x="25582" y="25583"/>
                          </a:lnTo>
                          <a:cubicBezTo>
                            <a:pt x="34956" y="34956"/>
                            <a:pt x="34956" y="50155"/>
                            <a:pt x="25582" y="59528"/>
                          </a:cubicBezTo>
                          <a:lnTo>
                            <a:pt x="12716" y="72394"/>
                          </a:lnTo>
                          <a:cubicBezTo>
                            <a:pt x="5495" y="49212"/>
                            <a:pt x="1414" y="24955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0" name="Elipse 199"/>
                    <p:cNvSpPr/>
                    <p:nvPr/>
                  </p:nvSpPr>
                  <p:spPr>
                    <a:xfrm>
                      <a:off x="2554511" y="5548735"/>
                      <a:ext cx="134285" cy="1767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285" h="176754">
                          <a:moveTo>
                            <a:pt x="49423" y="0"/>
                          </a:moveTo>
                          <a:cubicBezTo>
                            <a:pt x="55566" y="0"/>
                            <a:pt x="61709" y="2344"/>
                            <a:pt x="66396" y="7030"/>
                          </a:cubicBezTo>
                          <a:lnTo>
                            <a:pt x="134285" y="74920"/>
                          </a:lnTo>
                          <a:cubicBezTo>
                            <a:pt x="143659" y="84293"/>
                            <a:pt x="143659" y="99492"/>
                            <a:pt x="134285" y="108865"/>
                          </a:cubicBezTo>
                          <a:lnTo>
                            <a:pt x="66396" y="176754"/>
                          </a:lnTo>
                          <a:cubicBezTo>
                            <a:pt x="57022" y="186128"/>
                            <a:pt x="41824" y="186128"/>
                            <a:pt x="32450" y="176754"/>
                          </a:cubicBezTo>
                          <a:lnTo>
                            <a:pt x="5146" y="149450"/>
                          </a:lnTo>
                          <a:cubicBezTo>
                            <a:pt x="1019" y="127033"/>
                            <a:pt x="0" y="104031"/>
                            <a:pt x="0" y="80708"/>
                          </a:cubicBezTo>
                          <a:lnTo>
                            <a:pt x="3336" y="36144"/>
                          </a:lnTo>
                          <a:lnTo>
                            <a:pt x="32450" y="7030"/>
                          </a:lnTo>
                          <a:cubicBezTo>
                            <a:pt x="37137" y="2344"/>
                            <a:pt x="43280" y="0"/>
                            <a:pt x="4942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1" name="Elipse 200"/>
                    <p:cNvSpPr/>
                    <p:nvPr/>
                  </p:nvSpPr>
                  <p:spPr>
                    <a:xfrm>
                      <a:off x="2559722" y="5481951"/>
                      <a:ext cx="27239" cy="778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239" h="77885">
                          <a:moveTo>
                            <a:pt x="10538" y="0"/>
                          </a:moveTo>
                          <a:lnTo>
                            <a:pt x="27239" y="16701"/>
                          </a:lnTo>
                          <a:cubicBezTo>
                            <a:pt x="36613" y="26074"/>
                            <a:pt x="36613" y="41273"/>
                            <a:pt x="27239" y="50646"/>
                          </a:cubicBezTo>
                          <a:lnTo>
                            <a:pt x="0" y="77885"/>
                          </a:lnTo>
                          <a:cubicBezTo>
                            <a:pt x="228" y="51095"/>
                            <a:pt x="3923" y="25046"/>
                            <a:pt x="10538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2" name="Elipse 201"/>
                    <p:cNvSpPr/>
                    <p:nvPr/>
                  </p:nvSpPr>
                  <p:spPr>
                    <a:xfrm>
                      <a:off x="2574995" y="5309061"/>
                      <a:ext cx="113800" cy="164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800" h="164309">
                          <a:moveTo>
                            <a:pt x="51326" y="0"/>
                          </a:moveTo>
                          <a:lnTo>
                            <a:pt x="113800" y="62475"/>
                          </a:lnTo>
                          <a:cubicBezTo>
                            <a:pt x="123174" y="71848"/>
                            <a:pt x="123174" y="87047"/>
                            <a:pt x="113800" y="96420"/>
                          </a:cubicBezTo>
                          <a:lnTo>
                            <a:pt x="45911" y="164309"/>
                          </a:lnTo>
                          <a:cubicBezTo>
                            <a:pt x="36537" y="173683"/>
                            <a:pt x="21339" y="173683"/>
                            <a:pt x="11965" y="164309"/>
                          </a:cubicBezTo>
                          <a:lnTo>
                            <a:pt x="0" y="152344"/>
                          </a:lnTo>
                          <a:cubicBezTo>
                            <a:pt x="10139" y="97385"/>
                            <a:pt x="28140" y="46269"/>
                            <a:pt x="5132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3" name="Elipse 202"/>
                    <p:cNvSpPr/>
                    <p:nvPr/>
                  </p:nvSpPr>
                  <p:spPr>
                    <a:xfrm>
                      <a:off x="2633252" y="5179419"/>
                      <a:ext cx="158263" cy="1730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263" h="173080">
                          <a:moveTo>
                            <a:pt x="82493" y="92"/>
                          </a:moveTo>
                          <a:cubicBezTo>
                            <a:pt x="85827" y="-410"/>
                            <a:pt x="88250" y="1232"/>
                            <a:pt x="90374" y="3356"/>
                          </a:cubicBezTo>
                          <a:lnTo>
                            <a:pt x="158263" y="71246"/>
                          </a:lnTo>
                          <a:cubicBezTo>
                            <a:pt x="167637" y="80619"/>
                            <a:pt x="167637" y="95818"/>
                            <a:pt x="158263" y="105191"/>
                          </a:cubicBezTo>
                          <a:lnTo>
                            <a:pt x="90374" y="173080"/>
                          </a:lnTo>
                          <a:cubicBezTo>
                            <a:pt x="81000" y="182454"/>
                            <a:pt x="65802" y="182454"/>
                            <a:pt x="56428" y="173080"/>
                          </a:cubicBezTo>
                          <a:lnTo>
                            <a:pt x="0" y="116652"/>
                          </a:lnTo>
                          <a:cubicBezTo>
                            <a:pt x="22350" y="72165"/>
                            <a:pt x="49787" y="32514"/>
                            <a:pt x="82493" y="9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4" name="Elipse 203"/>
                    <p:cNvSpPr/>
                    <p:nvPr/>
                  </p:nvSpPr>
                  <p:spPr>
                    <a:xfrm>
                      <a:off x="2726815" y="5082093"/>
                      <a:ext cx="166533" cy="149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533" h="149816">
                          <a:moveTo>
                            <a:pt x="118551" y="0"/>
                          </a:moveTo>
                          <a:lnTo>
                            <a:pt x="166533" y="47982"/>
                          </a:lnTo>
                          <a:cubicBezTo>
                            <a:pt x="175907" y="57355"/>
                            <a:pt x="175907" y="72554"/>
                            <a:pt x="166533" y="81927"/>
                          </a:cubicBezTo>
                          <a:lnTo>
                            <a:pt x="98644" y="149816"/>
                          </a:lnTo>
                          <a:cubicBezTo>
                            <a:pt x="89270" y="159190"/>
                            <a:pt x="74072" y="159190"/>
                            <a:pt x="64698" y="149816"/>
                          </a:cubicBezTo>
                          <a:lnTo>
                            <a:pt x="0" y="85119"/>
                          </a:lnTo>
                          <a:cubicBezTo>
                            <a:pt x="34330" y="47272"/>
                            <a:pt x="74369" y="18064"/>
                            <a:pt x="11855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5" name="Elipse 204"/>
                    <p:cNvSpPr/>
                    <p:nvPr/>
                  </p:nvSpPr>
                  <p:spPr>
                    <a:xfrm>
                      <a:off x="2867481" y="5048937"/>
                      <a:ext cx="109595" cy="497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595" h="49780">
                          <a:moveTo>
                            <a:pt x="109595" y="1"/>
                          </a:moveTo>
                          <a:lnTo>
                            <a:pt x="59815" y="49780"/>
                          </a:lnTo>
                          <a:cubicBezTo>
                            <a:pt x="50441" y="59154"/>
                            <a:pt x="35243" y="59154"/>
                            <a:pt x="25869" y="49780"/>
                          </a:cubicBezTo>
                          <a:lnTo>
                            <a:pt x="0" y="23911"/>
                          </a:lnTo>
                          <a:cubicBezTo>
                            <a:pt x="34246" y="7780"/>
                            <a:pt x="71291" y="-35"/>
                            <a:pt x="109595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" name="Elipse 205"/>
                    <p:cNvSpPr/>
                    <p:nvPr/>
                  </p:nvSpPr>
                  <p:spPr>
                    <a:xfrm>
                      <a:off x="3050552" y="5056337"/>
                      <a:ext cx="94072" cy="464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4072" h="46467">
                          <a:moveTo>
                            <a:pt x="0" y="0"/>
                          </a:moveTo>
                          <a:cubicBezTo>
                            <a:pt x="33189" y="4335"/>
                            <a:pt x="64722" y="15873"/>
                            <a:pt x="94072" y="32809"/>
                          </a:cubicBezTo>
                          <a:lnTo>
                            <a:pt x="80413" y="46467"/>
                          </a:lnTo>
                          <a:cubicBezTo>
                            <a:pt x="71039" y="55841"/>
                            <a:pt x="55841" y="55841"/>
                            <a:pt x="46467" y="4646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7" name="Elipse 206"/>
                    <p:cNvSpPr/>
                    <p:nvPr/>
                  </p:nvSpPr>
                  <p:spPr>
                    <a:xfrm>
                      <a:off x="3130406" y="5098598"/>
                      <a:ext cx="139882" cy="1333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882" h="133311">
                          <a:moveTo>
                            <a:pt x="31477" y="0"/>
                          </a:moveTo>
                          <a:cubicBezTo>
                            <a:pt x="72044" y="23310"/>
                            <a:pt x="108921" y="55380"/>
                            <a:pt x="139882" y="95264"/>
                          </a:cubicBezTo>
                          <a:lnTo>
                            <a:pt x="101835" y="133311"/>
                          </a:lnTo>
                          <a:cubicBezTo>
                            <a:pt x="92461" y="142685"/>
                            <a:pt x="77263" y="142685"/>
                            <a:pt x="67889" y="133311"/>
                          </a:cubicBezTo>
                          <a:lnTo>
                            <a:pt x="0" y="65422"/>
                          </a:lnTo>
                          <a:cubicBezTo>
                            <a:pt x="-9373" y="56049"/>
                            <a:pt x="-9373" y="40850"/>
                            <a:pt x="0" y="3147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Elipse 207"/>
                    <p:cNvSpPr/>
                    <p:nvPr/>
                  </p:nvSpPr>
                  <p:spPr>
                    <a:xfrm>
                      <a:off x="3231909" y="5203558"/>
                      <a:ext cx="123616" cy="1489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616" h="148941">
                          <a:moveTo>
                            <a:pt x="47107" y="0"/>
                          </a:moveTo>
                          <a:cubicBezTo>
                            <a:pt x="78121" y="36343"/>
                            <a:pt x="104064" y="79222"/>
                            <a:pt x="123616" y="127160"/>
                          </a:cubicBezTo>
                          <a:lnTo>
                            <a:pt x="101835" y="148941"/>
                          </a:lnTo>
                          <a:cubicBezTo>
                            <a:pt x="92461" y="158315"/>
                            <a:pt x="77263" y="158315"/>
                            <a:pt x="67889" y="148941"/>
                          </a:cubicBezTo>
                          <a:lnTo>
                            <a:pt x="0" y="81052"/>
                          </a:lnTo>
                          <a:cubicBezTo>
                            <a:pt x="-9373" y="71679"/>
                            <a:pt x="-9373" y="56480"/>
                            <a:pt x="0" y="4710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9" name="Elipse 208"/>
                    <p:cNvSpPr/>
                    <p:nvPr/>
                  </p:nvSpPr>
                  <p:spPr>
                    <a:xfrm>
                      <a:off x="3333745" y="5344286"/>
                      <a:ext cx="66908" cy="1281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908" h="128102">
                          <a:moveTo>
                            <a:pt x="27249" y="0"/>
                          </a:moveTo>
                          <a:cubicBezTo>
                            <a:pt x="46003" y="39312"/>
                            <a:pt x="59413" y="82386"/>
                            <a:pt x="66908" y="128102"/>
                          </a:cubicBezTo>
                          <a:lnTo>
                            <a:pt x="0" y="61194"/>
                          </a:lnTo>
                          <a:cubicBezTo>
                            <a:pt x="-9373" y="51821"/>
                            <a:pt x="-9373" y="36622"/>
                            <a:pt x="0" y="2724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0" name="Elipse 209"/>
                    <p:cNvSpPr/>
                    <p:nvPr/>
                  </p:nvSpPr>
                  <p:spPr>
                    <a:xfrm>
                      <a:off x="3333748" y="5551162"/>
                      <a:ext cx="84858" cy="1783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58" h="178347">
                          <a:moveTo>
                            <a:pt x="78998" y="0"/>
                          </a:moveTo>
                          <a:cubicBezTo>
                            <a:pt x="83531" y="25470"/>
                            <a:pt x="84858" y="51667"/>
                            <a:pt x="84858" y="78281"/>
                          </a:cubicBezTo>
                          <a:lnTo>
                            <a:pt x="77374" y="178254"/>
                          </a:lnTo>
                          <a:cubicBezTo>
                            <a:pt x="73526" y="178797"/>
                            <a:pt x="70484" y="176920"/>
                            <a:pt x="67889" y="174325"/>
                          </a:cubicBezTo>
                          <a:lnTo>
                            <a:pt x="0" y="106436"/>
                          </a:lnTo>
                          <a:cubicBezTo>
                            <a:pt x="-9373" y="97063"/>
                            <a:pt x="-9373" y="81864"/>
                            <a:pt x="0" y="72491"/>
                          </a:cubicBezTo>
                          <a:lnTo>
                            <a:pt x="67889" y="4601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1" name="Elipse 210"/>
                    <p:cNvSpPr/>
                    <p:nvPr/>
                  </p:nvSpPr>
                  <p:spPr>
                    <a:xfrm>
                      <a:off x="3334077" y="5805939"/>
                      <a:ext cx="62095" cy="1188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095" h="118852">
                          <a:moveTo>
                            <a:pt x="62095" y="0"/>
                          </a:moveTo>
                          <a:cubicBezTo>
                            <a:pt x="54234" y="42459"/>
                            <a:pt x="40852" y="82357"/>
                            <a:pt x="22811" y="118852"/>
                          </a:cubicBezTo>
                          <a:lnTo>
                            <a:pt x="0" y="96041"/>
                          </a:lnTo>
                          <a:cubicBezTo>
                            <a:pt x="-9373" y="86668"/>
                            <a:pt x="-9373" y="71469"/>
                            <a:pt x="0" y="62096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2" name="Elipse 211"/>
                    <p:cNvSpPr/>
                    <p:nvPr/>
                  </p:nvSpPr>
                  <p:spPr>
                    <a:xfrm>
                      <a:off x="3231913" y="5920205"/>
                      <a:ext cx="117625" cy="1460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625" h="146094">
                          <a:moveTo>
                            <a:pt x="84862" y="0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17625" y="22820"/>
                          </a:lnTo>
                          <a:cubicBezTo>
                            <a:pt x="96346" y="69539"/>
                            <a:pt x="69504" y="111371"/>
                            <a:pt x="37229" y="14609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3" name="Elipse 212"/>
                    <p:cNvSpPr/>
                    <p:nvPr/>
                  </p:nvSpPr>
                  <p:spPr>
                    <a:xfrm>
                      <a:off x="3130077" y="6038088"/>
                      <a:ext cx="131462" cy="1292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462" h="129224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31462" y="36658"/>
                          </a:lnTo>
                          <a:cubicBezTo>
                            <a:pt x="99603" y="75943"/>
                            <a:pt x="61699" y="106957"/>
                            <a:pt x="20358" y="12922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3" name="Forma livre 72"/>
                  <p:cNvSpPr/>
                  <p:nvPr/>
                </p:nvSpPr>
                <p:spPr>
                  <a:xfrm>
                    <a:off x="2873910" y="4275360"/>
                    <a:ext cx="756313" cy="850963"/>
                  </a:xfrm>
                  <a:custGeom>
                    <a:avLst/>
                    <a:gdLst>
                      <a:gd name="connsiteX0" fmla="*/ 194328 w 756313"/>
                      <a:gd name="connsiteY0" fmla="*/ 801509 h 850963"/>
                      <a:gd name="connsiteX1" fmla="*/ 155492 w 756313"/>
                      <a:gd name="connsiteY1" fmla="*/ 656759 h 850963"/>
                      <a:gd name="connsiteX2" fmla="*/ 130779 w 756313"/>
                      <a:gd name="connsiteY2" fmla="*/ 593210 h 850963"/>
                      <a:gd name="connsiteX3" fmla="*/ 77821 w 756313"/>
                      <a:gd name="connsiteY3" fmla="*/ 512008 h 850963"/>
                      <a:gd name="connsiteX4" fmla="*/ 150 w 756313"/>
                      <a:gd name="connsiteY4" fmla="*/ 444929 h 850963"/>
                      <a:gd name="connsiteX5" fmla="*/ 99004 w 756313"/>
                      <a:gd name="connsiteY5" fmla="*/ 469642 h 850963"/>
                      <a:gd name="connsiteX6" fmla="*/ 166084 w 756313"/>
                      <a:gd name="connsiteY6" fmla="*/ 533191 h 850963"/>
                      <a:gd name="connsiteX7" fmla="*/ 141370 w 756313"/>
                      <a:gd name="connsiteY7" fmla="*/ 399032 h 850963"/>
                      <a:gd name="connsiteX8" fmla="*/ 95474 w 756313"/>
                      <a:gd name="connsiteY8" fmla="*/ 314300 h 850963"/>
                      <a:gd name="connsiteX9" fmla="*/ 38986 w 756313"/>
                      <a:gd name="connsiteY9" fmla="*/ 229568 h 850963"/>
                      <a:gd name="connsiteX10" fmla="*/ 144901 w 756313"/>
                      <a:gd name="connsiteY10" fmla="*/ 271934 h 850963"/>
                      <a:gd name="connsiteX11" fmla="*/ 215511 w 756313"/>
                      <a:gd name="connsiteY11" fmla="*/ 363727 h 850963"/>
                      <a:gd name="connsiteX12" fmla="*/ 197858 w 756313"/>
                      <a:gd name="connsiteY12" fmla="*/ 180141 h 850963"/>
                      <a:gd name="connsiteX13" fmla="*/ 166084 w 756313"/>
                      <a:gd name="connsiteY13" fmla="*/ 91878 h 850963"/>
                      <a:gd name="connsiteX14" fmla="*/ 247285 w 756313"/>
                      <a:gd name="connsiteY14" fmla="*/ 148366 h 850963"/>
                      <a:gd name="connsiteX15" fmla="*/ 293182 w 756313"/>
                      <a:gd name="connsiteY15" fmla="*/ 236629 h 850963"/>
                      <a:gd name="connsiteX16" fmla="*/ 300243 w 756313"/>
                      <a:gd name="connsiteY16" fmla="*/ 176610 h 850963"/>
                      <a:gd name="connsiteX17" fmla="*/ 328487 w 756313"/>
                      <a:gd name="connsiteY17" fmla="*/ 74226 h 850963"/>
                      <a:gd name="connsiteX18" fmla="*/ 384975 w 756313"/>
                      <a:gd name="connsiteY18" fmla="*/ 85 h 850963"/>
                      <a:gd name="connsiteX19" fmla="*/ 430871 w 756313"/>
                      <a:gd name="connsiteY19" fmla="*/ 88348 h 850963"/>
                      <a:gd name="connsiteX20" fmla="*/ 452054 w 756313"/>
                      <a:gd name="connsiteY20" fmla="*/ 141305 h 850963"/>
                      <a:gd name="connsiteX21" fmla="*/ 469707 w 756313"/>
                      <a:gd name="connsiteY21" fmla="*/ 243690 h 850963"/>
                      <a:gd name="connsiteX22" fmla="*/ 508542 w 756313"/>
                      <a:gd name="connsiteY22" fmla="*/ 155427 h 850963"/>
                      <a:gd name="connsiteX23" fmla="*/ 593274 w 756313"/>
                      <a:gd name="connsiteY23" fmla="*/ 95409 h 850963"/>
                      <a:gd name="connsiteX24" fmla="*/ 572091 w 756313"/>
                      <a:gd name="connsiteY24" fmla="*/ 176610 h 850963"/>
                      <a:gd name="connsiteX25" fmla="*/ 547378 w 756313"/>
                      <a:gd name="connsiteY25" fmla="*/ 317831 h 850963"/>
                      <a:gd name="connsiteX26" fmla="*/ 543847 w 756313"/>
                      <a:gd name="connsiteY26" fmla="*/ 360197 h 850963"/>
                      <a:gd name="connsiteX27" fmla="*/ 610927 w 756313"/>
                      <a:gd name="connsiteY27" fmla="*/ 264873 h 850963"/>
                      <a:gd name="connsiteX28" fmla="*/ 727434 w 756313"/>
                      <a:gd name="connsiteY28" fmla="*/ 229568 h 850963"/>
                      <a:gd name="connsiteX29" fmla="*/ 663884 w 756313"/>
                      <a:gd name="connsiteY29" fmla="*/ 314300 h 850963"/>
                      <a:gd name="connsiteX30" fmla="*/ 610927 w 756313"/>
                      <a:gd name="connsiteY30" fmla="*/ 423746 h 850963"/>
                      <a:gd name="connsiteX31" fmla="*/ 596805 w 756313"/>
                      <a:gd name="connsiteY31" fmla="*/ 526130 h 850963"/>
                      <a:gd name="connsiteX32" fmla="*/ 660354 w 756313"/>
                      <a:gd name="connsiteY32" fmla="*/ 466112 h 850963"/>
                      <a:gd name="connsiteX33" fmla="*/ 755678 w 756313"/>
                      <a:gd name="connsiteY33" fmla="*/ 441398 h 850963"/>
                      <a:gd name="connsiteX34" fmla="*/ 699190 w 756313"/>
                      <a:gd name="connsiteY34" fmla="*/ 508478 h 850963"/>
                      <a:gd name="connsiteX35" fmla="*/ 646232 w 756313"/>
                      <a:gd name="connsiteY35" fmla="*/ 568496 h 850963"/>
                      <a:gd name="connsiteX36" fmla="*/ 603866 w 756313"/>
                      <a:gd name="connsiteY36" fmla="*/ 660289 h 850963"/>
                      <a:gd name="connsiteX37" fmla="*/ 579152 w 756313"/>
                      <a:gd name="connsiteY37" fmla="*/ 762674 h 850963"/>
                      <a:gd name="connsiteX38" fmla="*/ 565030 w 756313"/>
                      <a:gd name="connsiteY38" fmla="*/ 812101 h 850963"/>
                      <a:gd name="connsiteX39" fmla="*/ 529725 w 756313"/>
                      <a:gd name="connsiteY39" fmla="*/ 847406 h 850963"/>
                      <a:gd name="connsiteX40" fmla="*/ 490890 w 756313"/>
                      <a:gd name="connsiteY40" fmla="*/ 822692 h 850963"/>
                      <a:gd name="connsiteX41" fmla="*/ 455585 w 756313"/>
                      <a:gd name="connsiteY41" fmla="*/ 805040 h 850963"/>
                      <a:gd name="connsiteX42" fmla="*/ 406158 w 756313"/>
                      <a:gd name="connsiteY42" fmla="*/ 833284 h 850963"/>
                      <a:gd name="connsiteX43" fmla="*/ 360261 w 756313"/>
                      <a:gd name="connsiteY43" fmla="*/ 847406 h 850963"/>
                      <a:gd name="connsiteX44" fmla="*/ 332017 w 756313"/>
                      <a:gd name="connsiteY44" fmla="*/ 815631 h 850963"/>
                      <a:gd name="connsiteX45" fmla="*/ 289651 w 756313"/>
                      <a:gd name="connsiteY45" fmla="*/ 808570 h 850963"/>
                      <a:gd name="connsiteX46" fmla="*/ 243755 w 756313"/>
                      <a:gd name="connsiteY46" fmla="*/ 850936 h 850963"/>
                      <a:gd name="connsiteX47" fmla="*/ 194328 w 756313"/>
                      <a:gd name="connsiteY47" fmla="*/ 801509 h 85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756313" h="850963">
                        <a:moveTo>
                          <a:pt x="194328" y="801509"/>
                        </a:moveTo>
                        <a:cubicBezTo>
                          <a:pt x="179618" y="769146"/>
                          <a:pt x="166083" y="691475"/>
                          <a:pt x="155492" y="656759"/>
                        </a:cubicBezTo>
                        <a:cubicBezTo>
                          <a:pt x="144900" y="622042"/>
                          <a:pt x="143724" y="617335"/>
                          <a:pt x="130779" y="593210"/>
                        </a:cubicBezTo>
                        <a:cubicBezTo>
                          <a:pt x="117834" y="569085"/>
                          <a:pt x="99592" y="536721"/>
                          <a:pt x="77821" y="512008"/>
                        </a:cubicBezTo>
                        <a:cubicBezTo>
                          <a:pt x="56050" y="487295"/>
                          <a:pt x="-3381" y="451990"/>
                          <a:pt x="150" y="444929"/>
                        </a:cubicBezTo>
                        <a:cubicBezTo>
                          <a:pt x="3680" y="437868"/>
                          <a:pt x="71348" y="454932"/>
                          <a:pt x="99004" y="469642"/>
                        </a:cubicBezTo>
                        <a:cubicBezTo>
                          <a:pt x="126660" y="484352"/>
                          <a:pt x="159023" y="544959"/>
                          <a:pt x="166084" y="533191"/>
                        </a:cubicBezTo>
                        <a:cubicBezTo>
                          <a:pt x="173145" y="521423"/>
                          <a:pt x="153138" y="435514"/>
                          <a:pt x="141370" y="399032"/>
                        </a:cubicBezTo>
                        <a:cubicBezTo>
                          <a:pt x="129602" y="362550"/>
                          <a:pt x="112538" y="342544"/>
                          <a:pt x="95474" y="314300"/>
                        </a:cubicBezTo>
                        <a:cubicBezTo>
                          <a:pt x="78410" y="286056"/>
                          <a:pt x="30748" y="236629"/>
                          <a:pt x="38986" y="229568"/>
                        </a:cubicBezTo>
                        <a:cubicBezTo>
                          <a:pt x="47224" y="222507"/>
                          <a:pt x="115480" y="249574"/>
                          <a:pt x="144901" y="271934"/>
                        </a:cubicBezTo>
                        <a:cubicBezTo>
                          <a:pt x="174322" y="294294"/>
                          <a:pt x="206685" y="379026"/>
                          <a:pt x="215511" y="363727"/>
                        </a:cubicBezTo>
                        <a:cubicBezTo>
                          <a:pt x="224337" y="348428"/>
                          <a:pt x="206096" y="225449"/>
                          <a:pt x="197858" y="180141"/>
                        </a:cubicBezTo>
                        <a:cubicBezTo>
                          <a:pt x="189620" y="134833"/>
                          <a:pt x="157846" y="97174"/>
                          <a:pt x="166084" y="91878"/>
                        </a:cubicBezTo>
                        <a:cubicBezTo>
                          <a:pt x="174322" y="86582"/>
                          <a:pt x="226102" y="124241"/>
                          <a:pt x="247285" y="148366"/>
                        </a:cubicBezTo>
                        <a:cubicBezTo>
                          <a:pt x="268468" y="172491"/>
                          <a:pt x="284356" y="231922"/>
                          <a:pt x="293182" y="236629"/>
                        </a:cubicBezTo>
                        <a:cubicBezTo>
                          <a:pt x="302008" y="241336"/>
                          <a:pt x="294359" y="203677"/>
                          <a:pt x="300243" y="176610"/>
                        </a:cubicBezTo>
                        <a:cubicBezTo>
                          <a:pt x="306127" y="149543"/>
                          <a:pt x="314365" y="103647"/>
                          <a:pt x="328487" y="74226"/>
                        </a:cubicBezTo>
                        <a:cubicBezTo>
                          <a:pt x="342609" y="44805"/>
                          <a:pt x="367911" y="-2269"/>
                          <a:pt x="384975" y="85"/>
                        </a:cubicBezTo>
                        <a:cubicBezTo>
                          <a:pt x="402039" y="2439"/>
                          <a:pt x="419691" y="64811"/>
                          <a:pt x="430871" y="88348"/>
                        </a:cubicBezTo>
                        <a:cubicBezTo>
                          <a:pt x="442051" y="111885"/>
                          <a:pt x="445581" y="115415"/>
                          <a:pt x="452054" y="141305"/>
                        </a:cubicBezTo>
                        <a:cubicBezTo>
                          <a:pt x="458527" y="167195"/>
                          <a:pt x="460292" y="241336"/>
                          <a:pt x="469707" y="243690"/>
                        </a:cubicBezTo>
                        <a:cubicBezTo>
                          <a:pt x="479122" y="246044"/>
                          <a:pt x="487948" y="180140"/>
                          <a:pt x="508542" y="155427"/>
                        </a:cubicBezTo>
                        <a:cubicBezTo>
                          <a:pt x="529136" y="130714"/>
                          <a:pt x="582682" y="91878"/>
                          <a:pt x="593274" y="95409"/>
                        </a:cubicBezTo>
                        <a:cubicBezTo>
                          <a:pt x="603866" y="98940"/>
                          <a:pt x="579740" y="139540"/>
                          <a:pt x="572091" y="176610"/>
                        </a:cubicBezTo>
                        <a:cubicBezTo>
                          <a:pt x="564442" y="213680"/>
                          <a:pt x="552085" y="287233"/>
                          <a:pt x="547378" y="317831"/>
                        </a:cubicBezTo>
                        <a:cubicBezTo>
                          <a:pt x="542671" y="348429"/>
                          <a:pt x="533256" y="369023"/>
                          <a:pt x="543847" y="360197"/>
                        </a:cubicBezTo>
                        <a:cubicBezTo>
                          <a:pt x="554439" y="351371"/>
                          <a:pt x="580329" y="286644"/>
                          <a:pt x="610927" y="264873"/>
                        </a:cubicBezTo>
                        <a:cubicBezTo>
                          <a:pt x="641525" y="243101"/>
                          <a:pt x="718608" y="221330"/>
                          <a:pt x="727434" y="229568"/>
                        </a:cubicBezTo>
                        <a:cubicBezTo>
                          <a:pt x="736260" y="237806"/>
                          <a:pt x="683302" y="281937"/>
                          <a:pt x="663884" y="314300"/>
                        </a:cubicBezTo>
                        <a:cubicBezTo>
                          <a:pt x="644466" y="346663"/>
                          <a:pt x="622107" y="388441"/>
                          <a:pt x="610927" y="423746"/>
                        </a:cubicBezTo>
                        <a:cubicBezTo>
                          <a:pt x="599747" y="459051"/>
                          <a:pt x="588567" y="519069"/>
                          <a:pt x="596805" y="526130"/>
                        </a:cubicBezTo>
                        <a:cubicBezTo>
                          <a:pt x="605043" y="533191"/>
                          <a:pt x="633875" y="480234"/>
                          <a:pt x="660354" y="466112"/>
                        </a:cubicBezTo>
                        <a:cubicBezTo>
                          <a:pt x="686833" y="451990"/>
                          <a:pt x="749205" y="434337"/>
                          <a:pt x="755678" y="441398"/>
                        </a:cubicBezTo>
                        <a:cubicBezTo>
                          <a:pt x="762151" y="448459"/>
                          <a:pt x="717431" y="487295"/>
                          <a:pt x="699190" y="508478"/>
                        </a:cubicBezTo>
                        <a:cubicBezTo>
                          <a:pt x="680949" y="529661"/>
                          <a:pt x="662119" y="543194"/>
                          <a:pt x="646232" y="568496"/>
                        </a:cubicBezTo>
                        <a:cubicBezTo>
                          <a:pt x="630345" y="593798"/>
                          <a:pt x="615046" y="627926"/>
                          <a:pt x="603866" y="660289"/>
                        </a:cubicBezTo>
                        <a:cubicBezTo>
                          <a:pt x="592686" y="692652"/>
                          <a:pt x="585625" y="737372"/>
                          <a:pt x="579152" y="762674"/>
                        </a:cubicBezTo>
                        <a:cubicBezTo>
                          <a:pt x="572679" y="787976"/>
                          <a:pt x="573268" y="797979"/>
                          <a:pt x="565030" y="812101"/>
                        </a:cubicBezTo>
                        <a:cubicBezTo>
                          <a:pt x="556792" y="826223"/>
                          <a:pt x="542082" y="845641"/>
                          <a:pt x="529725" y="847406"/>
                        </a:cubicBezTo>
                        <a:cubicBezTo>
                          <a:pt x="517368" y="849171"/>
                          <a:pt x="503247" y="829753"/>
                          <a:pt x="490890" y="822692"/>
                        </a:cubicBezTo>
                        <a:cubicBezTo>
                          <a:pt x="478533" y="815631"/>
                          <a:pt x="469707" y="803275"/>
                          <a:pt x="455585" y="805040"/>
                        </a:cubicBezTo>
                        <a:cubicBezTo>
                          <a:pt x="441463" y="806805"/>
                          <a:pt x="422045" y="826223"/>
                          <a:pt x="406158" y="833284"/>
                        </a:cubicBezTo>
                        <a:cubicBezTo>
                          <a:pt x="390271" y="840345"/>
                          <a:pt x="372618" y="850348"/>
                          <a:pt x="360261" y="847406"/>
                        </a:cubicBezTo>
                        <a:cubicBezTo>
                          <a:pt x="347904" y="844464"/>
                          <a:pt x="343785" y="822104"/>
                          <a:pt x="332017" y="815631"/>
                        </a:cubicBezTo>
                        <a:cubicBezTo>
                          <a:pt x="320249" y="809158"/>
                          <a:pt x="304361" y="802686"/>
                          <a:pt x="289651" y="808570"/>
                        </a:cubicBezTo>
                        <a:cubicBezTo>
                          <a:pt x="274941" y="814454"/>
                          <a:pt x="261408" y="852113"/>
                          <a:pt x="243755" y="850936"/>
                        </a:cubicBezTo>
                        <a:cubicBezTo>
                          <a:pt x="226102" y="849759"/>
                          <a:pt x="209038" y="833872"/>
                          <a:pt x="194328" y="8015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54" name="Grupo 53"/>
              <p:cNvGrpSpPr/>
              <p:nvPr/>
            </p:nvGrpSpPr>
            <p:grpSpPr>
              <a:xfrm>
                <a:off x="3302562" y="1866303"/>
                <a:ext cx="881227" cy="720080"/>
                <a:chOff x="3692316" y="1124744"/>
                <a:chExt cx="881227" cy="720080"/>
              </a:xfrm>
            </p:grpSpPr>
            <p:grpSp>
              <p:nvGrpSpPr>
                <p:cNvPr id="79" name="Grupo 78"/>
                <p:cNvGrpSpPr/>
                <p:nvPr/>
              </p:nvGrpSpPr>
              <p:grpSpPr>
                <a:xfrm>
                  <a:off x="3692316" y="1124744"/>
                  <a:ext cx="720080" cy="720080"/>
                  <a:chOff x="3692316" y="1124744"/>
                  <a:chExt cx="720080" cy="720080"/>
                </a:xfrm>
              </p:grpSpPr>
              <p:sp>
                <p:nvSpPr>
                  <p:cNvPr id="77" name="Elipse 76"/>
                  <p:cNvSpPr/>
                  <p:nvPr/>
                </p:nvSpPr>
                <p:spPr>
                  <a:xfrm>
                    <a:off x="3692316" y="1124744"/>
                    <a:ext cx="720080" cy="72008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" name="Coração 77"/>
                  <p:cNvSpPr/>
                  <p:nvPr/>
                </p:nvSpPr>
                <p:spPr>
                  <a:xfrm>
                    <a:off x="3836332" y="1268760"/>
                    <a:ext cx="432048" cy="432048"/>
                  </a:xfrm>
                  <a:prstGeom prst="hear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0" name="Triângulo retângulo 79"/>
                <p:cNvSpPr/>
                <p:nvPr/>
              </p:nvSpPr>
              <p:spPr>
                <a:xfrm rot="2190494">
                  <a:off x="4197915" y="1667819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0" name="Grupo 69"/>
              <p:cNvGrpSpPr/>
              <p:nvPr/>
            </p:nvGrpSpPr>
            <p:grpSpPr>
              <a:xfrm rot="1850580">
                <a:off x="6897813" y="1218548"/>
                <a:ext cx="837582" cy="1108902"/>
                <a:chOff x="6538191" y="995813"/>
                <a:chExt cx="837582" cy="1108902"/>
              </a:xfrm>
            </p:grpSpPr>
            <p:grpSp>
              <p:nvGrpSpPr>
                <p:cNvPr id="68" name="Grupo 67"/>
                <p:cNvGrpSpPr/>
                <p:nvPr/>
              </p:nvGrpSpPr>
              <p:grpSpPr>
                <a:xfrm>
                  <a:off x="6538191" y="995813"/>
                  <a:ext cx="837582" cy="810785"/>
                  <a:chOff x="5920116" y="704169"/>
                  <a:chExt cx="837582" cy="810785"/>
                </a:xfrm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>
                    <a:off x="5920116" y="995813"/>
                    <a:ext cx="837582" cy="519141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4" name="Grupo 63"/>
                  <p:cNvGrpSpPr/>
                  <p:nvPr/>
                </p:nvGrpSpPr>
                <p:grpSpPr>
                  <a:xfrm>
                    <a:off x="6073435" y="1182307"/>
                    <a:ext cx="530944" cy="146151"/>
                    <a:chOff x="2123728" y="3606567"/>
                    <a:chExt cx="530944" cy="146151"/>
                  </a:xfrm>
                </p:grpSpPr>
                <p:sp>
                  <p:nvSpPr>
                    <p:cNvPr id="61" name="Elipse 60"/>
                    <p:cNvSpPr/>
                    <p:nvPr/>
                  </p:nvSpPr>
                  <p:spPr>
                    <a:xfrm>
                      <a:off x="2317192" y="360870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9" name="Elipse 118"/>
                    <p:cNvSpPr/>
                    <p:nvPr/>
                  </p:nvSpPr>
                  <p:spPr>
                    <a:xfrm>
                      <a:off x="2510656" y="360796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5" name="Elipse 124"/>
                    <p:cNvSpPr/>
                    <p:nvPr/>
                  </p:nvSpPr>
                  <p:spPr>
                    <a:xfrm>
                      <a:off x="2123728" y="3606567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5" name="Retângulo 64"/>
                  <p:cNvSpPr/>
                  <p:nvPr/>
                </p:nvSpPr>
                <p:spPr>
                  <a:xfrm rot="19800000">
                    <a:off x="6111781" y="76184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800000" flipH="1">
                    <a:off x="6457110" y="761847"/>
                    <a:ext cx="45719" cy="155491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" name="Retângulo 132"/>
                  <p:cNvSpPr/>
                  <p:nvPr/>
                </p:nvSpPr>
                <p:spPr>
                  <a:xfrm flipH="1">
                    <a:off x="6291395" y="70416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" name="Triângulo retângulo 68"/>
                <p:cNvSpPr/>
                <p:nvPr/>
              </p:nvSpPr>
              <p:spPr>
                <a:xfrm rot="12225857">
                  <a:off x="6666786" y="1714498"/>
                  <a:ext cx="193464" cy="390217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6" name="Grupo 75"/>
              <p:cNvGrpSpPr/>
              <p:nvPr/>
            </p:nvGrpSpPr>
            <p:grpSpPr>
              <a:xfrm>
                <a:off x="7810906" y="2637856"/>
                <a:ext cx="720080" cy="720080"/>
                <a:chOff x="7956376" y="2462057"/>
                <a:chExt cx="720080" cy="720080"/>
              </a:xfrm>
            </p:grpSpPr>
            <p:sp>
              <p:nvSpPr>
                <p:cNvPr id="134" name="Elipse 133"/>
                <p:cNvSpPr/>
                <p:nvPr/>
              </p:nvSpPr>
              <p:spPr>
                <a:xfrm>
                  <a:off x="7956376" y="2462057"/>
                  <a:ext cx="720080" cy="72008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72" name="Picture 2" descr="Resultado de imagem para joinha para baixo 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53730" y="2685515"/>
                  <a:ext cx="325371" cy="3253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6" name="Grupo 135"/>
              <p:cNvGrpSpPr/>
              <p:nvPr/>
            </p:nvGrpSpPr>
            <p:grpSpPr>
              <a:xfrm>
                <a:off x="2997399" y="3667097"/>
                <a:ext cx="985375" cy="791755"/>
                <a:chOff x="3692316" y="1053068"/>
                <a:chExt cx="985375" cy="791755"/>
              </a:xfrm>
            </p:grpSpPr>
            <p:sp>
              <p:nvSpPr>
                <p:cNvPr id="139" name="Elipse 138"/>
                <p:cNvSpPr/>
                <p:nvPr/>
              </p:nvSpPr>
              <p:spPr>
                <a:xfrm>
                  <a:off x="3692316" y="1053068"/>
                  <a:ext cx="804776" cy="79175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800" b="1" dirty="0"/>
                    <a:t>?!</a:t>
                  </a:r>
                </a:p>
              </p:txBody>
            </p:sp>
            <p:sp>
              <p:nvSpPr>
                <p:cNvPr id="138" name="Triângulo retângulo 137"/>
                <p:cNvSpPr/>
                <p:nvPr/>
              </p:nvSpPr>
              <p:spPr>
                <a:xfrm rot="19809519">
                  <a:off x="4302063" y="1438320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5264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upo 1023"/>
          <p:cNvGrpSpPr/>
          <p:nvPr/>
        </p:nvGrpSpPr>
        <p:grpSpPr>
          <a:xfrm>
            <a:off x="3131840" y="2028764"/>
            <a:ext cx="1800200" cy="2881145"/>
            <a:chOff x="5408902" y="1650985"/>
            <a:chExt cx="1800200" cy="2881145"/>
          </a:xfrm>
        </p:grpSpPr>
        <p:grpSp>
          <p:nvGrpSpPr>
            <p:cNvPr id="81" name="Grupo 80"/>
            <p:cNvGrpSpPr/>
            <p:nvPr/>
          </p:nvGrpSpPr>
          <p:grpSpPr>
            <a:xfrm>
              <a:off x="5408902" y="1650985"/>
              <a:ext cx="1800200" cy="2881145"/>
              <a:chOff x="4932040" y="2276872"/>
              <a:chExt cx="1800200" cy="28811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2" name="Grupo 81"/>
              <p:cNvGrpSpPr/>
              <p:nvPr/>
            </p:nvGrpSpPr>
            <p:grpSpPr>
              <a:xfrm>
                <a:off x="4932040" y="2276872"/>
                <a:ext cx="1800200" cy="2881145"/>
                <a:chOff x="2289158" y="-972054"/>
                <a:chExt cx="4467298" cy="7149725"/>
              </a:xfrm>
            </p:grpSpPr>
            <p:grpSp>
              <p:nvGrpSpPr>
                <p:cNvPr id="85" name="Grupo 84"/>
                <p:cNvGrpSpPr/>
                <p:nvPr/>
              </p:nvGrpSpPr>
              <p:grpSpPr>
                <a:xfrm flipH="1">
                  <a:off x="4638586" y="-95909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125" name="Grupo 124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130" name="Retângulo de cantos arredondados 129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 de cantos arredondados 130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Elipse 131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26" name="Grupo 125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127" name="Retângulo de cantos arredondados 126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 de cantos arredondados 127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9" name="Elipse 128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6" name="Grupo 85"/>
                <p:cNvGrpSpPr/>
                <p:nvPr/>
              </p:nvGrpSpPr>
              <p:grpSpPr>
                <a:xfrm>
                  <a:off x="3044428" y="-97205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117" name="Grupo 116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122" name="Retângulo de cantos arredondados 121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 de cantos arredondados 122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Elipse 123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18" name="Grupo 117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119" name="Retângulo de cantos arredondados 118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Retângulo de cantos arredondados 119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" name="Elipse 120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7" name="Grupo 86"/>
                <p:cNvGrpSpPr/>
                <p:nvPr/>
              </p:nvGrpSpPr>
              <p:grpSpPr>
                <a:xfrm>
                  <a:off x="2289158" y="-649841"/>
                  <a:ext cx="4467298" cy="6827512"/>
                  <a:chOff x="2289158" y="-649841"/>
                  <a:chExt cx="4467298" cy="6827512"/>
                </a:xfrm>
              </p:grpSpPr>
              <p:grpSp>
                <p:nvGrpSpPr>
                  <p:cNvPr id="88" name="Grupo 87"/>
                  <p:cNvGrpSpPr/>
                  <p:nvPr/>
                </p:nvGrpSpPr>
                <p:grpSpPr>
                  <a:xfrm rot="3902623">
                    <a:off x="4913975" y="3772173"/>
                    <a:ext cx="746051" cy="2938911"/>
                    <a:chOff x="6804246" y="1683538"/>
                    <a:chExt cx="1008112" cy="4101862"/>
                  </a:xfrm>
                </p:grpSpPr>
                <p:sp>
                  <p:nvSpPr>
                    <p:cNvPr id="112" name="Elipse 111"/>
                    <p:cNvSpPr/>
                    <p:nvPr/>
                  </p:nvSpPr>
                  <p:spPr>
                    <a:xfrm rot="16200000">
                      <a:off x="5257373" y="3230414"/>
                      <a:ext cx="4101862" cy="1008112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3" name="Elipse 81"/>
                    <p:cNvSpPr/>
                    <p:nvPr/>
                  </p:nvSpPr>
                  <p:spPr>
                    <a:xfrm rot="5400000">
                      <a:off x="6990336" y="4604262"/>
                      <a:ext cx="629180" cy="870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870945">
                          <a:moveTo>
                            <a:pt x="0" y="432096"/>
                          </a:moveTo>
                          <a:cubicBezTo>
                            <a:pt x="0" y="275708"/>
                            <a:pt x="13474" y="128478"/>
                            <a:pt x="38846" y="0"/>
                          </a:cubicBezTo>
                          <a:cubicBezTo>
                            <a:pt x="258046" y="30731"/>
                            <a:pt x="451424" y="71713"/>
                            <a:pt x="609224" y="120406"/>
                          </a:cubicBezTo>
                          <a:cubicBezTo>
                            <a:pt x="622575" y="217583"/>
                            <a:pt x="629180" y="322595"/>
                            <a:pt x="629180" y="432096"/>
                          </a:cubicBezTo>
                          <a:cubicBezTo>
                            <a:pt x="629180" y="544296"/>
                            <a:pt x="622245" y="651781"/>
                            <a:pt x="608456" y="750980"/>
                          </a:cubicBezTo>
                          <a:cubicBezTo>
                            <a:pt x="451097" y="799462"/>
                            <a:pt x="258431" y="840296"/>
                            <a:pt x="40106" y="870945"/>
                          </a:cubicBezTo>
                          <a:cubicBezTo>
                            <a:pt x="13950" y="740876"/>
                            <a:pt x="0" y="591227"/>
                            <a:pt x="0" y="43209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Elipse 82"/>
                    <p:cNvSpPr/>
                    <p:nvPr/>
                  </p:nvSpPr>
                  <p:spPr>
                    <a:xfrm rot="5400000">
                      <a:off x="6993713" y="3589918"/>
                      <a:ext cx="629180" cy="10034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1003466">
                          <a:moveTo>
                            <a:pt x="0" y="501734"/>
                          </a:moveTo>
                          <a:cubicBezTo>
                            <a:pt x="0" y="316451"/>
                            <a:pt x="18912" y="144023"/>
                            <a:pt x="51834" y="0"/>
                          </a:cubicBezTo>
                          <a:cubicBezTo>
                            <a:pt x="235701" y="228"/>
                            <a:pt x="413245" y="8210"/>
                            <a:pt x="581364" y="21544"/>
                          </a:cubicBezTo>
                          <a:cubicBezTo>
                            <a:pt x="612078" y="160968"/>
                            <a:pt x="629180" y="325538"/>
                            <a:pt x="629180" y="501734"/>
                          </a:cubicBezTo>
                          <a:cubicBezTo>
                            <a:pt x="629180" y="677929"/>
                            <a:pt x="612078" y="842498"/>
                            <a:pt x="581365" y="981922"/>
                          </a:cubicBezTo>
                          <a:cubicBezTo>
                            <a:pt x="413246" y="995256"/>
                            <a:pt x="235701" y="1003238"/>
                            <a:pt x="51834" y="1003466"/>
                          </a:cubicBezTo>
                          <a:cubicBezTo>
                            <a:pt x="18912" y="859444"/>
                            <a:pt x="0" y="687016"/>
                            <a:pt x="0" y="501734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" name="Elipse 83"/>
                    <p:cNvSpPr/>
                    <p:nvPr/>
                  </p:nvSpPr>
                  <p:spPr>
                    <a:xfrm rot="5400000">
                      <a:off x="6990242" y="2670999"/>
                      <a:ext cx="629180" cy="9930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993054">
                          <a:moveTo>
                            <a:pt x="0" y="496526"/>
                          </a:moveTo>
                          <a:cubicBezTo>
                            <a:pt x="0" y="328839"/>
                            <a:pt x="15491" y="171681"/>
                            <a:pt x="43998" y="36805"/>
                          </a:cubicBezTo>
                          <a:cubicBezTo>
                            <a:pt x="211354" y="17910"/>
                            <a:pt x="390655" y="4818"/>
                            <a:pt x="578317" y="0"/>
                          </a:cubicBezTo>
                          <a:cubicBezTo>
                            <a:pt x="610716" y="142929"/>
                            <a:pt x="629180" y="313452"/>
                            <a:pt x="629180" y="496526"/>
                          </a:cubicBezTo>
                          <a:cubicBezTo>
                            <a:pt x="629180" y="679600"/>
                            <a:pt x="610716" y="850124"/>
                            <a:pt x="578317" y="993054"/>
                          </a:cubicBezTo>
                          <a:cubicBezTo>
                            <a:pt x="390655" y="988236"/>
                            <a:pt x="211354" y="975143"/>
                            <a:pt x="43999" y="956249"/>
                          </a:cubicBezTo>
                          <a:cubicBezTo>
                            <a:pt x="15491" y="821372"/>
                            <a:pt x="0" y="664214"/>
                            <a:pt x="0" y="49652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Elipse 84"/>
                    <p:cNvSpPr/>
                    <p:nvPr/>
                  </p:nvSpPr>
                  <p:spPr>
                    <a:xfrm rot="5400000">
                      <a:off x="6990357" y="1813858"/>
                      <a:ext cx="629180" cy="794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794512">
                          <a:moveTo>
                            <a:pt x="0" y="393900"/>
                          </a:moveTo>
                          <a:cubicBezTo>
                            <a:pt x="0" y="319919"/>
                            <a:pt x="3015" y="247987"/>
                            <a:pt x="9615" y="179164"/>
                          </a:cubicBezTo>
                          <a:cubicBezTo>
                            <a:pt x="147198" y="107923"/>
                            <a:pt x="349547" y="46832"/>
                            <a:pt x="597458" y="0"/>
                          </a:cubicBezTo>
                          <a:cubicBezTo>
                            <a:pt x="618213" y="119167"/>
                            <a:pt x="629180" y="252806"/>
                            <a:pt x="629180" y="393900"/>
                          </a:cubicBezTo>
                          <a:cubicBezTo>
                            <a:pt x="629180" y="537655"/>
                            <a:pt x="617796" y="673671"/>
                            <a:pt x="596206" y="794512"/>
                          </a:cubicBezTo>
                          <a:cubicBezTo>
                            <a:pt x="349335" y="747793"/>
                            <a:pt x="147731" y="686932"/>
                            <a:pt x="10398" y="615977"/>
                          </a:cubicBezTo>
                          <a:cubicBezTo>
                            <a:pt x="3234" y="544939"/>
                            <a:pt x="0" y="470519"/>
                            <a:pt x="0" y="39390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Elipse 88"/>
                  <p:cNvSpPr/>
                  <p:nvPr/>
                </p:nvSpPr>
                <p:spPr>
                  <a:xfrm>
                    <a:off x="2624100" y="524092"/>
                    <a:ext cx="3266514" cy="544522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Elipse 89"/>
                  <p:cNvSpPr/>
                  <p:nvPr/>
                </p:nvSpPr>
                <p:spPr>
                  <a:xfrm>
                    <a:off x="2979548" y="1141055"/>
                    <a:ext cx="2571842" cy="1224136"/>
                  </a:xfrm>
                  <a:prstGeom prst="ellipse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Elipse 90"/>
                  <p:cNvSpPr/>
                  <p:nvPr/>
                </p:nvSpPr>
                <p:spPr>
                  <a:xfrm rot="20465158" flipH="1">
                    <a:off x="5495770" y="14055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2" name="Elipse 91"/>
                  <p:cNvSpPr/>
                  <p:nvPr/>
                </p:nvSpPr>
                <p:spPr>
                  <a:xfrm rot="1134842">
                    <a:off x="2289158" y="14072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Lua 92"/>
                  <p:cNvSpPr/>
                  <p:nvPr/>
                </p:nvSpPr>
                <p:spPr>
                  <a:xfrm rot="5400000">
                    <a:off x="3545389" y="-1382998"/>
                    <a:ext cx="1440160" cy="2906473"/>
                  </a:xfrm>
                  <a:prstGeom prst="moon">
                    <a:avLst>
                      <a:gd name="adj" fmla="val 875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4" name="Retângulo de cantos arredondados 33"/>
                  <p:cNvSpPr/>
                  <p:nvPr/>
                </p:nvSpPr>
                <p:spPr>
                  <a:xfrm rot="977550" flipH="1">
                    <a:off x="4102025" y="-36117"/>
                    <a:ext cx="1728280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5" name="Retângulo de cantos arredondados 33"/>
                  <p:cNvSpPr/>
                  <p:nvPr/>
                </p:nvSpPr>
                <p:spPr>
                  <a:xfrm rot="20622450">
                    <a:off x="2717669" y="-43855"/>
                    <a:ext cx="1673106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Elipse 71"/>
                  <p:cNvSpPr/>
                  <p:nvPr/>
                </p:nvSpPr>
                <p:spPr>
                  <a:xfrm>
                    <a:off x="2625179" y="202007"/>
                    <a:ext cx="3264356" cy="1722409"/>
                  </a:xfrm>
                  <a:custGeom>
                    <a:avLst/>
                    <a:gdLst>
                      <a:gd name="connsiteX0" fmla="*/ 0 w 3744416"/>
                      <a:gd name="connsiteY0" fmla="*/ 647608 h 1295215"/>
                      <a:gd name="connsiteX1" fmla="*/ 1872208 w 3744416"/>
                      <a:gd name="connsiteY1" fmla="*/ 0 h 1295215"/>
                      <a:gd name="connsiteX2" fmla="*/ 3744416 w 3744416"/>
                      <a:gd name="connsiteY2" fmla="*/ 647608 h 1295215"/>
                      <a:gd name="connsiteX3" fmla="*/ 1872208 w 3744416"/>
                      <a:gd name="connsiteY3" fmla="*/ 1295216 h 1295215"/>
                      <a:gd name="connsiteX4" fmla="*/ 0 w 3744416"/>
                      <a:gd name="connsiteY4" fmla="*/ 647608 h 1295215"/>
                      <a:gd name="connsiteX0" fmla="*/ 0 w 3470096"/>
                      <a:gd name="connsiteY0" fmla="*/ 647801 h 1295642"/>
                      <a:gd name="connsiteX1" fmla="*/ 1872208 w 3470096"/>
                      <a:gd name="connsiteY1" fmla="*/ 193 h 1295642"/>
                      <a:gd name="connsiteX2" fmla="*/ 3470096 w 3470096"/>
                      <a:gd name="connsiteY2" fmla="*/ 701141 h 1295642"/>
                      <a:gd name="connsiteX3" fmla="*/ 1872208 w 3470096"/>
                      <a:gd name="connsiteY3" fmla="*/ 1295409 h 1295642"/>
                      <a:gd name="connsiteX4" fmla="*/ 0 w 3470096"/>
                      <a:gd name="connsiteY4" fmla="*/ 647801 h 1295642"/>
                      <a:gd name="connsiteX0" fmla="*/ 0 w 3264356"/>
                      <a:gd name="connsiteY0" fmla="*/ 693332 h 1295225"/>
                      <a:gd name="connsiteX1" fmla="*/ 1666468 w 3264356"/>
                      <a:gd name="connsiteY1" fmla="*/ 4 h 1295225"/>
                      <a:gd name="connsiteX2" fmla="*/ 3264356 w 3264356"/>
                      <a:gd name="connsiteY2" fmla="*/ 700952 h 1295225"/>
                      <a:gd name="connsiteX3" fmla="*/ 1666468 w 3264356"/>
                      <a:gd name="connsiteY3" fmla="*/ 1295220 h 1295225"/>
                      <a:gd name="connsiteX4" fmla="*/ 0 w 3264356"/>
                      <a:gd name="connsiteY4" fmla="*/ 693332 h 129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4356" h="1295225">
                        <a:moveTo>
                          <a:pt x="0" y="693332"/>
                        </a:moveTo>
                        <a:cubicBezTo>
                          <a:pt x="0" y="335668"/>
                          <a:pt x="1122409" y="-1266"/>
                          <a:pt x="1666468" y="4"/>
                        </a:cubicBezTo>
                        <a:cubicBezTo>
                          <a:pt x="2210527" y="1274"/>
                          <a:pt x="3264356" y="343288"/>
                          <a:pt x="3264356" y="700952"/>
                        </a:cubicBezTo>
                        <a:cubicBezTo>
                          <a:pt x="3264356" y="1058616"/>
                          <a:pt x="2210527" y="1296490"/>
                          <a:pt x="1666468" y="1295220"/>
                        </a:cubicBezTo>
                        <a:cubicBezTo>
                          <a:pt x="1122409" y="1293950"/>
                          <a:pt x="0" y="1050996"/>
                          <a:pt x="0" y="693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Elipse 96"/>
                  <p:cNvSpPr/>
                  <p:nvPr/>
                </p:nvSpPr>
                <p:spPr>
                  <a:xfrm>
                    <a:off x="3738763" y="910543"/>
                    <a:ext cx="1013873" cy="101387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8" name="Retângulo de cantos arredondados 97"/>
                  <p:cNvSpPr/>
                  <p:nvPr/>
                </p:nvSpPr>
                <p:spPr>
                  <a:xfrm>
                    <a:off x="4069922" y="125750"/>
                    <a:ext cx="354064" cy="1371476"/>
                  </a:xfrm>
                  <a:prstGeom prst="roundRect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9" name="Grupo 98"/>
                  <p:cNvGrpSpPr/>
                  <p:nvPr/>
                </p:nvGrpSpPr>
                <p:grpSpPr>
                  <a:xfrm>
                    <a:off x="3002848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109" name="Elipse 108"/>
                    <p:cNvSpPr/>
                    <p:nvPr/>
                  </p:nvSpPr>
                  <p:spPr>
                    <a:xfrm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Elipse 109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Elipse 110"/>
                    <p:cNvSpPr/>
                    <p:nvPr/>
                  </p:nvSpPr>
                  <p:spPr>
                    <a:xfrm>
                      <a:off x="2897357" y="2604778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0" name="Elipse 99"/>
                  <p:cNvSpPr/>
                  <p:nvPr/>
                </p:nvSpPr>
                <p:spPr>
                  <a:xfrm>
                    <a:off x="3888890" y="1313337"/>
                    <a:ext cx="740059" cy="439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Elipse 100"/>
                  <p:cNvSpPr/>
                  <p:nvPr/>
                </p:nvSpPr>
                <p:spPr>
                  <a:xfrm>
                    <a:off x="4042278" y="1430742"/>
                    <a:ext cx="72448" cy="7200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102" name="Grupo 101"/>
                  <p:cNvGrpSpPr/>
                  <p:nvPr/>
                </p:nvGrpSpPr>
                <p:grpSpPr>
                  <a:xfrm flipH="1">
                    <a:off x="4355235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106" name="Elipse 105"/>
                    <p:cNvSpPr/>
                    <p:nvPr/>
                  </p:nvSpPr>
                  <p:spPr>
                    <a:xfrm flipH="1"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Elipse 106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8" name="Elipse 107"/>
                    <p:cNvSpPr/>
                    <p:nvPr/>
                  </p:nvSpPr>
                  <p:spPr>
                    <a:xfrm>
                      <a:off x="2897357" y="2604777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3" name="Elipse 102"/>
                  <p:cNvSpPr/>
                  <p:nvPr/>
                </p:nvSpPr>
                <p:spPr>
                  <a:xfrm rot="20637214">
                    <a:off x="2915608" y="4561707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Elipse 103"/>
                  <p:cNvSpPr/>
                  <p:nvPr/>
                </p:nvSpPr>
                <p:spPr>
                  <a:xfrm rot="962786" flipH="1">
                    <a:off x="4603918" y="4579243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Elipse 104"/>
                  <p:cNvSpPr/>
                  <p:nvPr/>
                </p:nvSpPr>
                <p:spPr>
                  <a:xfrm>
                    <a:off x="3782393" y="2509327"/>
                    <a:ext cx="941247" cy="2141950"/>
                  </a:xfrm>
                  <a:prstGeom prst="ellipse">
                    <a:avLst/>
                  </a:prstGeom>
                  <a:solidFill>
                    <a:srgbClr val="DBDB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3" name="Elipse 82"/>
              <p:cNvSpPr/>
              <p:nvPr/>
            </p:nvSpPr>
            <p:spPr>
              <a:xfrm>
                <a:off x="5888364" y="29642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5510913" y="29642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Lágrima 71"/>
            <p:cNvSpPr/>
            <p:nvPr/>
          </p:nvSpPr>
          <p:spPr>
            <a:xfrm rot="18079358">
              <a:off x="6418741" y="2670988"/>
              <a:ext cx="152850" cy="168020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Lágrima 62"/>
            <p:cNvSpPr/>
            <p:nvPr/>
          </p:nvSpPr>
          <p:spPr>
            <a:xfrm rot="17781573">
              <a:off x="6352338" y="2425674"/>
              <a:ext cx="155895" cy="17136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/>
            <p:cNvSpPr/>
            <p:nvPr/>
          </p:nvSpPr>
          <p:spPr>
            <a:xfrm flipH="1">
              <a:off x="6318898" y="2233454"/>
              <a:ext cx="196249" cy="84770"/>
            </a:xfrm>
            <a:custGeom>
              <a:avLst/>
              <a:gdLst/>
              <a:ahLst/>
              <a:cxnLst/>
              <a:rect l="l" t="t" r="r" b="b"/>
              <a:pathLst>
                <a:path w="160888" h="80444">
                  <a:moveTo>
                    <a:pt x="80444" y="0"/>
                  </a:moveTo>
                  <a:cubicBezTo>
                    <a:pt x="36016" y="0"/>
                    <a:pt x="0" y="36016"/>
                    <a:pt x="0" y="80444"/>
                  </a:cubicBezTo>
                  <a:lnTo>
                    <a:pt x="160888" y="80444"/>
                  </a:lnTo>
                  <a:cubicBezTo>
                    <a:pt x="160888" y="36016"/>
                    <a:pt x="124872" y="0"/>
                    <a:pt x="804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2"/>
            <p:cNvSpPr/>
            <p:nvPr/>
          </p:nvSpPr>
          <p:spPr>
            <a:xfrm flipH="1">
              <a:off x="5893036" y="2204864"/>
              <a:ext cx="191132" cy="113360"/>
            </a:xfrm>
            <a:custGeom>
              <a:avLst/>
              <a:gdLst/>
              <a:ahLst/>
              <a:cxnLst/>
              <a:rect l="l" t="t" r="r" b="b"/>
              <a:pathLst>
                <a:path w="160888" h="80444">
                  <a:moveTo>
                    <a:pt x="80444" y="0"/>
                  </a:moveTo>
                  <a:cubicBezTo>
                    <a:pt x="36016" y="0"/>
                    <a:pt x="0" y="36016"/>
                    <a:pt x="0" y="80444"/>
                  </a:cubicBezTo>
                  <a:lnTo>
                    <a:pt x="160888" y="80444"/>
                  </a:lnTo>
                  <a:cubicBezTo>
                    <a:pt x="160888" y="36016"/>
                    <a:pt x="124872" y="0"/>
                    <a:pt x="804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Lágrima 61"/>
            <p:cNvSpPr/>
            <p:nvPr/>
          </p:nvSpPr>
          <p:spPr>
            <a:xfrm rot="20895389">
              <a:off x="5906859" y="2388985"/>
              <a:ext cx="135722" cy="14978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Lágrima 70"/>
            <p:cNvSpPr/>
            <p:nvPr/>
          </p:nvSpPr>
          <p:spPr>
            <a:xfrm rot="19602879">
              <a:off x="5833079" y="2594160"/>
              <a:ext cx="135722" cy="14978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87407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="" xmlns:a16="http://schemas.microsoft.com/office/drawing/2014/main" id="{366FE1DA-7742-4ABB-BAF3-D861C0BBD2FC}"/>
              </a:ext>
            </a:extLst>
          </p:cNvPr>
          <p:cNvGrpSpPr/>
          <p:nvPr/>
        </p:nvGrpSpPr>
        <p:grpSpPr>
          <a:xfrm>
            <a:off x="1963891" y="1088740"/>
            <a:ext cx="4320480" cy="4320480"/>
            <a:chOff x="1963891" y="1088740"/>
            <a:chExt cx="4320480" cy="4320480"/>
          </a:xfrm>
        </p:grpSpPr>
        <p:grpSp>
          <p:nvGrpSpPr>
            <p:cNvPr id="12" name="Agrupar 11">
              <a:extLst>
                <a:ext uri="{FF2B5EF4-FFF2-40B4-BE49-F238E27FC236}">
                  <a16:creationId xmlns="" xmlns:a16="http://schemas.microsoft.com/office/drawing/2014/main" id="{3AAF02DC-A2D0-44A1-9BAC-3B05AAFB85AC}"/>
                </a:ext>
              </a:extLst>
            </p:cNvPr>
            <p:cNvGrpSpPr/>
            <p:nvPr/>
          </p:nvGrpSpPr>
          <p:grpSpPr>
            <a:xfrm>
              <a:off x="3101524" y="2507667"/>
              <a:ext cx="2045214" cy="2901553"/>
              <a:chOff x="3101524" y="2507667"/>
              <a:chExt cx="2045214" cy="2901553"/>
            </a:xfrm>
          </p:grpSpPr>
          <p:sp>
            <p:nvSpPr>
              <p:cNvPr id="13" name="Forma Livre: Forma 12">
                <a:extLst>
                  <a:ext uri="{FF2B5EF4-FFF2-40B4-BE49-F238E27FC236}">
                    <a16:creationId xmlns="" xmlns:a16="http://schemas.microsoft.com/office/drawing/2014/main" id="{81BAB9CD-D93D-402C-8862-0471C5A2AC36}"/>
                  </a:ext>
                </a:extLst>
              </p:cNvPr>
              <p:cNvSpPr/>
              <p:nvPr/>
            </p:nvSpPr>
            <p:spPr>
              <a:xfrm rot="16200000">
                <a:off x="3130790" y="3393272"/>
                <a:ext cx="1986682" cy="2045214"/>
              </a:xfrm>
              <a:custGeom>
                <a:avLst/>
                <a:gdLst>
                  <a:gd name="connsiteX0" fmla="*/ 1986682 w 1986682"/>
                  <a:gd name="connsiteY0" fmla="*/ 1022607 h 2045214"/>
                  <a:gd name="connsiteX1" fmla="*/ 939335 w 1986682"/>
                  <a:gd name="connsiteY1" fmla="*/ 2045214 h 2045214"/>
                  <a:gd name="connsiteX2" fmla="*/ 257313 w 1986682"/>
                  <a:gd name="connsiteY2" fmla="*/ 2045214 h 2045214"/>
                  <a:gd name="connsiteX3" fmla="*/ 169763 w 1986682"/>
                  <a:gd name="connsiteY3" fmla="*/ 1863470 h 2045214"/>
                  <a:gd name="connsiteX4" fmla="*/ 0 w 1986682"/>
                  <a:gd name="connsiteY4" fmla="*/ 1022607 h 2045214"/>
                  <a:gd name="connsiteX5" fmla="*/ 169763 w 1986682"/>
                  <a:gd name="connsiteY5" fmla="*/ 181744 h 2045214"/>
                  <a:gd name="connsiteX6" fmla="*/ 257313 w 1986682"/>
                  <a:gd name="connsiteY6" fmla="*/ 0 h 2045214"/>
                  <a:gd name="connsiteX7" fmla="*/ 939335 w 1986682"/>
                  <a:gd name="connsiteY7" fmla="*/ 0 h 2045214"/>
                  <a:gd name="connsiteX8" fmla="*/ 1986682 w 1986682"/>
                  <a:gd name="connsiteY8" fmla="*/ 1022607 h 2045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6682" h="2045214">
                    <a:moveTo>
                      <a:pt x="1986682" y="1022607"/>
                    </a:moveTo>
                    <a:cubicBezTo>
                      <a:pt x="1986682" y="1587377"/>
                      <a:pt x="1517769" y="2045214"/>
                      <a:pt x="939335" y="2045214"/>
                    </a:cubicBezTo>
                    <a:lnTo>
                      <a:pt x="257313" y="2045214"/>
                    </a:lnTo>
                    <a:lnTo>
                      <a:pt x="169763" y="1863470"/>
                    </a:lnTo>
                    <a:cubicBezTo>
                      <a:pt x="60448" y="1605023"/>
                      <a:pt x="0" y="1320874"/>
                      <a:pt x="0" y="1022607"/>
                    </a:cubicBezTo>
                    <a:cubicBezTo>
                      <a:pt x="0" y="724340"/>
                      <a:pt x="60448" y="440192"/>
                      <a:pt x="169763" y="181744"/>
                    </a:cubicBezTo>
                    <a:lnTo>
                      <a:pt x="257313" y="0"/>
                    </a:lnTo>
                    <a:lnTo>
                      <a:pt x="939335" y="0"/>
                    </a:lnTo>
                    <a:cubicBezTo>
                      <a:pt x="1517769" y="0"/>
                      <a:pt x="1986682" y="457837"/>
                      <a:pt x="1986682" y="102260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="" xmlns:a16="http://schemas.microsoft.com/office/drawing/2014/main" id="{0F088102-79F2-479B-AB40-4097A2AA2147}"/>
                  </a:ext>
                </a:extLst>
              </p:cNvPr>
              <p:cNvSpPr/>
              <p:nvPr/>
            </p:nvSpPr>
            <p:spPr>
              <a:xfrm>
                <a:off x="3512063" y="2507667"/>
                <a:ext cx="1224136" cy="122413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48F1614A-A409-4966-8667-2B9431356E3A}"/>
                </a:ext>
              </a:extLst>
            </p:cNvPr>
            <p:cNvSpPr/>
            <p:nvPr/>
          </p:nvSpPr>
          <p:spPr>
            <a:xfrm>
              <a:off x="1963891" y="1088740"/>
              <a:ext cx="4320480" cy="43204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="" xmlns:a16="http://schemas.microsoft.com/office/drawing/2014/main" id="{3BE2FDFE-D10C-4620-8006-9AC2EC9BA21E}"/>
                </a:ext>
              </a:extLst>
            </p:cNvPr>
            <p:cNvGrpSpPr/>
            <p:nvPr/>
          </p:nvGrpSpPr>
          <p:grpSpPr>
            <a:xfrm>
              <a:off x="3101524" y="2507667"/>
              <a:ext cx="2045214" cy="2901553"/>
              <a:chOff x="3101524" y="2507667"/>
              <a:chExt cx="2045214" cy="2901553"/>
            </a:xfrm>
          </p:grpSpPr>
          <p:grpSp>
            <p:nvGrpSpPr>
              <p:cNvPr id="7" name="Agrupar 6">
                <a:extLst>
                  <a:ext uri="{FF2B5EF4-FFF2-40B4-BE49-F238E27FC236}">
                    <a16:creationId xmlns="" xmlns:a16="http://schemas.microsoft.com/office/drawing/2014/main" id="{6502C6C3-04E9-4A59-875E-A3714D1E000F}"/>
                  </a:ext>
                </a:extLst>
              </p:cNvPr>
              <p:cNvGrpSpPr/>
              <p:nvPr/>
            </p:nvGrpSpPr>
            <p:grpSpPr>
              <a:xfrm>
                <a:off x="3101524" y="2507667"/>
                <a:ext cx="2045214" cy="2901553"/>
                <a:chOff x="3101524" y="2507667"/>
                <a:chExt cx="2045214" cy="2901553"/>
              </a:xfrm>
            </p:grpSpPr>
            <p:sp>
              <p:nvSpPr>
                <p:cNvPr id="6" name="Forma Livre: Forma 5">
                  <a:extLst>
                    <a:ext uri="{FF2B5EF4-FFF2-40B4-BE49-F238E27FC236}">
                      <a16:creationId xmlns="" xmlns:a16="http://schemas.microsoft.com/office/drawing/2014/main" id="{E963297F-AC74-4115-AA68-870E2C03C4A4}"/>
                    </a:ext>
                  </a:extLst>
                </p:cNvPr>
                <p:cNvSpPr/>
                <p:nvPr/>
              </p:nvSpPr>
              <p:spPr>
                <a:xfrm rot="16200000">
                  <a:off x="3130790" y="3393272"/>
                  <a:ext cx="1986682" cy="2045214"/>
                </a:xfrm>
                <a:custGeom>
                  <a:avLst/>
                  <a:gdLst>
                    <a:gd name="connsiteX0" fmla="*/ 1986682 w 1986682"/>
                    <a:gd name="connsiteY0" fmla="*/ 1022607 h 2045214"/>
                    <a:gd name="connsiteX1" fmla="*/ 939335 w 1986682"/>
                    <a:gd name="connsiteY1" fmla="*/ 2045214 h 2045214"/>
                    <a:gd name="connsiteX2" fmla="*/ 257313 w 1986682"/>
                    <a:gd name="connsiteY2" fmla="*/ 2045214 h 2045214"/>
                    <a:gd name="connsiteX3" fmla="*/ 169763 w 1986682"/>
                    <a:gd name="connsiteY3" fmla="*/ 1863470 h 2045214"/>
                    <a:gd name="connsiteX4" fmla="*/ 0 w 1986682"/>
                    <a:gd name="connsiteY4" fmla="*/ 1022607 h 2045214"/>
                    <a:gd name="connsiteX5" fmla="*/ 169763 w 1986682"/>
                    <a:gd name="connsiteY5" fmla="*/ 181744 h 2045214"/>
                    <a:gd name="connsiteX6" fmla="*/ 257313 w 1986682"/>
                    <a:gd name="connsiteY6" fmla="*/ 0 h 2045214"/>
                    <a:gd name="connsiteX7" fmla="*/ 939335 w 1986682"/>
                    <a:gd name="connsiteY7" fmla="*/ 0 h 2045214"/>
                    <a:gd name="connsiteX8" fmla="*/ 1986682 w 1986682"/>
                    <a:gd name="connsiteY8" fmla="*/ 1022607 h 2045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86682" h="2045214">
                      <a:moveTo>
                        <a:pt x="1986682" y="1022607"/>
                      </a:moveTo>
                      <a:cubicBezTo>
                        <a:pt x="1986682" y="1587377"/>
                        <a:pt x="1517769" y="2045214"/>
                        <a:pt x="939335" y="2045214"/>
                      </a:cubicBezTo>
                      <a:lnTo>
                        <a:pt x="257313" y="2045214"/>
                      </a:lnTo>
                      <a:lnTo>
                        <a:pt x="169763" y="1863470"/>
                      </a:lnTo>
                      <a:cubicBezTo>
                        <a:pt x="60448" y="1605023"/>
                        <a:pt x="0" y="1320874"/>
                        <a:pt x="0" y="1022607"/>
                      </a:cubicBezTo>
                      <a:cubicBezTo>
                        <a:pt x="0" y="724340"/>
                        <a:pt x="60448" y="440192"/>
                        <a:pt x="169763" y="181744"/>
                      </a:cubicBezTo>
                      <a:lnTo>
                        <a:pt x="257313" y="0"/>
                      </a:lnTo>
                      <a:lnTo>
                        <a:pt x="939335" y="0"/>
                      </a:lnTo>
                      <a:cubicBezTo>
                        <a:pt x="1517769" y="0"/>
                        <a:pt x="1986682" y="457837"/>
                        <a:pt x="1986682" y="1022607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" name="Elipse 2">
                  <a:extLst>
                    <a:ext uri="{FF2B5EF4-FFF2-40B4-BE49-F238E27FC236}">
                      <a16:creationId xmlns="" xmlns:a16="http://schemas.microsoft.com/office/drawing/2014/main" id="{251C98CB-2844-4DD6-84C7-89CA5361E8A0}"/>
                    </a:ext>
                  </a:extLst>
                </p:cNvPr>
                <p:cNvSpPr/>
                <p:nvPr/>
              </p:nvSpPr>
              <p:spPr>
                <a:xfrm>
                  <a:off x="3512063" y="2507667"/>
                  <a:ext cx="1224136" cy="122413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4" name="Forma Livre: Forma 23">
                <a:extLst>
                  <a:ext uri="{FF2B5EF4-FFF2-40B4-BE49-F238E27FC236}">
                    <a16:creationId xmlns="" xmlns:a16="http://schemas.microsoft.com/office/drawing/2014/main" id="{30374489-0007-4770-84D9-B47A6FE27A61}"/>
                  </a:ext>
                </a:extLst>
              </p:cNvPr>
              <p:cNvSpPr/>
              <p:nvPr/>
            </p:nvSpPr>
            <p:spPr>
              <a:xfrm>
                <a:off x="3103202" y="3442998"/>
                <a:ext cx="2042368" cy="1966222"/>
              </a:xfrm>
              <a:custGeom>
                <a:avLst/>
                <a:gdLst>
                  <a:gd name="connsiteX0" fmla="*/ 821752 w 2042368"/>
                  <a:gd name="connsiteY0" fmla="*/ 0 h 1966222"/>
                  <a:gd name="connsiteX1" fmla="*/ 2042368 w 2042368"/>
                  <a:gd name="connsiteY1" fmla="*/ 1710280 h 1966222"/>
                  <a:gd name="connsiteX2" fmla="*/ 1863470 w 2042368"/>
                  <a:gd name="connsiteY2" fmla="*/ 1796459 h 1966222"/>
                  <a:gd name="connsiteX3" fmla="*/ 1022607 w 2042368"/>
                  <a:gd name="connsiteY3" fmla="*/ 1966222 h 1966222"/>
                  <a:gd name="connsiteX4" fmla="*/ 181744 w 2042368"/>
                  <a:gd name="connsiteY4" fmla="*/ 1796459 h 1966222"/>
                  <a:gd name="connsiteX5" fmla="*/ 0 w 2042368"/>
                  <a:gd name="connsiteY5" fmla="*/ 1708909 h 1966222"/>
                  <a:gd name="connsiteX6" fmla="*/ 0 w 2042368"/>
                  <a:gd name="connsiteY6" fmla="*/ 1026887 h 1966222"/>
                  <a:gd name="connsiteX7" fmla="*/ 816516 w 2042368"/>
                  <a:gd name="connsiteY7" fmla="*/ 819 h 196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2368" h="1966222">
                    <a:moveTo>
                      <a:pt x="821752" y="0"/>
                    </a:moveTo>
                    <a:lnTo>
                      <a:pt x="2042368" y="1710280"/>
                    </a:lnTo>
                    <a:lnTo>
                      <a:pt x="1863470" y="1796459"/>
                    </a:lnTo>
                    <a:cubicBezTo>
                      <a:pt x="1605023" y="1905774"/>
                      <a:pt x="1320874" y="1966222"/>
                      <a:pt x="1022607" y="1966222"/>
                    </a:cubicBezTo>
                    <a:cubicBezTo>
                      <a:pt x="724340" y="1966222"/>
                      <a:pt x="440192" y="1905774"/>
                      <a:pt x="181744" y="1796459"/>
                    </a:cubicBezTo>
                    <a:lnTo>
                      <a:pt x="0" y="1708909"/>
                    </a:lnTo>
                    <a:lnTo>
                      <a:pt x="0" y="1026887"/>
                    </a:lnTo>
                    <a:cubicBezTo>
                      <a:pt x="0" y="520757"/>
                      <a:pt x="350532" y="98480"/>
                      <a:pt x="816516" y="81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="" xmlns:a16="http://schemas.microsoft.com/office/drawing/2014/main" id="{A21F28CB-27F2-48F3-8614-B2E2824AEFAF}"/>
                  </a:ext>
                </a:extLst>
              </p:cNvPr>
              <p:cNvSpPr/>
              <p:nvPr/>
            </p:nvSpPr>
            <p:spPr>
              <a:xfrm>
                <a:off x="3513741" y="2918235"/>
                <a:ext cx="616978" cy="813568"/>
              </a:xfrm>
              <a:custGeom>
                <a:avLst/>
                <a:gdLst>
                  <a:gd name="connsiteX0" fmla="*/ 36693 w 616978"/>
                  <a:gd name="connsiteY0" fmla="*/ 0 h 813568"/>
                  <a:gd name="connsiteX1" fmla="*/ 616978 w 616978"/>
                  <a:gd name="connsiteY1" fmla="*/ 813073 h 813568"/>
                  <a:gd name="connsiteX2" fmla="*/ 612068 w 616978"/>
                  <a:gd name="connsiteY2" fmla="*/ 813568 h 813568"/>
                  <a:gd name="connsiteX3" fmla="*/ 0 w 616978"/>
                  <a:gd name="connsiteY3" fmla="*/ 201500 h 813568"/>
                  <a:gd name="connsiteX4" fmla="*/ 12435 w 616978"/>
                  <a:gd name="connsiteY4" fmla="*/ 78147 h 81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978" h="813568">
                    <a:moveTo>
                      <a:pt x="36693" y="0"/>
                    </a:moveTo>
                    <a:lnTo>
                      <a:pt x="616978" y="813073"/>
                    </a:lnTo>
                    <a:lnTo>
                      <a:pt x="612068" y="813568"/>
                    </a:lnTo>
                    <a:cubicBezTo>
                      <a:pt x="274032" y="813568"/>
                      <a:pt x="0" y="539536"/>
                      <a:pt x="0" y="201500"/>
                    </a:cubicBezTo>
                    <a:cubicBezTo>
                      <a:pt x="0" y="159246"/>
                      <a:pt x="4282" y="117991"/>
                      <a:pt x="12435" y="78147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3313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o 85"/>
          <p:cNvGrpSpPr/>
          <p:nvPr/>
        </p:nvGrpSpPr>
        <p:grpSpPr>
          <a:xfrm>
            <a:off x="2174544" y="1479190"/>
            <a:ext cx="5410647" cy="4180964"/>
            <a:chOff x="2054981" y="895442"/>
            <a:chExt cx="5410647" cy="4180964"/>
          </a:xfrm>
        </p:grpSpPr>
        <p:grpSp>
          <p:nvGrpSpPr>
            <p:cNvPr id="85" name="Grupo 84"/>
            <p:cNvGrpSpPr/>
            <p:nvPr/>
          </p:nvGrpSpPr>
          <p:grpSpPr>
            <a:xfrm>
              <a:off x="2054981" y="2915666"/>
              <a:ext cx="844208" cy="2160740"/>
              <a:chOff x="776576" y="463529"/>
              <a:chExt cx="844208" cy="2160740"/>
            </a:xfrm>
          </p:grpSpPr>
          <p:sp>
            <p:nvSpPr>
              <p:cNvPr id="69" name="Retângulo 68"/>
              <p:cNvSpPr/>
              <p:nvPr/>
            </p:nvSpPr>
            <p:spPr>
              <a:xfrm>
                <a:off x="1106741" y="1604430"/>
                <a:ext cx="141045" cy="1019839"/>
              </a:xfrm>
              <a:custGeom>
                <a:avLst/>
                <a:gdLst>
                  <a:gd name="connsiteX0" fmla="*/ 0 w 45719"/>
                  <a:gd name="connsiteY0" fmla="*/ 0 h 1019839"/>
                  <a:gd name="connsiteX1" fmla="*/ 45719 w 45719"/>
                  <a:gd name="connsiteY1" fmla="*/ 0 h 1019839"/>
                  <a:gd name="connsiteX2" fmla="*/ 45719 w 45719"/>
                  <a:gd name="connsiteY2" fmla="*/ 1019839 h 1019839"/>
                  <a:gd name="connsiteX3" fmla="*/ 0 w 45719"/>
                  <a:gd name="connsiteY3" fmla="*/ 1019839 h 1019839"/>
                  <a:gd name="connsiteX4" fmla="*/ 0 w 45719"/>
                  <a:gd name="connsiteY4" fmla="*/ 0 h 1019839"/>
                  <a:gd name="connsiteX0" fmla="*/ 0 w 100106"/>
                  <a:gd name="connsiteY0" fmla="*/ 0 h 1019839"/>
                  <a:gd name="connsiteX1" fmla="*/ 45719 w 100106"/>
                  <a:gd name="connsiteY1" fmla="*/ 0 h 1019839"/>
                  <a:gd name="connsiteX2" fmla="*/ 100095 w 100106"/>
                  <a:gd name="connsiteY2" fmla="*/ 218020 h 1019839"/>
                  <a:gd name="connsiteX3" fmla="*/ 45719 w 100106"/>
                  <a:gd name="connsiteY3" fmla="*/ 1019839 h 1019839"/>
                  <a:gd name="connsiteX4" fmla="*/ 0 w 100106"/>
                  <a:gd name="connsiteY4" fmla="*/ 1019839 h 1019839"/>
                  <a:gd name="connsiteX5" fmla="*/ 0 w 100106"/>
                  <a:gd name="connsiteY5" fmla="*/ 0 h 1019839"/>
                  <a:gd name="connsiteX0" fmla="*/ 28 w 100134"/>
                  <a:gd name="connsiteY0" fmla="*/ 0 h 1019839"/>
                  <a:gd name="connsiteX1" fmla="*/ 45747 w 100134"/>
                  <a:gd name="connsiteY1" fmla="*/ 0 h 1019839"/>
                  <a:gd name="connsiteX2" fmla="*/ 100123 w 100134"/>
                  <a:gd name="connsiteY2" fmla="*/ 218020 h 1019839"/>
                  <a:gd name="connsiteX3" fmla="*/ 45747 w 100134"/>
                  <a:gd name="connsiteY3" fmla="*/ 1019839 h 1019839"/>
                  <a:gd name="connsiteX4" fmla="*/ 28 w 100134"/>
                  <a:gd name="connsiteY4" fmla="*/ 1019839 h 1019839"/>
                  <a:gd name="connsiteX5" fmla="*/ 58847 w 100134"/>
                  <a:gd name="connsiteY5" fmla="*/ 205320 h 1019839"/>
                  <a:gd name="connsiteX6" fmla="*/ 28 w 100134"/>
                  <a:gd name="connsiteY6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6948 w 101335"/>
                  <a:gd name="connsiteY3" fmla="*/ 1019839 h 1019839"/>
                  <a:gd name="connsiteX4" fmla="*/ 1229 w 101335"/>
                  <a:gd name="connsiteY4" fmla="*/ 1019839 h 1019839"/>
                  <a:gd name="connsiteX5" fmla="*/ 6073 w 101335"/>
                  <a:gd name="connsiteY5" fmla="*/ 437095 h 1019839"/>
                  <a:gd name="connsiteX6" fmla="*/ 60048 w 101335"/>
                  <a:gd name="connsiteY6" fmla="*/ 205320 h 1019839"/>
                  <a:gd name="connsiteX7" fmla="*/ 1229 w 101335"/>
                  <a:gd name="connsiteY7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46948 w 101335"/>
                  <a:gd name="connsiteY4" fmla="*/ 1019839 h 1019839"/>
                  <a:gd name="connsiteX5" fmla="*/ 1229 w 101335"/>
                  <a:gd name="connsiteY5" fmla="*/ 1019839 h 1019839"/>
                  <a:gd name="connsiteX6" fmla="*/ 6073 w 101335"/>
                  <a:gd name="connsiteY6" fmla="*/ 437095 h 1019839"/>
                  <a:gd name="connsiteX7" fmla="*/ 60048 w 101335"/>
                  <a:gd name="connsiteY7" fmla="*/ 205320 h 1019839"/>
                  <a:gd name="connsiteX8" fmla="*/ 1229 w 101335"/>
                  <a:gd name="connsiteY8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98149 w 101335"/>
                  <a:gd name="connsiteY4" fmla="*/ 618070 h 1019839"/>
                  <a:gd name="connsiteX5" fmla="*/ 46948 w 101335"/>
                  <a:gd name="connsiteY5" fmla="*/ 1019839 h 1019839"/>
                  <a:gd name="connsiteX6" fmla="*/ 1229 w 101335"/>
                  <a:gd name="connsiteY6" fmla="*/ 1019839 h 1019839"/>
                  <a:gd name="connsiteX7" fmla="*/ 6073 w 101335"/>
                  <a:gd name="connsiteY7" fmla="*/ 437095 h 1019839"/>
                  <a:gd name="connsiteX8" fmla="*/ 60048 w 101335"/>
                  <a:gd name="connsiteY8" fmla="*/ 205320 h 1019839"/>
                  <a:gd name="connsiteX9" fmla="*/ 1229 w 101335"/>
                  <a:gd name="connsiteY9" fmla="*/ 0 h 1019839"/>
                  <a:gd name="connsiteX0" fmla="*/ 735 w 100841"/>
                  <a:gd name="connsiteY0" fmla="*/ 0 h 1019839"/>
                  <a:gd name="connsiteX1" fmla="*/ 46454 w 100841"/>
                  <a:gd name="connsiteY1" fmla="*/ 0 h 1019839"/>
                  <a:gd name="connsiteX2" fmla="*/ 100830 w 100841"/>
                  <a:gd name="connsiteY2" fmla="*/ 218020 h 1019839"/>
                  <a:gd name="connsiteX3" fmla="*/ 43680 w 100841"/>
                  <a:gd name="connsiteY3" fmla="*/ 424395 h 1019839"/>
                  <a:gd name="connsiteX4" fmla="*/ 97655 w 100841"/>
                  <a:gd name="connsiteY4" fmla="*/ 618070 h 1019839"/>
                  <a:gd name="connsiteX5" fmla="*/ 46454 w 100841"/>
                  <a:gd name="connsiteY5" fmla="*/ 1019839 h 1019839"/>
                  <a:gd name="connsiteX6" fmla="*/ 735 w 100841"/>
                  <a:gd name="connsiteY6" fmla="*/ 1019839 h 1019839"/>
                  <a:gd name="connsiteX7" fmla="*/ 59555 w 100841"/>
                  <a:gd name="connsiteY7" fmla="*/ 614895 h 1019839"/>
                  <a:gd name="connsiteX8" fmla="*/ 5579 w 100841"/>
                  <a:gd name="connsiteY8" fmla="*/ 437095 h 1019839"/>
                  <a:gd name="connsiteX9" fmla="*/ 59554 w 100841"/>
                  <a:gd name="connsiteY9" fmla="*/ 205320 h 1019839"/>
                  <a:gd name="connsiteX10" fmla="*/ 735 w 100841"/>
                  <a:gd name="connsiteY10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86658 w 141045"/>
                  <a:gd name="connsiteY5" fmla="*/ 1019839 h 1019839"/>
                  <a:gd name="connsiteX6" fmla="*/ 40939 w 141045"/>
                  <a:gd name="connsiteY6" fmla="*/ 1019839 h 1019839"/>
                  <a:gd name="connsiteX7" fmla="*/ 1334 w 141045"/>
                  <a:gd name="connsiteY7" fmla="*/ 764120 h 1019839"/>
                  <a:gd name="connsiteX8" fmla="*/ 99759 w 141045"/>
                  <a:gd name="connsiteY8" fmla="*/ 614895 h 1019839"/>
                  <a:gd name="connsiteX9" fmla="*/ 45783 w 141045"/>
                  <a:gd name="connsiteY9" fmla="*/ 437095 h 1019839"/>
                  <a:gd name="connsiteX10" fmla="*/ 99758 w 141045"/>
                  <a:gd name="connsiteY10" fmla="*/ 205320 h 1019839"/>
                  <a:gd name="connsiteX11" fmla="*/ 40939 w 141045"/>
                  <a:gd name="connsiteY11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42609 w 141045"/>
                  <a:gd name="connsiteY5" fmla="*/ 773645 h 1019839"/>
                  <a:gd name="connsiteX6" fmla="*/ 86658 w 141045"/>
                  <a:gd name="connsiteY6" fmla="*/ 1019839 h 1019839"/>
                  <a:gd name="connsiteX7" fmla="*/ 40939 w 141045"/>
                  <a:gd name="connsiteY7" fmla="*/ 1019839 h 1019839"/>
                  <a:gd name="connsiteX8" fmla="*/ 1334 w 141045"/>
                  <a:gd name="connsiteY8" fmla="*/ 764120 h 1019839"/>
                  <a:gd name="connsiteX9" fmla="*/ 99759 w 141045"/>
                  <a:gd name="connsiteY9" fmla="*/ 614895 h 1019839"/>
                  <a:gd name="connsiteX10" fmla="*/ 45783 w 141045"/>
                  <a:gd name="connsiteY10" fmla="*/ 437095 h 1019839"/>
                  <a:gd name="connsiteX11" fmla="*/ 99758 w 141045"/>
                  <a:gd name="connsiteY11" fmla="*/ 205320 h 1019839"/>
                  <a:gd name="connsiteX12" fmla="*/ 40939 w 141045"/>
                  <a:gd name="connsiteY12" fmla="*/ 0 h 1019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1045" h="1019839">
                    <a:moveTo>
                      <a:pt x="40939" y="0"/>
                    </a:moveTo>
                    <a:lnTo>
                      <a:pt x="86658" y="0"/>
                    </a:lnTo>
                    <a:cubicBezTo>
                      <a:pt x="85733" y="72673"/>
                      <a:pt x="141959" y="145347"/>
                      <a:pt x="141034" y="218020"/>
                    </a:cubicBezTo>
                    <a:cubicBezTo>
                      <a:pt x="135742" y="289987"/>
                      <a:pt x="89176" y="352428"/>
                      <a:pt x="83884" y="424395"/>
                    </a:cubicBezTo>
                    <a:cubicBezTo>
                      <a:pt x="73830" y="487895"/>
                      <a:pt x="137397" y="518829"/>
                      <a:pt x="137859" y="618070"/>
                    </a:cubicBezTo>
                    <a:cubicBezTo>
                      <a:pt x="144209" y="676278"/>
                      <a:pt x="51143" y="706684"/>
                      <a:pt x="42609" y="773645"/>
                    </a:cubicBezTo>
                    <a:cubicBezTo>
                      <a:pt x="34076" y="840607"/>
                      <a:pt x="100165" y="978807"/>
                      <a:pt x="86658" y="1019839"/>
                    </a:cubicBezTo>
                    <a:lnTo>
                      <a:pt x="40939" y="1019839"/>
                    </a:lnTo>
                    <a:cubicBezTo>
                      <a:pt x="38889" y="977219"/>
                      <a:pt x="-8469" y="831611"/>
                      <a:pt x="1334" y="764120"/>
                    </a:cubicBezTo>
                    <a:cubicBezTo>
                      <a:pt x="11137" y="696629"/>
                      <a:pt x="104522" y="669399"/>
                      <a:pt x="99759" y="614895"/>
                    </a:cubicBezTo>
                    <a:cubicBezTo>
                      <a:pt x="94996" y="560391"/>
                      <a:pt x="35200" y="504299"/>
                      <a:pt x="45783" y="437095"/>
                    </a:cubicBezTo>
                    <a:cubicBezTo>
                      <a:pt x="56366" y="369891"/>
                      <a:pt x="107444" y="279227"/>
                      <a:pt x="99758" y="205320"/>
                    </a:cubicBezTo>
                    <a:lnTo>
                      <a:pt x="4093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776576" y="463529"/>
                <a:ext cx="844208" cy="1346313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sp>
          <p:nvSpPr>
            <p:cNvPr id="91" name="Ondulado 90"/>
            <p:cNvSpPr/>
            <p:nvPr/>
          </p:nvSpPr>
          <p:spPr>
            <a:xfrm>
              <a:off x="3013013" y="4065873"/>
              <a:ext cx="1541049" cy="652305"/>
            </a:xfrm>
            <a:prstGeom prst="wave">
              <a:avLst>
                <a:gd name="adj1" fmla="val 20000"/>
                <a:gd name="adj2" fmla="val 833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5" name="Coração 54"/>
            <p:cNvSpPr/>
            <p:nvPr/>
          </p:nvSpPr>
          <p:spPr>
            <a:xfrm rot="20383903">
              <a:off x="2366510" y="1928016"/>
              <a:ext cx="914400" cy="914400"/>
            </a:xfrm>
            <a:prstGeom prst="hear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6" name="Estrela de 5 pontas 55"/>
            <p:cNvSpPr/>
            <p:nvPr/>
          </p:nvSpPr>
          <p:spPr>
            <a:xfrm>
              <a:off x="4891435" y="4162006"/>
              <a:ext cx="914400" cy="914400"/>
            </a:xfrm>
            <a:prstGeom prst="star5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1" name="Estrela de 5 pontas 60"/>
            <p:cNvSpPr/>
            <p:nvPr/>
          </p:nvSpPr>
          <p:spPr>
            <a:xfrm>
              <a:off x="3386258" y="1929463"/>
              <a:ext cx="914400" cy="914400"/>
            </a:xfrm>
            <a:prstGeom prst="star5">
              <a:avLst/>
            </a:prstGeom>
            <a:solidFill>
              <a:srgbClr val="F7F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2" name="Estrela de 5 pontas 61"/>
            <p:cNvSpPr/>
            <p:nvPr/>
          </p:nvSpPr>
          <p:spPr>
            <a:xfrm rot="1164275">
              <a:off x="5796136" y="1781164"/>
              <a:ext cx="914400" cy="914400"/>
            </a:xfrm>
            <a:prstGeom prst="star5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4" name="Elipse 63"/>
            <p:cNvSpPr/>
            <p:nvPr/>
          </p:nvSpPr>
          <p:spPr>
            <a:xfrm>
              <a:off x="4864713" y="1828031"/>
              <a:ext cx="627129" cy="627129"/>
            </a:xfrm>
            <a:prstGeom prst="ellipse">
              <a:avLst/>
            </a:prstGeom>
            <a:solidFill>
              <a:srgbClr val="F7F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5" name="Elipse 64"/>
            <p:cNvSpPr/>
            <p:nvPr/>
          </p:nvSpPr>
          <p:spPr>
            <a:xfrm>
              <a:off x="3296822" y="895442"/>
              <a:ext cx="914400" cy="914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6" name="Elipse 65"/>
            <p:cNvSpPr/>
            <p:nvPr/>
          </p:nvSpPr>
          <p:spPr>
            <a:xfrm>
              <a:off x="5337446" y="3220675"/>
              <a:ext cx="1283974" cy="1283974"/>
            </a:xfrm>
            <a:custGeom>
              <a:avLst/>
              <a:gdLst/>
              <a:ahLst/>
              <a:cxnLst/>
              <a:rect l="l" t="t" r="r" b="b"/>
              <a:pathLst>
                <a:path w="1283974" h="1283974">
                  <a:moveTo>
                    <a:pt x="641987" y="90807"/>
                  </a:moveTo>
                  <a:cubicBezTo>
                    <a:pt x="337233" y="90807"/>
                    <a:pt x="90181" y="337859"/>
                    <a:pt x="90181" y="642613"/>
                  </a:cubicBezTo>
                  <a:cubicBezTo>
                    <a:pt x="90181" y="947367"/>
                    <a:pt x="337233" y="1194419"/>
                    <a:pt x="641987" y="1194419"/>
                  </a:cubicBezTo>
                  <a:cubicBezTo>
                    <a:pt x="946741" y="1194419"/>
                    <a:pt x="1193793" y="947367"/>
                    <a:pt x="1193793" y="642613"/>
                  </a:cubicBezTo>
                  <a:cubicBezTo>
                    <a:pt x="1193793" y="337859"/>
                    <a:pt x="946741" y="90807"/>
                    <a:pt x="641987" y="90807"/>
                  </a:cubicBezTo>
                  <a:close/>
                  <a:moveTo>
                    <a:pt x="641987" y="0"/>
                  </a:moveTo>
                  <a:cubicBezTo>
                    <a:pt x="996547" y="0"/>
                    <a:pt x="1283974" y="287427"/>
                    <a:pt x="1283974" y="641987"/>
                  </a:cubicBezTo>
                  <a:cubicBezTo>
                    <a:pt x="1283974" y="996547"/>
                    <a:pt x="996547" y="1283974"/>
                    <a:pt x="641987" y="1283974"/>
                  </a:cubicBezTo>
                  <a:cubicBezTo>
                    <a:pt x="287427" y="1283974"/>
                    <a:pt x="0" y="996547"/>
                    <a:pt x="0" y="641987"/>
                  </a:cubicBezTo>
                  <a:cubicBezTo>
                    <a:pt x="0" y="287427"/>
                    <a:pt x="287427" y="0"/>
                    <a:pt x="641987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7" name="Elipse 66"/>
            <p:cNvSpPr/>
            <p:nvPr/>
          </p:nvSpPr>
          <p:spPr>
            <a:xfrm>
              <a:off x="2953781" y="2897185"/>
              <a:ext cx="914400" cy="9144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0" name="Ondulado 59"/>
            <p:cNvSpPr/>
            <p:nvPr/>
          </p:nvSpPr>
          <p:spPr>
            <a:xfrm>
              <a:off x="4817322" y="952125"/>
              <a:ext cx="1541049" cy="652305"/>
            </a:xfrm>
            <a:prstGeom prst="wave">
              <a:avLst>
                <a:gd name="adj1" fmla="val 20000"/>
                <a:gd name="adj2" fmla="val 833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1" name="Retângulo de cantos arredondados 50"/>
            <p:cNvSpPr/>
            <p:nvPr/>
          </p:nvSpPr>
          <p:spPr>
            <a:xfrm rot="19253478" flipH="1">
              <a:off x="4544160" y="1880492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2" name="Retângulo de cantos arredondados 51"/>
            <p:cNvSpPr/>
            <p:nvPr/>
          </p:nvSpPr>
          <p:spPr>
            <a:xfrm rot="5182898">
              <a:off x="4704586" y="1950703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3" name="Elipse 52"/>
            <p:cNvSpPr/>
            <p:nvPr/>
          </p:nvSpPr>
          <p:spPr>
            <a:xfrm rot="1418188" flipH="1">
              <a:off x="4844711" y="1750360"/>
              <a:ext cx="156014" cy="1462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rot="19253478" flipH="1">
              <a:off x="4737679" y="1904877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9" name="Retângulo de cantos arredondados 48"/>
            <p:cNvSpPr/>
            <p:nvPr/>
          </p:nvSpPr>
          <p:spPr>
            <a:xfrm rot="5182898">
              <a:off x="4809239" y="1936196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0" name="Elipse 49"/>
            <p:cNvSpPr/>
            <p:nvPr/>
          </p:nvSpPr>
          <p:spPr>
            <a:xfrm rot="1418188" flipH="1">
              <a:off x="4875219" y="1843862"/>
              <a:ext cx="69592" cy="6696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3" name="Retângulo de cantos arredondados 42"/>
            <p:cNvSpPr/>
            <p:nvPr/>
          </p:nvSpPr>
          <p:spPr>
            <a:xfrm rot="2346522">
              <a:off x="4083029" y="1875269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4" name="Retângulo de cantos arredondados 43"/>
            <p:cNvSpPr/>
            <p:nvPr/>
          </p:nvSpPr>
          <p:spPr>
            <a:xfrm rot="16417102" flipH="1">
              <a:off x="3922602" y="1945480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5" name="Elipse 44"/>
            <p:cNvSpPr/>
            <p:nvPr/>
          </p:nvSpPr>
          <p:spPr>
            <a:xfrm rot="20181812">
              <a:off x="4061723" y="1745137"/>
              <a:ext cx="156014" cy="1462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0" name="Retângulo de cantos arredondados 39"/>
            <p:cNvSpPr/>
            <p:nvPr/>
          </p:nvSpPr>
          <p:spPr>
            <a:xfrm rot="2346522">
              <a:off x="4125513" y="1899654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1" name="Retângulo de cantos arredondados 40"/>
            <p:cNvSpPr/>
            <p:nvPr/>
          </p:nvSpPr>
          <p:spPr>
            <a:xfrm rot="16417102" flipH="1">
              <a:off x="4053952" y="1930973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2" name="Elipse 41"/>
            <p:cNvSpPr/>
            <p:nvPr/>
          </p:nvSpPr>
          <p:spPr>
            <a:xfrm rot="20181812">
              <a:off x="4117637" y="1838639"/>
              <a:ext cx="69592" cy="6696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3" name="Elipse 32"/>
            <p:cNvSpPr/>
            <p:nvPr/>
          </p:nvSpPr>
          <p:spPr>
            <a:xfrm rot="20102623">
              <a:off x="4346957" y="4083613"/>
              <a:ext cx="1184301" cy="300638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4" name="Elipse 81"/>
            <p:cNvSpPr/>
            <p:nvPr/>
          </p:nvSpPr>
          <p:spPr>
            <a:xfrm rot="9302623">
              <a:off x="4506181" y="4262160"/>
              <a:ext cx="181659" cy="259732"/>
            </a:xfrm>
            <a:custGeom>
              <a:avLst/>
              <a:gdLst/>
              <a:ahLst/>
              <a:cxnLst/>
              <a:rect l="l" t="t" r="r" b="b"/>
              <a:pathLst>
                <a:path w="629180" h="870945">
                  <a:moveTo>
                    <a:pt x="0" y="432096"/>
                  </a:moveTo>
                  <a:cubicBezTo>
                    <a:pt x="0" y="275708"/>
                    <a:pt x="13474" y="128478"/>
                    <a:pt x="38846" y="0"/>
                  </a:cubicBezTo>
                  <a:cubicBezTo>
                    <a:pt x="258046" y="30731"/>
                    <a:pt x="451424" y="71713"/>
                    <a:pt x="609224" y="120406"/>
                  </a:cubicBezTo>
                  <a:cubicBezTo>
                    <a:pt x="622575" y="217583"/>
                    <a:pt x="629180" y="322595"/>
                    <a:pt x="629180" y="432096"/>
                  </a:cubicBezTo>
                  <a:cubicBezTo>
                    <a:pt x="629180" y="544296"/>
                    <a:pt x="622245" y="651781"/>
                    <a:pt x="608456" y="750980"/>
                  </a:cubicBezTo>
                  <a:cubicBezTo>
                    <a:pt x="451097" y="799462"/>
                    <a:pt x="258431" y="840296"/>
                    <a:pt x="40106" y="870945"/>
                  </a:cubicBezTo>
                  <a:cubicBezTo>
                    <a:pt x="13950" y="740876"/>
                    <a:pt x="0" y="591227"/>
                    <a:pt x="0" y="43209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5" name="Elipse 82"/>
            <p:cNvSpPr/>
            <p:nvPr/>
          </p:nvSpPr>
          <p:spPr>
            <a:xfrm rot="9302623">
              <a:off x="4754781" y="4127817"/>
              <a:ext cx="181659" cy="299252"/>
            </a:xfrm>
            <a:custGeom>
              <a:avLst/>
              <a:gdLst/>
              <a:ahLst/>
              <a:cxnLst/>
              <a:rect l="l" t="t" r="r" b="b"/>
              <a:pathLst>
                <a:path w="629180" h="1003466">
                  <a:moveTo>
                    <a:pt x="0" y="501734"/>
                  </a:moveTo>
                  <a:cubicBezTo>
                    <a:pt x="0" y="316451"/>
                    <a:pt x="18912" y="144023"/>
                    <a:pt x="51834" y="0"/>
                  </a:cubicBezTo>
                  <a:cubicBezTo>
                    <a:pt x="235701" y="228"/>
                    <a:pt x="413245" y="8210"/>
                    <a:pt x="581364" y="21544"/>
                  </a:cubicBezTo>
                  <a:cubicBezTo>
                    <a:pt x="612078" y="160968"/>
                    <a:pt x="629180" y="325538"/>
                    <a:pt x="629180" y="501734"/>
                  </a:cubicBezTo>
                  <a:cubicBezTo>
                    <a:pt x="629180" y="677929"/>
                    <a:pt x="612078" y="842498"/>
                    <a:pt x="581365" y="981922"/>
                  </a:cubicBezTo>
                  <a:cubicBezTo>
                    <a:pt x="413246" y="995256"/>
                    <a:pt x="235701" y="1003238"/>
                    <a:pt x="51834" y="1003466"/>
                  </a:cubicBezTo>
                  <a:cubicBezTo>
                    <a:pt x="18912" y="859444"/>
                    <a:pt x="0" y="687016"/>
                    <a:pt x="0" y="50173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6" name="Elipse 83"/>
            <p:cNvSpPr/>
            <p:nvPr/>
          </p:nvSpPr>
          <p:spPr>
            <a:xfrm rot="9302623">
              <a:off x="4996248" y="4015855"/>
              <a:ext cx="181659" cy="296147"/>
            </a:xfrm>
            <a:custGeom>
              <a:avLst/>
              <a:gdLst/>
              <a:ahLst/>
              <a:cxnLst/>
              <a:rect l="l" t="t" r="r" b="b"/>
              <a:pathLst>
                <a:path w="629180" h="993054">
                  <a:moveTo>
                    <a:pt x="0" y="496526"/>
                  </a:moveTo>
                  <a:cubicBezTo>
                    <a:pt x="0" y="328839"/>
                    <a:pt x="15491" y="171681"/>
                    <a:pt x="43998" y="36805"/>
                  </a:cubicBezTo>
                  <a:cubicBezTo>
                    <a:pt x="211354" y="17910"/>
                    <a:pt x="390655" y="4818"/>
                    <a:pt x="578317" y="0"/>
                  </a:cubicBezTo>
                  <a:cubicBezTo>
                    <a:pt x="610716" y="142929"/>
                    <a:pt x="629180" y="313452"/>
                    <a:pt x="629180" y="496526"/>
                  </a:cubicBezTo>
                  <a:cubicBezTo>
                    <a:pt x="629180" y="679600"/>
                    <a:pt x="610716" y="850124"/>
                    <a:pt x="578317" y="993054"/>
                  </a:cubicBezTo>
                  <a:cubicBezTo>
                    <a:pt x="390655" y="988236"/>
                    <a:pt x="211354" y="975143"/>
                    <a:pt x="43999" y="956249"/>
                  </a:cubicBezTo>
                  <a:cubicBezTo>
                    <a:pt x="15491" y="821372"/>
                    <a:pt x="0" y="664214"/>
                    <a:pt x="0" y="49652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7" name="Elipse 84"/>
            <p:cNvSpPr/>
            <p:nvPr/>
          </p:nvSpPr>
          <p:spPr>
            <a:xfrm rot="9302623">
              <a:off x="5246617" y="3928980"/>
              <a:ext cx="181659" cy="236938"/>
            </a:xfrm>
            <a:custGeom>
              <a:avLst/>
              <a:gdLst/>
              <a:ahLst/>
              <a:cxnLst/>
              <a:rect l="l" t="t" r="r" b="b"/>
              <a:pathLst>
                <a:path w="629180" h="794512">
                  <a:moveTo>
                    <a:pt x="0" y="393900"/>
                  </a:moveTo>
                  <a:cubicBezTo>
                    <a:pt x="0" y="319919"/>
                    <a:pt x="3015" y="247987"/>
                    <a:pt x="9615" y="179164"/>
                  </a:cubicBezTo>
                  <a:cubicBezTo>
                    <a:pt x="147198" y="107923"/>
                    <a:pt x="349547" y="46832"/>
                    <a:pt x="597458" y="0"/>
                  </a:cubicBezTo>
                  <a:cubicBezTo>
                    <a:pt x="618213" y="119167"/>
                    <a:pt x="629180" y="252806"/>
                    <a:pt x="629180" y="393900"/>
                  </a:cubicBezTo>
                  <a:cubicBezTo>
                    <a:pt x="629180" y="537655"/>
                    <a:pt x="617796" y="673671"/>
                    <a:pt x="596206" y="794512"/>
                  </a:cubicBezTo>
                  <a:cubicBezTo>
                    <a:pt x="349335" y="747793"/>
                    <a:pt x="147731" y="686932"/>
                    <a:pt x="10398" y="615977"/>
                  </a:cubicBezTo>
                  <a:cubicBezTo>
                    <a:pt x="3234" y="544939"/>
                    <a:pt x="0" y="470519"/>
                    <a:pt x="0" y="39390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0" name="Elipse 9"/>
            <p:cNvSpPr/>
            <p:nvPr/>
          </p:nvSpPr>
          <p:spPr>
            <a:xfrm>
              <a:off x="3866032" y="2332892"/>
              <a:ext cx="1316317" cy="219427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1" name="Elipse 10"/>
            <p:cNvSpPr/>
            <p:nvPr/>
          </p:nvSpPr>
          <p:spPr>
            <a:xfrm>
              <a:off x="4009267" y="2581511"/>
              <a:ext cx="1036383" cy="493294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2" name="Elipse 11"/>
            <p:cNvSpPr/>
            <p:nvPr/>
          </p:nvSpPr>
          <p:spPr>
            <a:xfrm rot="13354129" flipH="1">
              <a:off x="5147459" y="2462274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3" name="Elipse 12"/>
            <p:cNvSpPr/>
            <p:nvPr/>
          </p:nvSpPr>
          <p:spPr>
            <a:xfrm rot="8532339">
              <a:off x="3639790" y="2451343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4" name="Lua 13"/>
            <p:cNvSpPr/>
            <p:nvPr/>
          </p:nvSpPr>
          <p:spPr>
            <a:xfrm rot="5400000">
              <a:off x="4237286" y="1564387"/>
              <a:ext cx="580345" cy="117123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5" name="Retângulo de cantos arredondados 33"/>
            <p:cNvSpPr/>
            <p:nvPr/>
          </p:nvSpPr>
          <p:spPr>
            <a:xfrm rot="977550" flipH="1">
              <a:off x="4461595" y="2107143"/>
              <a:ext cx="696450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6" name="Retângulo de cantos arredondados 33"/>
            <p:cNvSpPr/>
            <p:nvPr/>
          </p:nvSpPr>
          <p:spPr>
            <a:xfrm rot="20622450">
              <a:off x="3903737" y="2104025"/>
              <a:ext cx="674216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7" name="Elipse 71"/>
            <p:cNvSpPr/>
            <p:nvPr/>
          </p:nvSpPr>
          <p:spPr>
            <a:xfrm>
              <a:off x="3866466" y="2203101"/>
              <a:ext cx="1315447" cy="694084"/>
            </a:xfrm>
            <a:custGeom>
              <a:avLst/>
              <a:gdLst>
                <a:gd name="connsiteX0" fmla="*/ 0 w 3744416"/>
                <a:gd name="connsiteY0" fmla="*/ 647608 h 1295215"/>
                <a:gd name="connsiteX1" fmla="*/ 1872208 w 3744416"/>
                <a:gd name="connsiteY1" fmla="*/ 0 h 1295215"/>
                <a:gd name="connsiteX2" fmla="*/ 3744416 w 3744416"/>
                <a:gd name="connsiteY2" fmla="*/ 647608 h 1295215"/>
                <a:gd name="connsiteX3" fmla="*/ 1872208 w 3744416"/>
                <a:gd name="connsiteY3" fmla="*/ 1295216 h 1295215"/>
                <a:gd name="connsiteX4" fmla="*/ 0 w 3744416"/>
                <a:gd name="connsiteY4" fmla="*/ 647608 h 1295215"/>
                <a:gd name="connsiteX0" fmla="*/ 0 w 3470096"/>
                <a:gd name="connsiteY0" fmla="*/ 647801 h 1295642"/>
                <a:gd name="connsiteX1" fmla="*/ 1872208 w 3470096"/>
                <a:gd name="connsiteY1" fmla="*/ 193 h 1295642"/>
                <a:gd name="connsiteX2" fmla="*/ 3470096 w 3470096"/>
                <a:gd name="connsiteY2" fmla="*/ 701141 h 1295642"/>
                <a:gd name="connsiteX3" fmla="*/ 1872208 w 3470096"/>
                <a:gd name="connsiteY3" fmla="*/ 1295409 h 1295642"/>
                <a:gd name="connsiteX4" fmla="*/ 0 w 3470096"/>
                <a:gd name="connsiteY4" fmla="*/ 647801 h 1295642"/>
                <a:gd name="connsiteX0" fmla="*/ 0 w 3264356"/>
                <a:gd name="connsiteY0" fmla="*/ 693332 h 1295225"/>
                <a:gd name="connsiteX1" fmla="*/ 1666468 w 3264356"/>
                <a:gd name="connsiteY1" fmla="*/ 4 h 1295225"/>
                <a:gd name="connsiteX2" fmla="*/ 3264356 w 3264356"/>
                <a:gd name="connsiteY2" fmla="*/ 700952 h 1295225"/>
                <a:gd name="connsiteX3" fmla="*/ 1666468 w 3264356"/>
                <a:gd name="connsiteY3" fmla="*/ 1295220 h 1295225"/>
                <a:gd name="connsiteX4" fmla="*/ 0 w 3264356"/>
                <a:gd name="connsiteY4" fmla="*/ 693332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56" h="1295225">
                  <a:moveTo>
                    <a:pt x="0" y="693332"/>
                  </a:moveTo>
                  <a:cubicBezTo>
                    <a:pt x="0" y="335668"/>
                    <a:pt x="1122409" y="-1266"/>
                    <a:pt x="1666468" y="4"/>
                  </a:cubicBezTo>
                  <a:cubicBezTo>
                    <a:pt x="2210527" y="1274"/>
                    <a:pt x="3264356" y="343288"/>
                    <a:pt x="3264356" y="700952"/>
                  </a:cubicBezTo>
                  <a:cubicBezTo>
                    <a:pt x="3264356" y="1058616"/>
                    <a:pt x="2210527" y="1296490"/>
                    <a:pt x="1666468" y="1295220"/>
                  </a:cubicBezTo>
                  <a:cubicBezTo>
                    <a:pt x="1122409" y="1293950"/>
                    <a:pt x="0" y="1050996"/>
                    <a:pt x="0" y="69333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4448659" y="2172371"/>
              <a:ext cx="142678" cy="552668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0" name="Elipse 29"/>
            <p:cNvSpPr/>
            <p:nvPr/>
          </p:nvSpPr>
          <p:spPr>
            <a:xfrm>
              <a:off x="4018657" y="2224788"/>
              <a:ext cx="459196" cy="44783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1" name="Elipse 30"/>
            <p:cNvSpPr/>
            <p:nvPr/>
          </p:nvSpPr>
          <p:spPr>
            <a:xfrm>
              <a:off x="4224162" y="2316781"/>
              <a:ext cx="160888" cy="1608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2" name="Elipse 31"/>
            <p:cNvSpPr/>
            <p:nvPr/>
          </p:nvSpPr>
          <p:spPr>
            <a:xfrm>
              <a:off x="4046413" y="2397225"/>
              <a:ext cx="201842" cy="196307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1" name="Elipse 20"/>
            <p:cNvSpPr/>
            <p:nvPr/>
          </p:nvSpPr>
          <p:spPr>
            <a:xfrm>
              <a:off x="4378346" y="2636428"/>
              <a:ext cx="298224" cy="1772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2" name="Elipse 21"/>
            <p:cNvSpPr/>
            <p:nvPr/>
          </p:nvSpPr>
          <p:spPr>
            <a:xfrm>
              <a:off x="4445269" y="2666547"/>
              <a:ext cx="29195" cy="290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 dirty="0"/>
            </a:p>
          </p:txBody>
        </p:sp>
        <p:sp>
          <p:nvSpPr>
            <p:cNvPr id="27" name="Elipse 26"/>
            <p:cNvSpPr/>
            <p:nvPr/>
          </p:nvSpPr>
          <p:spPr>
            <a:xfrm>
              <a:off x="4563632" y="2224788"/>
              <a:ext cx="459196" cy="44783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8" name="Elipse 27"/>
            <p:cNvSpPr/>
            <p:nvPr/>
          </p:nvSpPr>
          <p:spPr>
            <a:xfrm flipH="1">
              <a:off x="4656435" y="2316781"/>
              <a:ext cx="160888" cy="1608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9" name="Elipse 28"/>
            <p:cNvSpPr/>
            <p:nvPr/>
          </p:nvSpPr>
          <p:spPr>
            <a:xfrm flipH="1">
              <a:off x="4793230" y="2397225"/>
              <a:ext cx="201842" cy="196307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4" name="Elipse 23"/>
            <p:cNvSpPr/>
            <p:nvPr/>
          </p:nvSpPr>
          <p:spPr>
            <a:xfrm rot="20637214">
              <a:off x="3983501" y="3959941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5" name="Elipse 24"/>
            <p:cNvSpPr/>
            <p:nvPr/>
          </p:nvSpPr>
          <p:spPr>
            <a:xfrm rot="962786" flipH="1">
              <a:off x="4663845" y="3967008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6" name="Elipse 25"/>
            <p:cNvSpPr/>
            <p:nvPr/>
          </p:nvSpPr>
          <p:spPr>
            <a:xfrm>
              <a:off x="4332792" y="3132888"/>
              <a:ext cx="379297" cy="863148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" name="Elipse 3"/>
            <p:cNvSpPr/>
            <p:nvPr/>
          </p:nvSpPr>
          <p:spPr>
            <a:xfrm>
              <a:off x="4685210" y="23753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" name="Elipse 4"/>
            <p:cNvSpPr/>
            <p:nvPr/>
          </p:nvSpPr>
          <p:spPr>
            <a:xfrm>
              <a:off x="4315211" y="23753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4" name="Triângulo isósceles 53"/>
            <p:cNvSpPr/>
            <p:nvPr/>
          </p:nvSpPr>
          <p:spPr>
            <a:xfrm rot="20738411">
              <a:off x="4060907" y="1442613"/>
              <a:ext cx="436955" cy="5547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8" name="Coração 57"/>
            <p:cNvSpPr/>
            <p:nvPr/>
          </p:nvSpPr>
          <p:spPr>
            <a:xfrm>
              <a:off x="3933322" y="2163087"/>
              <a:ext cx="575077" cy="575077"/>
            </a:xfrm>
            <a:prstGeom prst="hear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88" name="Estrela de 5 pontas 87"/>
            <p:cNvSpPr/>
            <p:nvPr/>
          </p:nvSpPr>
          <p:spPr>
            <a:xfrm rot="20503586">
              <a:off x="4236547" y="1751988"/>
              <a:ext cx="192491" cy="192491"/>
            </a:xfrm>
            <a:prstGeom prst="star5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90" name="Coração 89"/>
            <p:cNvSpPr/>
            <p:nvPr/>
          </p:nvSpPr>
          <p:spPr>
            <a:xfrm>
              <a:off x="4529784" y="2180274"/>
              <a:ext cx="575077" cy="575077"/>
            </a:xfrm>
            <a:prstGeom prst="hear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6621420" y="2249522"/>
              <a:ext cx="844208" cy="2160740"/>
              <a:chOff x="776576" y="463529"/>
              <a:chExt cx="844208" cy="2160740"/>
            </a:xfrm>
            <a:solidFill>
              <a:schemeClr val="tx1"/>
            </a:solidFill>
          </p:grpSpPr>
          <p:sp>
            <p:nvSpPr>
              <p:cNvPr id="94" name="Retângulo 68"/>
              <p:cNvSpPr/>
              <p:nvPr/>
            </p:nvSpPr>
            <p:spPr>
              <a:xfrm>
                <a:off x="1106741" y="1604430"/>
                <a:ext cx="141045" cy="1019839"/>
              </a:xfrm>
              <a:custGeom>
                <a:avLst/>
                <a:gdLst>
                  <a:gd name="connsiteX0" fmla="*/ 0 w 45719"/>
                  <a:gd name="connsiteY0" fmla="*/ 0 h 1019839"/>
                  <a:gd name="connsiteX1" fmla="*/ 45719 w 45719"/>
                  <a:gd name="connsiteY1" fmla="*/ 0 h 1019839"/>
                  <a:gd name="connsiteX2" fmla="*/ 45719 w 45719"/>
                  <a:gd name="connsiteY2" fmla="*/ 1019839 h 1019839"/>
                  <a:gd name="connsiteX3" fmla="*/ 0 w 45719"/>
                  <a:gd name="connsiteY3" fmla="*/ 1019839 h 1019839"/>
                  <a:gd name="connsiteX4" fmla="*/ 0 w 45719"/>
                  <a:gd name="connsiteY4" fmla="*/ 0 h 1019839"/>
                  <a:gd name="connsiteX0" fmla="*/ 0 w 100106"/>
                  <a:gd name="connsiteY0" fmla="*/ 0 h 1019839"/>
                  <a:gd name="connsiteX1" fmla="*/ 45719 w 100106"/>
                  <a:gd name="connsiteY1" fmla="*/ 0 h 1019839"/>
                  <a:gd name="connsiteX2" fmla="*/ 100095 w 100106"/>
                  <a:gd name="connsiteY2" fmla="*/ 218020 h 1019839"/>
                  <a:gd name="connsiteX3" fmla="*/ 45719 w 100106"/>
                  <a:gd name="connsiteY3" fmla="*/ 1019839 h 1019839"/>
                  <a:gd name="connsiteX4" fmla="*/ 0 w 100106"/>
                  <a:gd name="connsiteY4" fmla="*/ 1019839 h 1019839"/>
                  <a:gd name="connsiteX5" fmla="*/ 0 w 100106"/>
                  <a:gd name="connsiteY5" fmla="*/ 0 h 1019839"/>
                  <a:gd name="connsiteX0" fmla="*/ 28 w 100134"/>
                  <a:gd name="connsiteY0" fmla="*/ 0 h 1019839"/>
                  <a:gd name="connsiteX1" fmla="*/ 45747 w 100134"/>
                  <a:gd name="connsiteY1" fmla="*/ 0 h 1019839"/>
                  <a:gd name="connsiteX2" fmla="*/ 100123 w 100134"/>
                  <a:gd name="connsiteY2" fmla="*/ 218020 h 1019839"/>
                  <a:gd name="connsiteX3" fmla="*/ 45747 w 100134"/>
                  <a:gd name="connsiteY3" fmla="*/ 1019839 h 1019839"/>
                  <a:gd name="connsiteX4" fmla="*/ 28 w 100134"/>
                  <a:gd name="connsiteY4" fmla="*/ 1019839 h 1019839"/>
                  <a:gd name="connsiteX5" fmla="*/ 58847 w 100134"/>
                  <a:gd name="connsiteY5" fmla="*/ 205320 h 1019839"/>
                  <a:gd name="connsiteX6" fmla="*/ 28 w 100134"/>
                  <a:gd name="connsiteY6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6948 w 101335"/>
                  <a:gd name="connsiteY3" fmla="*/ 1019839 h 1019839"/>
                  <a:gd name="connsiteX4" fmla="*/ 1229 w 101335"/>
                  <a:gd name="connsiteY4" fmla="*/ 1019839 h 1019839"/>
                  <a:gd name="connsiteX5" fmla="*/ 6073 w 101335"/>
                  <a:gd name="connsiteY5" fmla="*/ 437095 h 1019839"/>
                  <a:gd name="connsiteX6" fmla="*/ 60048 w 101335"/>
                  <a:gd name="connsiteY6" fmla="*/ 205320 h 1019839"/>
                  <a:gd name="connsiteX7" fmla="*/ 1229 w 101335"/>
                  <a:gd name="connsiteY7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46948 w 101335"/>
                  <a:gd name="connsiteY4" fmla="*/ 1019839 h 1019839"/>
                  <a:gd name="connsiteX5" fmla="*/ 1229 w 101335"/>
                  <a:gd name="connsiteY5" fmla="*/ 1019839 h 1019839"/>
                  <a:gd name="connsiteX6" fmla="*/ 6073 w 101335"/>
                  <a:gd name="connsiteY6" fmla="*/ 437095 h 1019839"/>
                  <a:gd name="connsiteX7" fmla="*/ 60048 w 101335"/>
                  <a:gd name="connsiteY7" fmla="*/ 205320 h 1019839"/>
                  <a:gd name="connsiteX8" fmla="*/ 1229 w 101335"/>
                  <a:gd name="connsiteY8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98149 w 101335"/>
                  <a:gd name="connsiteY4" fmla="*/ 618070 h 1019839"/>
                  <a:gd name="connsiteX5" fmla="*/ 46948 w 101335"/>
                  <a:gd name="connsiteY5" fmla="*/ 1019839 h 1019839"/>
                  <a:gd name="connsiteX6" fmla="*/ 1229 w 101335"/>
                  <a:gd name="connsiteY6" fmla="*/ 1019839 h 1019839"/>
                  <a:gd name="connsiteX7" fmla="*/ 6073 w 101335"/>
                  <a:gd name="connsiteY7" fmla="*/ 437095 h 1019839"/>
                  <a:gd name="connsiteX8" fmla="*/ 60048 w 101335"/>
                  <a:gd name="connsiteY8" fmla="*/ 205320 h 1019839"/>
                  <a:gd name="connsiteX9" fmla="*/ 1229 w 101335"/>
                  <a:gd name="connsiteY9" fmla="*/ 0 h 1019839"/>
                  <a:gd name="connsiteX0" fmla="*/ 735 w 100841"/>
                  <a:gd name="connsiteY0" fmla="*/ 0 h 1019839"/>
                  <a:gd name="connsiteX1" fmla="*/ 46454 w 100841"/>
                  <a:gd name="connsiteY1" fmla="*/ 0 h 1019839"/>
                  <a:gd name="connsiteX2" fmla="*/ 100830 w 100841"/>
                  <a:gd name="connsiteY2" fmla="*/ 218020 h 1019839"/>
                  <a:gd name="connsiteX3" fmla="*/ 43680 w 100841"/>
                  <a:gd name="connsiteY3" fmla="*/ 424395 h 1019839"/>
                  <a:gd name="connsiteX4" fmla="*/ 97655 w 100841"/>
                  <a:gd name="connsiteY4" fmla="*/ 618070 h 1019839"/>
                  <a:gd name="connsiteX5" fmla="*/ 46454 w 100841"/>
                  <a:gd name="connsiteY5" fmla="*/ 1019839 h 1019839"/>
                  <a:gd name="connsiteX6" fmla="*/ 735 w 100841"/>
                  <a:gd name="connsiteY6" fmla="*/ 1019839 h 1019839"/>
                  <a:gd name="connsiteX7" fmla="*/ 59555 w 100841"/>
                  <a:gd name="connsiteY7" fmla="*/ 614895 h 1019839"/>
                  <a:gd name="connsiteX8" fmla="*/ 5579 w 100841"/>
                  <a:gd name="connsiteY8" fmla="*/ 437095 h 1019839"/>
                  <a:gd name="connsiteX9" fmla="*/ 59554 w 100841"/>
                  <a:gd name="connsiteY9" fmla="*/ 205320 h 1019839"/>
                  <a:gd name="connsiteX10" fmla="*/ 735 w 100841"/>
                  <a:gd name="connsiteY10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86658 w 141045"/>
                  <a:gd name="connsiteY5" fmla="*/ 1019839 h 1019839"/>
                  <a:gd name="connsiteX6" fmla="*/ 40939 w 141045"/>
                  <a:gd name="connsiteY6" fmla="*/ 1019839 h 1019839"/>
                  <a:gd name="connsiteX7" fmla="*/ 1334 w 141045"/>
                  <a:gd name="connsiteY7" fmla="*/ 764120 h 1019839"/>
                  <a:gd name="connsiteX8" fmla="*/ 99759 w 141045"/>
                  <a:gd name="connsiteY8" fmla="*/ 614895 h 1019839"/>
                  <a:gd name="connsiteX9" fmla="*/ 45783 w 141045"/>
                  <a:gd name="connsiteY9" fmla="*/ 437095 h 1019839"/>
                  <a:gd name="connsiteX10" fmla="*/ 99758 w 141045"/>
                  <a:gd name="connsiteY10" fmla="*/ 205320 h 1019839"/>
                  <a:gd name="connsiteX11" fmla="*/ 40939 w 141045"/>
                  <a:gd name="connsiteY11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42609 w 141045"/>
                  <a:gd name="connsiteY5" fmla="*/ 773645 h 1019839"/>
                  <a:gd name="connsiteX6" fmla="*/ 86658 w 141045"/>
                  <a:gd name="connsiteY6" fmla="*/ 1019839 h 1019839"/>
                  <a:gd name="connsiteX7" fmla="*/ 40939 w 141045"/>
                  <a:gd name="connsiteY7" fmla="*/ 1019839 h 1019839"/>
                  <a:gd name="connsiteX8" fmla="*/ 1334 w 141045"/>
                  <a:gd name="connsiteY8" fmla="*/ 764120 h 1019839"/>
                  <a:gd name="connsiteX9" fmla="*/ 99759 w 141045"/>
                  <a:gd name="connsiteY9" fmla="*/ 614895 h 1019839"/>
                  <a:gd name="connsiteX10" fmla="*/ 45783 w 141045"/>
                  <a:gd name="connsiteY10" fmla="*/ 437095 h 1019839"/>
                  <a:gd name="connsiteX11" fmla="*/ 99758 w 141045"/>
                  <a:gd name="connsiteY11" fmla="*/ 205320 h 1019839"/>
                  <a:gd name="connsiteX12" fmla="*/ 40939 w 141045"/>
                  <a:gd name="connsiteY12" fmla="*/ 0 h 1019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1045" h="1019839">
                    <a:moveTo>
                      <a:pt x="40939" y="0"/>
                    </a:moveTo>
                    <a:lnTo>
                      <a:pt x="86658" y="0"/>
                    </a:lnTo>
                    <a:cubicBezTo>
                      <a:pt x="85733" y="72673"/>
                      <a:pt x="141959" y="145347"/>
                      <a:pt x="141034" y="218020"/>
                    </a:cubicBezTo>
                    <a:cubicBezTo>
                      <a:pt x="135742" y="289987"/>
                      <a:pt x="89176" y="352428"/>
                      <a:pt x="83884" y="424395"/>
                    </a:cubicBezTo>
                    <a:cubicBezTo>
                      <a:pt x="73830" y="487895"/>
                      <a:pt x="137397" y="518829"/>
                      <a:pt x="137859" y="618070"/>
                    </a:cubicBezTo>
                    <a:cubicBezTo>
                      <a:pt x="144209" y="676278"/>
                      <a:pt x="51143" y="706684"/>
                      <a:pt x="42609" y="773645"/>
                    </a:cubicBezTo>
                    <a:cubicBezTo>
                      <a:pt x="34076" y="840607"/>
                      <a:pt x="100165" y="978807"/>
                      <a:pt x="86658" y="1019839"/>
                    </a:cubicBezTo>
                    <a:lnTo>
                      <a:pt x="40939" y="1019839"/>
                    </a:lnTo>
                    <a:cubicBezTo>
                      <a:pt x="38889" y="977219"/>
                      <a:pt x="-8469" y="831611"/>
                      <a:pt x="1334" y="764120"/>
                    </a:cubicBezTo>
                    <a:cubicBezTo>
                      <a:pt x="11137" y="696629"/>
                      <a:pt x="104522" y="669399"/>
                      <a:pt x="99759" y="614895"/>
                    </a:cubicBezTo>
                    <a:cubicBezTo>
                      <a:pt x="94996" y="560391"/>
                      <a:pt x="35200" y="504299"/>
                      <a:pt x="45783" y="437095"/>
                    </a:cubicBezTo>
                    <a:cubicBezTo>
                      <a:pt x="56366" y="369891"/>
                      <a:pt x="107444" y="279227"/>
                      <a:pt x="99758" y="205320"/>
                    </a:cubicBezTo>
                    <a:lnTo>
                      <a:pt x="4093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776576" y="463529"/>
                <a:ext cx="844208" cy="134631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91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="" xmlns:a16="http://schemas.microsoft.com/office/drawing/2014/main" id="{F988BBBF-4A40-4AE8-846E-DD4184A0B8C9}"/>
              </a:ext>
            </a:extLst>
          </p:cNvPr>
          <p:cNvGrpSpPr/>
          <p:nvPr/>
        </p:nvGrpSpPr>
        <p:grpSpPr>
          <a:xfrm>
            <a:off x="1023513" y="568099"/>
            <a:ext cx="2750250" cy="968836"/>
            <a:chOff x="1023513" y="568099"/>
            <a:chExt cx="2750250" cy="968836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="" xmlns:a16="http://schemas.microsoft.com/office/drawing/2014/main" id="{5C57BA0A-9700-43BD-9104-CC30BC0DE381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375716" y="75249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Yanone Kaffeesatz" panose="00000800000000000000" pitchFamily="2" charset="0"/>
                <a:cs typeface="Aharoni" panose="02010803020104030203" pitchFamily="2" charset="-79"/>
              </a:rPr>
              <a:t>HOME</a:t>
            </a:r>
            <a:endParaRPr lang="pt-BR" sz="2400" b="1" dirty="0">
              <a:solidFill>
                <a:schemeClr val="bg1"/>
              </a:solidFill>
              <a:latin typeface="Yanone Kaffeesatz" panose="000008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Yanone Kaffeesatz" panose="00000800000000000000" pitchFamily="2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1618471" y="3259402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81"/>
          <p:cNvSpPr/>
          <p:nvPr/>
        </p:nvSpPr>
        <p:spPr>
          <a:xfrm rot="9302623">
            <a:off x="4006173" y="6226260"/>
            <a:ext cx="292691" cy="418484"/>
          </a:xfrm>
          <a:custGeom>
            <a:avLst/>
            <a:gdLst/>
            <a:ahLst/>
            <a:cxnLst/>
            <a:rect l="l" t="t" r="r" b="b"/>
            <a:pathLst>
              <a:path w="629180" h="870945">
                <a:moveTo>
                  <a:pt x="0" y="432096"/>
                </a:moveTo>
                <a:cubicBezTo>
                  <a:pt x="0" y="275708"/>
                  <a:pt x="13474" y="128478"/>
                  <a:pt x="38846" y="0"/>
                </a:cubicBezTo>
                <a:cubicBezTo>
                  <a:pt x="258046" y="30731"/>
                  <a:pt x="451424" y="71713"/>
                  <a:pt x="609224" y="120406"/>
                </a:cubicBezTo>
                <a:cubicBezTo>
                  <a:pt x="622575" y="217583"/>
                  <a:pt x="629180" y="322595"/>
                  <a:pt x="629180" y="432096"/>
                </a:cubicBezTo>
                <a:cubicBezTo>
                  <a:pt x="629180" y="544296"/>
                  <a:pt x="622245" y="651781"/>
                  <a:pt x="608456" y="750980"/>
                </a:cubicBezTo>
                <a:cubicBezTo>
                  <a:pt x="451097" y="799462"/>
                  <a:pt x="258431" y="840296"/>
                  <a:pt x="40106" y="870945"/>
                </a:cubicBezTo>
                <a:cubicBezTo>
                  <a:pt x="13950" y="740876"/>
                  <a:pt x="0" y="591227"/>
                  <a:pt x="0" y="432096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74" name="Grupo 2073"/>
          <p:cNvGrpSpPr/>
          <p:nvPr/>
        </p:nvGrpSpPr>
        <p:grpSpPr>
          <a:xfrm>
            <a:off x="1906028" y="1088794"/>
            <a:ext cx="4320480" cy="4320480"/>
            <a:chOff x="1880214" y="1062736"/>
            <a:chExt cx="4320480" cy="4320480"/>
          </a:xfrm>
        </p:grpSpPr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48F1614A-A409-4966-8667-2B9431356E3A}"/>
                </a:ext>
              </a:extLst>
            </p:cNvPr>
            <p:cNvSpPr/>
            <p:nvPr/>
          </p:nvSpPr>
          <p:spPr>
            <a:xfrm>
              <a:off x="1880214" y="1062736"/>
              <a:ext cx="4320480" cy="432048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5" name="Retângulo de cantos arredondados 64"/>
            <p:cNvSpPr/>
            <p:nvPr/>
          </p:nvSpPr>
          <p:spPr>
            <a:xfrm rot="19253478" flipH="1">
              <a:off x="4067364" y="2388890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de cantos arredondados 65"/>
            <p:cNvSpPr/>
            <p:nvPr/>
          </p:nvSpPr>
          <p:spPr>
            <a:xfrm rot="5182898">
              <a:off x="4325844" y="2502014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 rot="1418188" flipH="1">
              <a:off x="4551615" y="2179220"/>
              <a:ext cx="251371" cy="2356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de cantos arredondados 61"/>
            <p:cNvSpPr/>
            <p:nvPr/>
          </p:nvSpPr>
          <p:spPr>
            <a:xfrm rot="19253478" flipH="1">
              <a:off x="4379163" y="2428179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de cantos arredondados 62"/>
            <p:cNvSpPr/>
            <p:nvPr/>
          </p:nvSpPr>
          <p:spPr>
            <a:xfrm rot="5182898">
              <a:off x="4494462" y="2478640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 rot="1418188" flipH="1">
              <a:off x="4600769" y="2329871"/>
              <a:ext cx="112128" cy="10789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 rot="2346522">
              <a:off x="3324384" y="2380475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417102" flipH="1">
              <a:off x="3065904" y="2493599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/>
            <p:cNvSpPr/>
            <p:nvPr/>
          </p:nvSpPr>
          <p:spPr>
            <a:xfrm rot="20181812">
              <a:off x="3290056" y="2170805"/>
              <a:ext cx="251371" cy="2356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 rot="2346522">
              <a:off x="3392835" y="2419764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 rot="16417102" flipH="1">
              <a:off x="3277536" y="2470225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 rot="20181812">
              <a:off x="3380145" y="2321456"/>
              <a:ext cx="112128" cy="10789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2987881" y="3091845"/>
              <a:ext cx="2120864" cy="2288072"/>
            </a:xfrm>
            <a:custGeom>
              <a:avLst/>
              <a:gdLst/>
              <a:ahLst/>
              <a:cxnLst/>
              <a:rect l="l" t="t" r="r" b="b"/>
              <a:pathLst>
                <a:path w="2120864" h="2288072">
                  <a:moveTo>
                    <a:pt x="1060432" y="0"/>
                  </a:moveTo>
                  <a:cubicBezTo>
                    <a:pt x="1646092" y="0"/>
                    <a:pt x="2120864" y="791437"/>
                    <a:pt x="2120864" y="1767723"/>
                  </a:cubicBezTo>
                  <a:cubicBezTo>
                    <a:pt x="2120864" y="1850006"/>
                    <a:pt x="2117492" y="1930975"/>
                    <a:pt x="2109740" y="2010167"/>
                  </a:cubicBezTo>
                  <a:cubicBezTo>
                    <a:pt x="1798021" y="2187725"/>
                    <a:pt x="1437162" y="2288072"/>
                    <a:pt x="1052864" y="2288072"/>
                  </a:cubicBezTo>
                  <a:cubicBezTo>
                    <a:pt x="675229" y="2288072"/>
                    <a:pt x="320227" y="2191174"/>
                    <a:pt x="12001" y="2019738"/>
                  </a:cubicBezTo>
                  <a:cubicBezTo>
                    <a:pt x="3650" y="1937501"/>
                    <a:pt x="0" y="1853323"/>
                    <a:pt x="0" y="1767723"/>
                  </a:cubicBezTo>
                  <a:cubicBezTo>
                    <a:pt x="0" y="791437"/>
                    <a:pt x="474772" y="0"/>
                    <a:pt x="106043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3205539" y="3518381"/>
              <a:ext cx="1669832" cy="794800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 rot="20465158" flipH="1">
              <a:off x="4839258" y="3690091"/>
              <a:ext cx="463217" cy="118161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 rot="1134842">
              <a:off x="2757286" y="3691194"/>
              <a:ext cx="463217" cy="118161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Lua 27"/>
            <p:cNvSpPr/>
            <p:nvPr/>
          </p:nvSpPr>
          <p:spPr>
            <a:xfrm rot="5400000">
              <a:off x="3572925" y="1879578"/>
              <a:ext cx="935059" cy="1887099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de cantos arredondados 33"/>
            <p:cNvSpPr/>
            <p:nvPr/>
          </p:nvSpPr>
          <p:spPr>
            <a:xfrm rot="977550" flipH="1">
              <a:off x="3934334" y="2754073"/>
              <a:ext cx="1122128" cy="309221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de cantos arredondados 33"/>
            <p:cNvSpPr/>
            <p:nvPr/>
          </p:nvSpPr>
          <p:spPr>
            <a:xfrm rot="20622450">
              <a:off x="3035507" y="2749049"/>
              <a:ext cx="1086305" cy="309221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71"/>
            <p:cNvSpPr/>
            <p:nvPr/>
          </p:nvSpPr>
          <p:spPr>
            <a:xfrm>
              <a:off x="2975456" y="2908681"/>
              <a:ext cx="2119463" cy="1118316"/>
            </a:xfrm>
            <a:custGeom>
              <a:avLst/>
              <a:gdLst>
                <a:gd name="connsiteX0" fmla="*/ 0 w 3744416"/>
                <a:gd name="connsiteY0" fmla="*/ 647608 h 1295215"/>
                <a:gd name="connsiteX1" fmla="*/ 1872208 w 3744416"/>
                <a:gd name="connsiteY1" fmla="*/ 0 h 1295215"/>
                <a:gd name="connsiteX2" fmla="*/ 3744416 w 3744416"/>
                <a:gd name="connsiteY2" fmla="*/ 647608 h 1295215"/>
                <a:gd name="connsiteX3" fmla="*/ 1872208 w 3744416"/>
                <a:gd name="connsiteY3" fmla="*/ 1295216 h 1295215"/>
                <a:gd name="connsiteX4" fmla="*/ 0 w 3744416"/>
                <a:gd name="connsiteY4" fmla="*/ 647608 h 1295215"/>
                <a:gd name="connsiteX0" fmla="*/ 0 w 3470096"/>
                <a:gd name="connsiteY0" fmla="*/ 647801 h 1295642"/>
                <a:gd name="connsiteX1" fmla="*/ 1872208 w 3470096"/>
                <a:gd name="connsiteY1" fmla="*/ 193 h 1295642"/>
                <a:gd name="connsiteX2" fmla="*/ 3470096 w 3470096"/>
                <a:gd name="connsiteY2" fmla="*/ 701141 h 1295642"/>
                <a:gd name="connsiteX3" fmla="*/ 1872208 w 3470096"/>
                <a:gd name="connsiteY3" fmla="*/ 1295409 h 1295642"/>
                <a:gd name="connsiteX4" fmla="*/ 0 w 3470096"/>
                <a:gd name="connsiteY4" fmla="*/ 647801 h 1295642"/>
                <a:gd name="connsiteX0" fmla="*/ 0 w 3264356"/>
                <a:gd name="connsiteY0" fmla="*/ 693332 h 1295225"/>
                <a:gd name="connsiteX1" fmla="*/ 1666468 w 3264356"/>
                <a:gd name="connsiteY1" fmla="*/ 4 h 1295225"/>
                <a:gd name="connsiteX2" fmla="*/ 3264356 w 3264356"/>
                <a:gd name="connsiteY2" fmla="*/ 700952 h 1295225"/>
                <a:gd name="connsiteX3" fmla="*/ 1666468 w 3264356"/>
                <a:gd name="connsiteY3" fmla="*/ 1295220 h 1295225"/>
                <a:gd name="connsiteX4" fmla="*/ 0 w 3264356"/>
                <a:gd name="connsiteY4" fmla="*/ 693332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56" h="1295225">
                  <a:moveTo>
                    <a:pt x="0" y="693332"/>
                  </a:moveTo>
                  <a:cubicBezTo>
                    <a:pt x="0" y="335668"/>
                    <a:pt x="1122409" y="-1266"/>
                    <a:pt x="1666468" y="4"/>
                  </a:cubicBezTo>
                  <a:cubicBezTo>
                    <a:pt x="2210527" y="1274"/>
                    <a:pt x="3264356" y="343288"/>
                    <a:pt x="3264356" y="700952"/>
                  </a:cubicBezTo>
                  <a:cubicBezTo>
                    <a:pt x="3264356" y="1058616"/>
                    <a:pt x="2210527" y="1296490"/>
                    <a:pt x="1666468" y="1295220"/>
                  </a:cubicBezTo>
                  <a:cubicBezTo>
                    <a:pt x="1122409" y="1293950"/>
                    <a:pt x="0" y="1050996"/>
                    <a:pt x="0" y="69333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3698478" y="3368715"/>
              <a:ext cx="658282" cy="6582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3913491" y="2859169"/>
              <a:ext cx="229885" cy="890464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3795951" y="3630239"/>
              <a:ext cx="480501" cy="2855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3895542" y="3706467"/>
              <a:ext cx="47039" cy="467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Elipse 39"/>
            <p:cNvSpPr/>
            <p:nvPr/>
          </p:nvSpPr>
          <p:spPr>
            <a:xfrm>
              <a:off x="3726806" y="4406766"/>
              <a:ext cx="611128" cy="973152"/>
            </a:xfrm>
            <a:custGeom>
              <a:avLst/>
              <a:gdLst/>
              <a:ahLst/>
              <a:cxnLst/>
              <a:rect l="l" t="t" r="r" b="b"/>
              <a:pathLst>
                <a:path w="611128" h="1057877">
                  <a:moveTo>
                    <a:pt x="305564" y="0"/>
                  </a:moveTo>
                  <a:cubicBezTo>
                    <a:pt x="474322" y="0"/>
                    <a:pt x="611128" y="311322"/>
                    <a:pt x="611128" y="695357"/>
                  </a:cubicBezTo>
                  <a:cubicBezTo>
                    <a:pt x="611128" y="820656"/>
                    <a:pt x="596565" y="938215"/>
                    <a:pt x="569618" y="1039379"/>
                  </a:cubicBezTo>
                  <a:cubicBezTo>
                    <a:pt x="481714" y="1052238"/>
                    <a:pt x="391923" y="1057877"/>
                    <a:pt x="300814" y="1057877"/>
                  </a:cubicBezTo>
                  <a:cubicBezTo>
                    <a:pt x="213003" y="1057877"/>
                    <a:pt x="126415" y="1052638"/>
                    <a:pt x="41667" y="1040037"/>
                  </a:cubicBezTo>
                  <a:cubicBezTo>
                    <a:pt x="14626" y="938723"/>
                    <a:pt x="0" y="820927"/>
                    <a:pt x="0" y="695357"/>
                  </a:cubicBezTo>
                  <a:cubicBezTo>
                    <a:pt x="0" y="311322"/>
                    <a:pt x="136806" y="0"/>
                    <a:pt x="305564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73" name="Grupo 2072"/>
            <p:cNvGrpSpPr/>
            <p:nvPr/>
          </p:nvGrpSpPr>
          <p:grpSpPr>
            <a:xfrm>
              <a:off x="2961203" y="2834174"/>
              <a:ext cx="2147968" cy="675925"/>
              <a:chOff x="-540568" y="2431466"/>
              <a:chExt cx="2158822" cy="679341"/>
            </a:xfrm>
            <a:solidFill>
              <a:schemeClr val="tx1"/>
            </a:solidFill>
          </p:grpSpPr>
          <p:sp>
            <p:nvSpPr>
              <p:cNvPr id="2048" name="Semicírculos 2047"/>
              <p:cNvSpPr/>
              <p:nvPr/>
            </p:nvSpPr>
            <p:spPr>
              <a:xfrm>
                <a:off x="399136" y="2626514"/>
                <a:ext cx="284432" cy="277143"/>
              </a:xfrm>
              <a:prstGeom prst="blockArc">
                <a:avLst>
                  <a:gd name="adj1" fmla="val 11136118"/>
                  <a:gd name="adj2" fmla="val 0"/>
                  <a:gd name="adj3" fmla="val 25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72" name="Grupo 2071"/>
              <p:cNvGrpSpPr/>
              <p:nvPr/>
            </p:nvGrpSpPr>
            <p:grpSpPr>
              <a:xfrm>
                <a:off x="-540568" y="2431466"/>
                <a:ext cx="1011944" cy="679341"/>
                <a:chOff x="-540568" y="2431466"/>
                <a:chExt cx="1011944" cy="679341"/>
              </a:xfrm>
              <a:grpFill/>
            </p:grpSpPr>
            <p:grpSp>
              <p:nvGrpSpPr>
                <p:cNvPr id="2070" name="Grupo 2069"/>
                <p:cNvGrpSpPr/>
                <p:nvPr/>
              </p:nvGrpSpPr>
              <p:grpSpPr>
                <a:xfrm>
                  <a:off x="-540568" y="2431466"/>
                  <a:ext cx="1011944" cy="679341"/>
                  <a:chOff x="-540568" y="2431466"/>
                  <a:chExt cx="1011944" cy="679341"/>
                </a:xfrm>
                <a:grpFill/>
              </p:grpSpPr>
              <p:grpSp>
                <p:nvGrpSpPr>
                  <p:cNvPr id="2064" name="Grupo 2063"/>
                  <p:cNvGrpSpPr/>
                  <p:nvPr/>
                </p:nvGrpSpPr>
                <p:grpSpPr>
                  <a:xfrm>
                    <a:off x="-441605" y="2431466"/>
                    <a:ext cx="912981" cy="679341"/>
                    <a:chOff x="-188435" y="2693603"/>
                    <a:chExt cx="740020" cy="550642"/>
                  </a:xfrm>
                  <a:grpFill/>
                </p:grpSpPr>
                <p:sp>
                  <p:nvSpPr>
                    <p:cNvPr id="100" name="Elipse 99"/>
                    <p:cNvSpPr/>
                    <p:nvPr/>
                  </p:nvSpPr>
                  <p:spPr>
                    <a:xfrm>
                      <a:off x="-172144" y="27862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1" name="Retângulo de cantos arredondados 100"/>
                    <p:cNvSpPr/>
                    <p:nvPr/>
                  </p:nvSpPr>
                  <p:spPr>
                    <a:xfrm rot="804509">
                      <a:off x="-175683" y="27495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" name="Elipse 101"/>
                    <p:cNvSpPr/>
                    <p:nvPr/>
                  </p:nvSpPr>
                  <p:spPr>
                    <a:xfrm>
                      <a:off x="-188435" y="26936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068" name="Retângulo de cantos arredondados 2067"/>
                  <p:cNvSpPr/>
                  <p:nvPr/>
                </p:nvSpPr>
                <p:spPr>
                  <a:xfrm>
                    <a:off x="-540568" y="2431466"/>
                    <a:ext cx="319444" cy="17141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065" name="Grupo 2064"/>
                  <p:cNvGrpSpPr/>
                  <p:nvPr/>
                </p:nvGrpSpPr>
                <p:grpSpPr>
                  <a:xfrm>
                    <a:off x="-347259" y="2526774"/>
                    <a:ext cx="740020" cy="550642"/>
                    <a:chOff x="-340835" y="2541203"/>
                    <a:chExt cx="740020" cy="550642"/>
                  </a:xfrm>
                  <a:grpFill/>
                </p:grpSpPr>
                <p:sp>
                  <p:nvSpPr>
                    <p:cNvPr id="2053" name="Elipse 2052"/>
                    <p:cNvSpPr/>
                    <p:nvPr/>
                  </p:nvSpPr>
                  <p:spPr>
                    <a:xfrm>
                      <a:off x="-324544" y="26338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0" name="Retângulo de cantos arredondados 2059"/>
                    <p:cNvSpPr/>
                    <p:nvPr/>
                  </p:nvSpPr>
                  <p:spPr>
                    <a:xfrm rot="804509">
                      <a:off x="-328083" y="25971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2" name="Elipse 2061"/>
                    <p:cNvSpPr/>
                    <p:nvPr/>
                  </p:nvSpPr>
                  <p:spPr>
                    <a:xfrm>
                      <a:off x="-340835" y="25412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071" name="Retângulo de cantos arredondados 2070"/>
                <p:cNvSpPr/>
                <p:nvPr/>
              </p:nvSpPr>
              <p:spPr>
                <a:xfrm rot="331482">
                  <a:off x="322926" y="2725757"/>
                  <a:ext cx="69184" cy="19473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Grupo 143"/>
              <p:cNvGrpSpPr/>
              <p:nvPr/>
            </p:nvGrpSpPr>
            <p:grpSpPr>
              <a:xfrm flipH="1">
                <a:off x="606310" y="2431466"/>
                <a:ext cx="1011944" cy="679341"/>
                <a:chOff x="-540568" y="2431466"/>
                <a:chExt cx="1011944" cy="679341"/>
              </a:xfrm>
              <a:grpFill/>
            </p:grpSpPr>
            <p:grpSp>
              <p:nvGrpSpPr>
                <p:cNvPr id="145" name="Grupo 144"/>
                <p:cNvGrpSpPr/>
                <p:nvPr/>
              </p:nvGrpSpPr>
              <p:grpSpPr>
                <a:xfrm>
                  <a:off x="-540568" y="2431466"/>
                  <a:ext cx="1011944" cy="679341"/>
                  <a:chOff x="-540568" y="2431466"/>
                  <a:chExt cx="1011944" cy="679341"/>
                </a:xfrm>
                <a:grpFill/>
              </p:grpSpPr>
              <p:grpSp>
                <p:nvGrpSpPr>
                  <p:cNvPr id="147" name="Grupo 146"/>
                  <p:cNvGrpSpPr/>
                  <p:nvPr/>
                </p:nvGrpSpPr>
                <p:grpSpPr>
                  <a:xfrm>
                    <a:off x="-441605" y="2431466"/>
                    <a:ext cx="912981" cy="679341"/>
                    <a:chOff x="-188435" y="2693603"/>
                    <a:chExt cx="740020" cy="550642"/>
                  </a:xfrm>
                  <a:grpFill/>
                </p:grpSpPr>
                <p:sp>
                  <p:nvSpPr>
                    <p:cNvPr id="153" name="Elipse 152"/>
                    <p:cNvSpPr/>
                    <p:nvPr/>
                  </p:nvSpPr>
                  <p:spPr>
                    <a:xfrm>
                      <a:off x="-172144" y="27862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4" name="Retângulo de cantos arredondados 153"/>
                    <p:cNvSpPr/>
                    <p:nvPr/>
                  </p:nvSpPr>
                  <p:spPr>
                    <a:xfrm rot="804509">
                      <a:off x="-175683" y="27495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5" name="Elipse 154"/>
                    <p:cNvSpPr/>
                    <p:nvPr/>
                  </p:nvSpPr>
                  <p:spPr>
                    <a:xfrm>
                      <a:off x="-188435" y="26936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48" name="Retângulo de cantos arredondados 147"/>
                  <p:cNvSpPr/>
                  <p:nvPr/>
                </p:nvSpPr>
                <p:spPr>
                  <a:xfrm>
                    <a:off x="-540568" y="2431466"/>
                    <a:ext cx="319444" cy="17141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49" name="Grupo 148"/>
                  <p:cNvGrpSpPr/>
                  <p:nvPr/>
                </p:nvGrpSpPr>
                <p:grpSpPr>
                  <a:xfrm>
                    <a:off x="-347259" y="2526774"/>
                    <a:ext cx="740020" cy="550642"/>
                    <a:chOff x="-340835" y="2541203"/>
                    <a:chExt cx="740020" cy="550642"/>
                  </a:xfrm>
                  <a:grpFill/>
                </p:grpSpPr>
                <p:sp>
                  <p:nvSpPr>
                    <p:cNvPr id="150" name="Elipse 149"/>
                    <p:cNvSpPr/>
                    <p:nvPr/>
                  </p:nvSpPr>
                  <p:spPr>
                    <a:xfrm>
                      <a:off x="-324544" y="26338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1" name="Retângulo de cantos arredondados 150"/>
                    <p:cNvSpPr/>
                    <p:nvPr/>
                  </p:nvSpPr>
                  <p:spPr>
                    <a:xfrm rot="804509">
                      <a:off x="-328083" y="25971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2" name="Elipse 151"/>
                    <p:cNvSpPr/>
                    <p:nvPr/>
                  </p:nvSpPr>
                  <p:spPr>
                    <a:xfrm>
                      <a:off x="-340835" y="25412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46" name="Retângulo de cantos arredondados 145"/>
                <p:cNvSpPr/>
                <p:nvPr/>
              </p:nvSpPr>
              <p:spPr>
                <a:xfrm rot="331482">
                  <a:off x="322926" y="2725757"/>
                  <a:ext cx="69184" cy="19473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04902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o 71"/>
          <p:cNvGrpSpPr/>
          <p:nvPr/>
        </p:nvGrpSpPr>
        <p:grpSpPr>
          <a:xfrm>
            <a:off x="3441279" y="1629406"/>
            <a:ext cx="2728307" cy="3760209"/>
            <a:chOff x="1381787" y="1099766"/>
            <a:chExt cx="2728307" cy="3760209"/>
          </a:xfrm>
        </p:grpSpPr>
        <p:sp>
          <p:nvSpPr>
            <p:cNvPr id="61" name="CaixaDeTexto 60"/>
            <p:cNvSpPr txBox="1"/>
            <p:nvPr/>
          </p:nvSpPr>
          <p:spPr>
            <a:xfrm rot="1520043">
              <a:off x="2999016" y="1196931"/>
              <a:ext cx="9019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dirty="0">
                  <a:ln w="19050">
                    <a:solidFill>
                      <a:schemeClr val="accent4">
                        <a:lumMod val="5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 rot="19929751" flipH="1">
              <a:off x="1381787" y="1099766"/>
              <a:ext cx="9019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dirty="0">
                  <a:ln w="19050">
                    <a:solidFill>
                      <a:schemeClr val="accent4">
                        <a:lumMod val="5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65" name="CaixaDeTexto 64"/>
            <p:cNvSpPr txBox="1"/>
            <p:nvPr/>
          </p:nvSpPr>
          <p:spPr>
            <a:xfrm rot="1970714">
              <a:off x="3208135" y="2348009"/>
              <a:ext cx="9019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dirty="0">
                  <a:ln w="19050">
                    <a:solidFill>
                      <a:schemeClr val="accent4">
                        <a:lumMod val="5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</a:rPr>
                <a:t>?</a:t>
              </a:r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1682929" y="1978830"/>
              <a:ext cx="1880959" cy="2881145"/>
              <a:chOff x="4851281" y="2276872"/>
              <a:chExt cx="1880959" cy="2881145"/>
            </a:xfrm>
            <a:effectLst/>
          </p:grpSpPr>
          <p:grpSp>
            <p:nvGrpSpPr>
              <p:cNvPr id="3" name="Grupo 2"/>
              <p:cNvGrpSpPr/>
              <p:nvPr/>
            </p:nvGrpSpPr>
            <p:grpSpPr>
              <a:xfrm>
                <a:off x="4851281" y="2276872"/>
                <a:ext cx="1880959" cy="2881145"/>
                <a:chOff x="2088749" y="-972054"/>
                <a:chExt cx="4667707" cy="7149725"/>
              </a:xfrm>
            </p:grpSpPr>
            <p:grpSp>
              <p:nvGrpSpPr>
                <p:cNvPr id="6" name="Grupo 5"/>
                <p:cNvGrpSpPr/>
                <p:nvPr/>
              </p:nvGrpSpPr>
              <p:grpSpPr>
                <a:xfrm flipH="1">
                  <a:off x="4638586" y="-95909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46" name="Grupo 45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51" name="Retângulo de cantos arredondados 50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de cantos arredondados 51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3" name="Elipse 52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7" name="Grupo 46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48" name="Retângulo de cantos arredondados 47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" name="Retângulo de cantos arredondados 48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Elipse 49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7" name="Grupo 6"/>
                <p:cNvGrpSpPr/>
                <p:nvPr/>
              </p:nvGrpSpPr>
              <p:grpSpPr>
                <a:xfrm>
                  <a:off x="3044428" y="-97205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38" name="Grupo 37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43" name="Retângulo de cantos arredondados 42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Retângulo de cantos arredondados 43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5" name="Elipse 44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9" name="Grupo 38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40" name="Retângulo de cantos arredondados 39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Retângulo de cantos arredondados 40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" name="Grupo 7"/>
                <p:cNvGrpSpPr/>
                <p:nvPr/>
              </p:nvGrpSpPr>
              <p:grpSpPr>
                <a:xfrm>
                  <a:off x="2088749" y="-649841"/>
                  <a:ext cx="4667707" cy="6827512"/>
                  <a:chOff x="2088749" y="-649841"/>
                  <a:chExt cx="4667707" cy="6827512"/>
                </a:xfrm>
              </p:grpSpPr>
              <p:grpSp>
                <p:nvGrpSpPr>
                  <p:cNvPr id="9" name="Grupo 8"/>
                  <p:cNvGrpSpPr/>
                  <p:nvPr/>
                </p:nvGrpSpPr>
                <p:grpSpPr>
                  <a:xfrm rot="3902623">
                    <a:off x="4913975" y="3772173"/>
                    <a:ext cx="746051" cy="2938911"/>
                    <a:chOff x="6804246" y="1683538"/>
                    <a:chExt cx="1008112" cy="4101862"/>
                  </a:xfrm>
                </p:grpSpPr>
                <p:sp>
                  <p:nvSpPr>
                    <p:cNvPr id="33" name="Elipse 32"/>
                    <p:cNvSpPr/>
                    <p:nvPr/>
                  </p:nvSpPr>
                  <p:spPr>
                    <a:xfrm rot="16200000">
                      <a:off x="5257373" y="3230414"/>
                      <a:ext cx="4101862" cy="1008112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" name="Elipse 81"/>
                    <p:cNvSpPr/>
                    <p:nvPr/>
                  </p:nvSpPr>
                  <p:spPr>
                    <a:xfrm rot="5400000">
                      <a:off x="6990336" y="4604262"/>
                      <a:ext cx="629180" cy="870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870945">
                          <a:moveTo>
                            <a:pt x="0" y="432096"/>
                          </a:moveTo>
                          <a:cubicBezTo>
                            <a:pt x="0" y="275708"/>
                            <a:pt x="13474" y="128478"/>
                            <a:pt x="38846" y="0"/>
                          </a:cubicBezTo>
                          <a:cubicBezTo>
                            <a:pt x="258046" y="30731"/>
                            <a:pt x="451424" y="71713"/>
                            <a:pt x="609224" y="120406"/>
                          </a:cubicBezTo>
                          <a:cubicBezTo>
                            <a:pt x="622575" y="217583"/>
                            <a:pt x="629180" y="322595"/>
                            <a:pt x="629180" y="432096"/>
                          </a:cubicBezTo>
                          <a:cubicBezTo>
                            <a:pt x="629180" y="544296"/>
                            <a:pt x="622245" y="651781"/>
                            <a:pt x="608456" y="750980"/>
                          </a:cubicBezTo>
                          <a:cubicBezTo>
                            <a:pt x="451097" y="799462"/>
                            <a:pt x="258431" y="840296"/>
                            <a:pt x="40106" y="870945"/>
                          </a:cubicBezTo>
                          <a:cubicBezTo>
                            <a:pt x="13950" y="740876"/>
                            <a:pt x="0" y="591227"/>
                            <a:pt x="0" y="43209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Elipse 82"/>
                    <p:cNvSpPr/>
                    <p:nvPr/>
                  </p:nvSpPr>
                  <p:spPr>
                    <a:xfrm rot="5400000">
                      <a:off x="6993713" y="3589918"/>
                      <a:ext cx="629180" cy="10034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1003466">
                          <a:moveTo>
                            <a:pt x="0" y="501734"/>
                          </a:moveTo>
                          <a:cubicBezTo>
                            <a:pt x="0" y="316451"/>
                            <a:pt x="18912" y="144023"/>
                            <a:pt x="51834" y="0"/>
                          </a:cubicBezTo>
                          <a:cubicBezTo>
                            <a:pt x="235701" y="228"/>
                            <a:pt x="413245" y="8210"/>
                            <a:pt x="581364" y="21544"/>
                          </a:cubicBezTo>
                          <a:cubicBezTo>
                            <a:pt x="612078" y="160968"/>
                            <a:pt x="629180" y="325538"/>
                            <a:pt x="629180" y="501734"/>
                          </a:cubicBezTo>
                          <a:cubicBezTo>
                            <a:pt x="629180" y="677929"/>
                            <a:pt x="612078" y="842498"/>
                            <a:pt x="581365" y="981922"/>
                          </a:cubicBezTo>
                          <a:cubicBezTo>
                            <a:pt x="413246" y="995256"/>
                            <a:pt x="235701" y="1003238"/>
                            <a:pt x="51834" y="1003466"/>
                          </a:cubicBezTo>
                          <a:cubicBezTo>
                            <a:pt x="18912" y="859444"/>
                            <a:pt x="0" y="687016"/>
                            <a:pt x="0" y="501734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" name="Elipse 83"/>
                    <p:cNvSpPr/>
                    <p:nvPr/>
                  </p:nvSpPr>
                  <p:spPr>
                    <a:xfrm rot="5400000">
                      <a:off x="6990242" y="2670999"/>
                      <a:ext cx="629180" cy="9930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993054">
                          <a:moveTo>
                            <a:pt x="0" y="496526"/>
                          </a:moveTo>
                          <a:cubicBezTo>
                            <a:pt x="0" y="328839"/>
                            <a:pt x="15491" y="171681"/>
                            <a:pt x="43998" y="36805"/>
                          </a:cubicBezTo>
                          <a:cubicBezTo>
                            <a:pt x="211354" y="17910"/>
                            <a:pt x="390655" y="4818"/>
                            <a:pt x="578317" y="0"/>
                          </a:cubicBezTo>
                          <a:cubicBezTo>
                            <a:pt x="610716" y="142929"/>
                            <a:pt x="629180" y="313452"/>
                            <a:pt x="629180" y="496526"/>
                          </a:cubicBezTo>
                          <a:cubicBezTo>
                            <a:pt x="629180" y="679600"/>
                            <a:pt x="610716" y="850124"/>
                            <a:pt x="578317" y="993054"/>
                          </a:cubicBezTo>
                          <a:cubicBezTo>
                            <a:pt x="390655" y="988236"/>
                            <a:pt x="211354" y="975143"/>
                            <a:pt x="43999" y="956249"/>
                          </a:cubicBezTo>
                          <a:cubicBezTo>
                            <a:pt x="15491" y="821372"/>
                            <a:pt x="0" y="664214"/>
                            <a:pt x="0" y="49652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" name="Elipse 84"/>
                    <p:cNvSpPr/>
                    <p:nvPr/>
                  </p:nvSpPr>
                  <p:spPr>
                    <a:xfrm rot="5400000">
                      <a:off x="6990357" y="1813858"/>
                      <a:ext cx="629180" cy="794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794512">
                          <a:moveTo>
                            <a:pt x="0" y="393900"/>
                          </a:moveTo>
                          <a:cubicBezTo>
                            <a:pt x="0" y="319919"/>
                            <a:pt x="3015" y="247987"/>
                            <a:pt x="9615" y="179164"/>
                          </a:cubicBezTo>
                          <a:cubicBezTo>
                            <a:pt x="147198" y="107923"/>
                            <a:pt x="349547" y="46832"/>
                            <a:pt x="597458" y="0"/>
                          </a:cubicBezTo>
                          <a:cubicBezTo>
                            <a:pt x="618213" y="119167"/>
                            <a:pt x="629180" y="252806"/>
                            <a:pt x="629180" y="393900"/>
                          </a:cubicBezTo>
                          <a:cubicBezTo>
                            <a:pt x="629180" y="537655"/>
                            <a:pt x="617796" y="673671"/>
                            <a:pt x="596206" y="794512"/>
                          </a:cubicBezTo>
                          <a:cubicBezTo>
                            <a:pt x="349335" y="747793"/>
                            <a:pt x="147731" y="686932"/>
                            <a:pt x="10398" y="615977"/>
                          </a:cubicBezTo>
                          <a:cubicBezTo>
                            <a:pt x="3234" y="544939"/>
                            <a:pt x="0" y="470519"/>
                            <a:pt x="0" y="39390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" name="Elipse 9"/>
                  <p:cNvSpPr/>
                  <p:nvPr/>
                </p:nvSpPr>
                <p:spPr>
                  <a:xfrm>
                    <a:off x="2624100" y="524092"/>
                    <a:ext cx="3266514" cy="544522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Elipse 10"/>
                  <p:cNvSpPr/>
                  <p:nvPr/>
                </p:nvSpPr>
                <p:spPr>
                  <a:xfrm>
                    <a:off x="2979548" y="1141055"/>
                    <a:ext cx="2571842" cy="1224136"/>
                  </a:xfrm>
                  <a:prstGeom prst="ellipse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Elipse 11"/>
                  <p:cNvSpPr/>
                  <p:nvPr/>
                </p:nvSpPr>
                <p:spPr>
                  <a:xfrm rot="20465158" flipH="1">
                    <a:off x="5495770" y="14055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Elipse 12"/>
                  <p:cNvSpPr/>
                  <p:nvPr/>
                </p:nvSpPr>
                <p:spPr>
                  <a:xfrm rot="8654397">
                    <a:off x="2088749" y="947455"/>
                    <a:ext cx="713438" cy="1819892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Lua 13"/>
                  <p:cNvSpPr/>
                  <p:nvPr/>
                </p:nvSpPr>
                <p:spPr>
                  <a:xfrm rot="5400000">
                    <a:off x="3545389" y="-1382998"/>
                    <a:ext cx="1440160" cy="2906473"/>
                  </a:xfrm>
                  <a:prstGeom prst="moon">
                    <a:avLst>
                      <a:gd name="adj" fmla="val 875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Retângulo de cantos arredondados 33"/>
                  <p:cNvSpPr/>
                  <p:nvPr/>
                </p:nvSpPr>
                <p:spPr>
                  <a:xfrm rot="977550" flipH="1">
                    <a:off x="4102025" y="-36117"/>
                    <a:ext cx="1728280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Retângulo de cantos arredondados 33"/>
                  <p:cNvSpPr/>
                  <p:nvPr/>
                </p:nvSpPr>
                <p:spPr>
                  <a:xfrm rot="20622450">
                    <a:off x="2717669" y="-43855"/>
                    <a:ext cx="1673106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71"/>
                  <p:cNvSpPr/>
                  <p:nvPr/>
                </p:nvSpPr>
                <p:spPr>
                  <a:xfrm>
                    <a:off x="2625179" y="202007"/>
                    <a:ext cx="3264356" cy="1722409"/>
                  </a:xfrm>
                  <a:custGeom>
                    <a:avLst/>
                    <a:gdLst>
                      <a:gd name="connsiteX0" fmla="*/ 0 w 3744416"/>
                      <a:gd name="connsiteY0" fmla="*/ 647608 h 1295215"/>
                      <a:gd name="connsiteX1" fmla="*/ 1872208 w 3744416"/>
                      <a:gd name="connsiteY1" fmla="*/ 0 h 1295215"/>
                      <a:gd name="connsiteX2" fmla="*/ 3744416 w 3744416"/>
                      <a:gd name="connsiteY2" fmla="*/ 647608 h 1295215"/>
                      <a:gd name="connsiteX3" fmla="*/ 1872208 w 3744416"/>
                      <a:gd name="connsiteY3" fmla="*/ 1295216 h 1295215"/>
                      <a:gd name="connsiteX4" fmla="*/ 0 w 3744416"/>
                      <a:gd name="connsiteY4" fmla="*/ 647608 h 1295215"/>
                      <a:gd name="connsiteX0" fmla="*/ 0 w 3470096"/>
                      <a:gd name="connsiteY0" fmla="*/ 647801 h 1295642"/>
                      <a:gd name="connsiteX1" fmla="*/ 1872208 w 3470096"/>
                      <a:gd name="connsiteY1" fmla="*/ 193 h 1295642"/>
                      <a:gd name="connsiteX2" fmla="*/ 3470096 w 3470096"/>
                      <a:gd name="connsiteY2" fmla="*/ 701141 h 1295642"/>
                      <a:gd name="connsiteX3" fmla="*/ 1872208 w 3470096"/>
                      <a:gd name="connsiteY3" fmla="*/ 1295409 h 1295642"/>
                      <a:gd name="connsiteX4" fmla="*/ 0 w 3470096"/>
                      <a:gd name="connsiteY4" fmla="*/ 647801 h 1295642"/>
                      <a:gd name="connsiteX0" fmla="*/ 0 w 3264356"/>
                      <a:gd name="connsiteY0" fmla="*/ 693332 h 1295225"/>
                      <a:gd name="connsiteX1" fmla="*/ 1666468 w 3264356"/>
                      <a:gd name="connsiteY1" fmla="*/ 4 h 1295225"/>
                      <a:gd name="connsiteX2" fmla="*/ 3264356 w 3264356"/>
                      <a:gd name="connsiteY2" fmla="*/ 700952 h 1295225"/>
                      <a:gd name="connsiteX3" fmla="*/ 1666468 w 3264356"/>
                      <a:gd name="connsiteY3" fmla="*/ 1295220 h 1295225"/>
                      <a:gd name="connsiteX4" fmla="*/ 0 w 3264356"/>
                      <a:gd name="connsiteY4" fmla="*/ 693332 h 129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4356" h="1295225">
                        <a:moveTo>
                          <a:pt x="0" y="693332"/>
                        </a:moveTo>
                        <a:cubicBezTo>
                          <a:pt x="0" y="335668"/>
                          <a:pt x="1122409" y="-1266"/>
                          <a:pt x="1666468" y="4"/>
                        </a:cubicBezTo>
                        <a:cubicBezTo>
                          <a:pt x="2210527" y="1274"/>
                          <a:pt x="3264356" y="343288"/>
                          <a:pt x="3264356" y="700952"/>
                        </a:cubicBezTo>
                        <a:cubicBezTo>
                          <a:pt x="3264356" y="1058616"/>
                          <a:pt x="2210527" y="1296490"/>
                          <a:pt x="1666468" y="1295220"/>
                        </a:cubicBezTo>
                        <a:cubicBezTo>
                          <a:pt x="1122409" y="1293950"/>
                          <a:pt x="0" y="1050996"/>
                          <a:pt x="0" y="693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3738763" y="910543"/>
                    <a:ext cx="1013873" cy="101387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4069922" y="125750"/>
                    <a:ext cx="354064" cy="1371476"/>
                  </a:xfrm>
                  <a:prstGeom prst="roundRect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0" name="Grupo 19"/>
                  <p:cNvGrpSpPr/>
                  <p:nvPr/>
                </p:nvGrpSpPr>
                <p:grpSpPr>
                  <a:xfrm>
                    <a:off x="3002848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30" name="Elipse 29"/>
                    <p:cNvSpPr/>
                    <p:nvPr/>
                  </p:nvSpPr>
                  <p:spPr>
                    <a:xfrm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" name="Elipse 30"/>
                    <p:cNvSpPr/>
                    <p:nvPr/>
                  </p:nvSpPr>
                  <p:spPr>
                    <a:xfrm>
                      <a:off x="3382857" y="2385053"/>
                      <a:ext cx="439447" cy="43944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" name="Elipse 31"/>
                    <p:cNvSpPr/>
                    <p:nvPr/>
                  </p:nvSpPr>
                  <p:spPr>
                    <a:xfrm>
                      <a:off x="2897356" y="2604777"/>
                      <a:ext cx="551308" cy="536190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1" name="Elipse 20"/>
                  <p:cNvSpPr/>
                  <p:nvPr/>
                </p:nvSpPr>
                <p:spPr>
                  <a:xfrm>
                    <a:off x="3888890" y="1313336"/>
                    <a:ext cx="740060" cy="439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Elipse 21"/>
                  <p:cNvSpPr/>
                  <p:nvPr/>
                </p:nvSpPr>
                <p:spPr>
                  <a:xfrm>
                    <a:off x="4042278" y="1430741"/>
                    <a:ext cx="72449" cy="7200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23" name="Grupo 22"/>
                  <p:cNvGrpSpPr/>
                  <p:nvPr/>
                </p:nvGrpSpPr>
                <p:grpSpPr>
                  <a:xfrm flipH="1">
                    <a:off x="4355235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27" name="Elipse 26"/>
                    <p:cNvSpPr/>
                    <p:nvPr/>
                  </p:nvSpPr>
                  <p:spPr>
                    <a:xfrm flipH="1"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" name="Elipse 27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" name="Elipse 28"/>
                    <p:cNvSpPr/>
                    <p:nvPr/>
                  </p:nvSpPr>
                  <p:spPr>
                    <a:xfrm>
                      <a:off x="2897357" y="2604777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4" name="Elipse 23"/>
                  <p:cNvSpPr/>
                  <p:nvPr/>
                </p:nvSpPr>
                <p:spPr>
                  <a:xfrm rot="20637214">
                    <a:off x="2915608" y="4561707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" name="Elipse 24"/>
                  <p:cNvSpPr/>
                  <p:nvPr/>
                </p:nvSpPr>
                <p:spPr>
                  <a:xfrm rot="962786" flipH="1">
                    <a:off x="4603918" y="4579243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Elipse 25"/>
                  <p:cNvSpPr/>
                  <p:nvPr/>
                </p:nvSpPr>
                <p:spPr>
                  <a:xfrm>
                    <a:off x="3782393" y="2509327"/>
                    <a:ext cx="941247" cy="2141950"/>
                  </a:xfrm>
                  <a:prstGeom prst="ellipse">
                    <a:avLst/>
                  </a:prstGeom>
                  <a:solidFill>
                    <a:srgbClr val="DBDB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4" name="Elipse 3"/>
              <p:cNvSpPr/>
              <p:nvPr/>
            </p:nvSpPr>
            <p:spPr>
              <a:xfrm>
                <a:off x="5886191" y="29221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5516192" y="29221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0556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o 51"/>
          <p:cNvGrpSpPr/>
          <p:nvPr/>
        </p:nvGrpSpPr>
        <p:grpSpPr>
          <a:xfrm rot="1418188" flipH="1">
            <a:off x="5982273" y="2596637"/>
            <a:ext cx="155775" cy="223058"/>
            <a:chOff x="1221113" y="2759920"/>
            <a:chExt cx="866611" cy="1209141"/>
          </a:xfrm>
          <a:solidFill>
            <a:srgbClr val="626262"/>
          </a:solidFill>
        </p:grpSpPr>
        <p:sp>
          <p:nvSpPr>
            <p:cNvPr id="53" name="Retângulo de cantos arredondados 52"/>
            <p:cNvSpPr/>
            <p:nvPr/>
          </p:nvSpPr>
          <p:spPr>
            <a:xfrm rot="3764710">
              <a:off x="1331640" y="3212976"/>
              <a:ext cx="1080120" cy="43204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 rot="17835290" flipH="1">
              <a:off x="897077" y="3212977"/>
              <a:ext cx="1080120" cy="43204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1455586" y="2759920"/>
              <a:ext cx="387157" cy="3630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32" name="Grupo 1031"/>
          <p:cNvGrpSpPr/>
          <p:nvPr/>
        </p:nvGrpSpPr>
        <p:grpSpPr>
          <a:xfrm>
            <a:off x="5217714" y="2489687"/>
            <a:ext cx="991624" cy="492474"/>
            <a:chOff x="5217714" y="2489687"/>
            <a:chExt cx="991624" cy="492474"/>
          </a:xfrm>
        </p:grpSpPr>
        <p:grpSp>
          <p:nvGrpSpPr>
            <p:cNvPr id="51" name="Grupo 50"/>
            <p:cNvGrpSpPr/>
            <p:nvPr/>
          </p:nvGrpSpPr>
          <p:grpSpPr>
            <a:xfrm rot="1418188" flipH="1">
              <a:off x="5860117" y="2494910"/>
              <a:ext cx="349221" cy="487251"/>
              <a:chOff x="1221113" y="2759920"/>
              <a:chExt cx="866611" cy="1209141"/>
            </a:xfrm>
          </p:grpSpPr>
          <p:sp>
            <p:nvSpPr>
              <p:cNvPr id="57" name="Retângulo de cantos arredondados 56"/>
              <p:cNvSpPr/>
              <p:nvPr/>
            </p:nvSpPr>
            <p:spPr>
              <a:xfrm rot="17835290" flipH="1">
                <a:off x="897077" y="3212977"/>
                <a:ext cx="1080120" cy="432048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1455586" y="2759920"/>
                <a:ext cx="387157" cy="36300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de cantos arredondados 55"/>
              <p:cNvSpPr/>
              <p:nvPr/>
            </p:nvSpPr>
            <p:spPr>
              <a:xfrm rot="3764710">
                <a:off x="1331640" y="3212976"/>
                <a:ext cx="1080120" cy="432048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3" name="Grupo 42"/>
            <p:cNvGrpSpPr/>
            <p:nvPr/>
          </p:nvGrpSpPr>
          <p:grpSpPr>
            <a:xfrm rot="20181812">
              <a:off x="5217714" y="2489687"/>
              <a:ext cx="349221" cy="487251"/>
              <a:chOff x="1221113" y="2759920"/>
              <a:chExt cx="866611" cy="1209141"/>
            </a:xfrm>
          </p:grpSpPr>
          <p:sp>
            <p:nvSpPr>
              <p:cNvPr id="49" name="Retângulo de cantos arredondados 48"/>
              <p:cNvSpPr/>
              <p:nvPr/>
            </p:nvSpPr>
            <p:spPr>
              <a:xfrm rot="17835290" flipH="1">
                <a:off x="897077" y="3212977"/>
                <a:ext cx="1080120" cy="432048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1455586" y="2759920"/>
                <a:ext cx="387157" cy="36300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3764710">
                <a:off x="1331640" y="3212976"/>
                <a:ext cx="1080120" cy="432048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4" name="Grupo 43"/>
            <p:cNvGrpSpPr/>
            <p:nvPr/>
          </p:nvGrpSpPr>
          <p:grpSpPr>
            <a:xfrm rot="20181812">
              <a:off x="5289004" y="2591414"/>
              <a:ext cx="155775" cy="223058"/>
              <a:chOff x="1221113" y="2759920"/>
              <a:chExt cx="866611" cy="1209141"/>
            </a:xfrm>
            <a:solidFill>
              <a:srgbClr val="626262"/>
            </a:solidFill>
          </p:grpSpPr>
          <p:sp>
            <p:nvSpPr>
              <p:cNvPr id="46" name="Retângulo de cantos arredondados 45"/>
              <p:cNvSpPr/>
              <p:nvPr/>
            </p:nvSpPr>
            <p:spPr>
              <a:xfrm rot="17835290" flipH="1">
                <a:off x="897077" y="3212977"/>
                <a:ext cx="1080120" cy="43204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 rot="3764710">
                <a:off x="1331640" y="3212976"/>
                <a:ext cx="1080120" cy="43204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1455586" y="2759920"/>
                <a:ext cx="387157" cy="3630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504894" y="1454604"/>
            <a:ext cx="3562899" cy="2910197"/>
            <a:chOff x="913799" y="548680"/>
            <a:chExt cx="5220072" cy="4263786"/>
          </a:xfrm>
        </p:grpSpPr>
        <p:sp>
          <p:nvSpPr>
            <p:cNvPr id="3" name="Retângulo 2"/>
            <p:cNvSpPr/>
            <p:nvPr/>
          </p:nvSpPr>
          <p:spPr>
            <a:xfrm>
              <a:off x="913799" y="548680"/>
              <a:ext cx="5220072" cy="3955523"/>
            </a:xfrm>
            <a:prstGeom prst="rect">
              <a:avLst/>
            </a:prstGeom>
            <a:solidFill>
              <a:srgbClr val="3E2C2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1075563" y="715163"/>
              <a:ext cx="4896544" cy="3456695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199997" y="4504203"/>
              <a:ext cx="2647675" cy="222350"/>
            </a:xfrm>
            <a:prstGeom prst="rect">
              <a:avLst/>
            </a:prstGeom>
            <a:solidFill>
              <a:srgbClr val="251A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915814" y="4683765"/>
              <a:ext cx="3216042" cy="128701"/>
            </a:xfrm>
            <a:prstGeom prst="rect">
              <a:avLst/>
            </a:prstGeom>
            <a:solidFill>
              <a:srgbClr val="3E2C2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4" name="Grupo 13"/>
          <p:cNvGrpSpPr/>
          <p:nvPr/>
        </p:nvGrpSpPr>
        <p:grpSpPr>
          <a:xfrm rot="3902623">
            <a:off x="5971091" y="4401482"/>
            <a:ext cx="300638" cy="1184301"/>
            <a:chOff x="6804246" y="1683538"/>
            <a:chExt cx="1008112" cy="4101862"/>
          </a:xfrm>
        </p:grpSpPr>
        <p:sp>
          <p:nvSpPr>
            <p:cNvPr id="38" name="Elipse 37"/>
            <p:cNvSpPr/>
            <p:nvPr/>
          </p:nvSpPr>
          <p:spPr>
            <a:xfrm rot="16200000">
              <a:off x="5257373" y="3230414"/>
              <a:ext cx="4101862" cy="1008112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81"/>
            <p:cNvSpPr/>
            <p:nvPr/>
          </p:nvSpPr>
          <p:spPr>
            <a:xfrm rot="5400000">
              <a:off x="6990336" y="4604262"/>
              <a:ext cx="629180" cy="870945"/>
            </a:xfrm>
            <a:custGeom>
              <a:avLst/>
              <a:gdLst/>
              <a:ahLst/>
              <a:cxnLst/>
              <a:rect l="l" t="t" r="r" b="b"/>
              <a:pathLst>
                <a:path w="629180" h="870945">
                  <a:moveTo>
                    <a:pt x="0" y="432096"/>
                  </a:moveTo>
                  <a:cubicBezTo>
                    <a:pt x="0" y="275708"/>
                    <a:pt x="13474" y="128478"/>
                    <a:pt x="38846" y="0"/>
                  </a:cubicBezTo>
                  <a:cubicBezTo>
                    <a:pt x="258046" y="30731"/>
                    <a:pt x="451424" y="71713"/>
                    <a:pt x="609224" y="120406"/>
                  </a:cubicBezTo>
                  <a:cubicBezTo>
                    <a:pt x="622575" y="217583"/>
                    <a:pt x="629180" y="322595"/>
                    <a:pt x="629180" y="432096"/>
                  </a:cubicBezTo>
                  <a:cubicBezTo>
                    <a:pt x="629180" y="544296"/>
                    <a:pt x="622245" y="651781"/>
                    <a:pt x="608456" y="750980"/>
                  </a:cubicBezTo>
                  <a:cubicBezTo>
                    <a:pt x="451097" y="799462"/>
                    <a:pt x="258431" y="840296"/>
                    <a:pt x="40106" y="870945"/>
                  </a:cubicBezTo>
                  <a:cubicBezTo>
                    <a:pt x="13950" y="740876"/>
                    <a:pt x="0" y="591227"/>
                    <a:pt x="0" y="43209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82"/>
            <p:cNvSpPr/>
            <p:nvPr/>
          </p:nvSpPr>
          <p:spPr>
            <a:xfrm rot="5400000">
              <a:off x="6993713" y="3589918"/>
              <a:ext cx="629180" cy="1003466"/>
            </a:xfrm>
            <a:custGeom>
              <a:avLst/>
              <a:gdLst/>
              <a:ahLst/>
              <a:cxnLst/>
              <a:rect l="l" t="t" r="r" b="b"/>
              <a:pathLst>
                <a:path w="629180" h="1003466">
                  <a:moveTo>
                    <a:pt x="0" y="501734"/>
                  </a:moveTo>
                  <a:cubicBezTo>
                    <a:pt x="0" y="316451"/>
                    <a:pt x="18912" y="144023"/>
                    <a:pt x="51834" y="0"/>
                  </a:cubicBezTo>
                  <a:cubicBezTo>
                    <a:pt x="235701" y="228"/>
                    <a:pt x="413245" y="8210"/>
                    <a:pt x="581364" y="21544"/>
                  </a:cubicBezTo>
                  <a:cubicBezTo>
                    <a:pt x="612078" y="160968"/>
                    <a:pt x="629180" y="325538"/>
                    <a:pt x="629180" y="501734"/>
                  </a:cubicBezTo>
                  <a:cubicBezTo>
                    <a:pt x="629180" y="677929"/>
                    <a:pt x="612078" y="842498"/>
                    <a:pt x="581365" y="981922"/>
                  </a:cubicBezTo>
                  <a:cubicBezTo>
                    <a:pt x="413246" y="995256"/>
                    <a:pt x="235701" y="1003238"/>
                    <a:pt x="51834" y="1003466"/>
                  </a:cubicBezTo>
                  <a:cubicBezTo>
                    <a:pt x="18912" y="859444"/>
                    <a:pt x="0" y="687016"/>
                    <a:pt x="0" y="50173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83"/>
            <p:cNvSpPr/>
            <p:nvPr/>
          </p:nvSpPr>
          <p:spPr>
            <a:xfrm rot="5400000">
              <a:off x="6990242" y="2670999"/>
              <a:ext cx="629180" cy="993054"/>
            </a:xfrm>
            <a:custGeom>
              <a:avLst/>
              <a:gdLst/>
              <a:ahLst/>
              <a:cxnLst/>
              <a:rect l="l" t="t" r="r" b="b"/>
              <a:pathLst>
                <a:path w="629180" h="993054">
                  <a:moveTo>
                    <a:pt x="0" y="496526"/>
                  </a:moveTo>
                  <a:cubicBezTo>
                    <a:pt x="0" y="328839"/>
                    <a:pt x="15491" y="171681"/>
                    <a:pt x="43998" y="36805"/>
                  </a:cubicBezTo>
                  <a:cubicBezTo>
                    <a:pt x="211354" y="17910"/>
                    <a:pt x="390655" y="4818"/>
                    <a:pt x="578317" y="0"/>
                  </a:cubicBezTo>
                  <a:cubicBezTo>
                    <a:pt x="610716" y="142929"/>
                    <a:pt x="629180" y="313452"/>
                    <a:pt x="629180" y="496526"/>
                  </a:cubicBezTo>
                  <a:cubicBezTo>
                    <a:pt x="629180" y="679600"/>
                    <a:pt x="610716" y="850124"/>
                    <a:pt x="578317" y="993054"/>
                  </a:cubicBezTo>
                  <a:cubicBezTo>
                    <a:pt x="390655" y="988236"/>
                    <a:pt x="211354" y="975143"/>
                    <a:pt x="43999" y="956249"/>
                  </a:cubicBezTo>
                  <a:cubicBezTo>
                    <a:pt x="15491" y="821372"/>
                    <a:pt x="0" y="664214"/>
                    <a:pt x="0" y="49652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84"/>
            <p:cNvSpPr/>
            <p:nvPr/>
          </p:nvSpPr>
          <p:spPr>
            <a:xfrm rot="5400000">
              <a:off x="6990357" y="1813858"/>
              <a:ext cx="629180" cy="794512"/>
            </a:xfrm>
            <a:custGeom>
              <a:avLst/>
              <a:gdLst/>
              <a:ahLst/>
              <a:cxnLst/>
              <a:rect l="l" t="t" r="r" b="b"/>
              <a:pathLst>
                <a:path w="629180" h="794512">
                  <a:moveTo>
                    <a:pt x="0" y="393900"/>
                  </a:moveTo>
                  <a:cubicBezTo>
                    <a:pt x="0" y="319919"/>
                    <a:pt x="3015" y="247987"/>
                    <a:pt x="9615" y="179164"/>
                  </a:cubicBezTo>
                  <a:cubicBezTo>
                    <a:pt x="147198" y="107923"/>
                    <a:pt x="349547" y="46832"/>
                    <a:pt x="597458" y="0"/>
                  </a:cubicBezTo>
                  <a:cubicBezTo>
                    <a:pt x="618213" y="119167"/>
                    <a:pt x="629180" y="252806"/>
                    <a:pt x="629180" y="393900"/>
                  </a:cubicBezTo>
                  <a:cubicBezTo>
                    <a:pt x="629180" y="537655"/>
                    <a:pt x="617796" y="673671"/>
                    <a:pt x="596206" y="794512"/>
                  </a:cubicBezTo>
                  <a:cubicBezTo>
                    <a:pt x="349335" y="747793"/>
                    <a:pt x="147731" y="686932"/>
                    <a:pt x="10398" y="615977"/>
                  </a:cubicBezTo>
                  <a:cubicBezTo>
                    <a:pt x="3234" y="544939"/>
                    <a:pt x="0" y="470519"/>
                    <a:pt x="0" y="39390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Elipse 14"/>
          <p:cNvSpPr/>
          <p:nvPr/>
        </p:nvSpPr>
        <p:spPr>
          <a:xfrm>
            <a:off x="5048334" y="3092593"/>
            <a:ext cx="1316317" cy="219427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191569" y="3341212"/>
            <a:ext cx="1036383" cy="493294"/>
          </a:xfrm>
          <a:prstGeom prst="ellipse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 rot="20465158" flipH="1">
            <a:off x="6205539" y="3447784"/>
            <a:ext cx="287496" cy="733367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 rot="1134842">
            <a:off x="4913361" y="3448469"/>
            <a:ext cx="287496" cy="733367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Lua 18"/>
          <p:cNvSpPr/>
          <p:nvPr/>
        </p:nvSpPr>
        <p:spPr>
          <a:xfrm rot="5400000">
            <a:off x="5419588" y="2324088"/>
            <a:ext cx="580345" cy="1171230"/>
          </a:xfrm>
          <a:prstGeom prst="moon">
            <a:avLst>
              <a:gd name="adj" fmla="val 875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33"/>
          <p:cNvSpPr/>
          <p:nvPr/>
        </p:nvSpPr>
        <p:spPr>
          <a:xfrm rot="977550" flipH="1">
            <a:off x="5643897" y="2866844"/>
            <a:ext cx="696450" cy="191918"/>
          </a:xfrm>
          <a:custGeom>
            <a:avLst/>
            <a:gdLst/>
            <a:ahLst/>
            <a:cxnLst/>
            <a:rect l="l" t="t" r="r" b="b"/>
            <a:pathLst>
              <a:path w="1673106" h="476256">
                <a:moveTo>
                  <a:pt x="1624626" y="6238"/>
                </a:moveTo>
                <a:cubicBezTo>
                  <a:pt x="1653116" y="18288"/>
                  <a:pt x="1673107" y="46498"/>
                  <a:pt x="1673106" y="79378"/>
                </a:cubicBezTo>
                <a:lnTo>
                  <a:pt x="1673106" y="396878"/>
                </a:lnTo>
                <a:cubicBezTo>
                  <a:pt x="1673107" y="440717"/>
                  <a:pt x="1637568" y="476256"/>
                  <a:pt x="1593728" y="476256"/>
                </a:cubicBezTo>
                <a:lnTo>
                  <a:pt x="0" y="476256"/>
                </a:lnTo>
                <a:cubicBezTo>
                  <a:pt x="70147" y="293321"/>
                  <a:pt x="175667" y="132733"/>
                  <a:pt x="306466" y="0"/>
                </a:cubicBezTo>
                <a:lnTo>
                  <a:pt x="1593729" y="0"/>
                </a:lnTo>
                <a:cubicBezTo>
                  <a:pt x="1604688" y="0"/>
                  <a:pt x="1615129" y="2221"/>
                  <a:pt x="1624626" y="6238"/>
                </a:cubicBezTo>
                <a:close/>
              </a:path>
            </a:pathLst>
          </a:cu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33"/>
          <p:cNvSpPr/>
          <p:nvPr/>
        </p:nvSpPr>
        <p:spPr>
          <a:xfrm rot="20622450">
            <a:off x="5086039" y="2863726"/>
            <a:ext cx="674216" cy="191918"/>
          </a:xfrm>
          <a:custGeom>
            <a:avLst/>
            <a:gdLst/>
            <a:ahLst/>
            <a:cxnLst/>
            <a:rect l="l" t="t" r="r" b="b"/>
            <a:pathLst>
              <a:path w="1673106" h="476256">
                <a:moveTo>
                  <a:pt x="1624626" y="6238"/>
                </a:moveTo>
                <a:cubicBezTo>
                  <a:pt x="1653116" y="18288"/>
                  <a:pt x="1673107" y="46498"/>
                  <a:pt x="1673106" y="79378"/>
                </a:cubicBezTo>
                <a:lnTo>
                  <a:pt x="1673106" y="396878"/>
                </a:lnTo>
                <a:cubicBezTo>
                  <a:pt x="1673107" y="440717"/>
                  <a:pt x="1637568" y="476256"/>
                  <a:pt x="1593728" y="476256"/>
                </a:cubicBezTo>
                <a:lnTo>
                  <a:pt x="0" y="476256"/>
                </a:lnTo>
                <a:cubicBezTo>
                  <a:pt x="70147" y="293321"/>
                  <a:pt x="175667" y="132733"/>
                  <a:pt x="306466" y="0"/>
                </a:cubicBezTo>
                <a:lnTo>
                  <a:pt x="1593729" y="0"/>
                </a:lnTo>
                <a:cubicBezTo>
                  <a:pt x="1604688" y="0"/>
                  <a:pt x="1615129" y="2221"/>
                  <a:pt x="1624626" y="6238"/>
                </a:cubicBezTo>
                <a:close/>
              </a:path>
            </a:pathLst>
          </a:cu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71"/>
          <p:cNvSpPr/>
          <p:nvPr/>
        </p:nvSpPr>
        <p:spPr>
          <a:xfrm>
            <a:off x="5048768" y="2962802"/>
            <a:ext cx="1315447" cy="694084"/>
          </a:xfrm>
          <a:custGeom>
            <a:avLst/>
            <a:gdLst>
              <a:gd name="connsiteX0" fmla="*/ 0 w 3744416"/>
              <a:gd name="connsiteY0" fmla="*/ 647608 h 1295215"/>
              <a:gd name="connsiteX1" fmla="*/ 1872208 w 3744416"/>
              <a:gd name="connsiteY1" fmla="*/ 0 h 1295215"/>
              <a:gd name="connsiteX2" fmla="*/ 3744416 w 3744416"/>
              <a:gd name="connsiteY2" fmla="*/ 647608 h 1295215"/>
              <a:gd name="connsiteX3" fmla="*/ 1872208 w 3744416"/>
              <a:gd name="connsiteY3" fmla="*/ 1295216 h 1295215"/>
              <a:gd name="connsiteX4" fmla="*/ 0 w 3744416"/>
              <a:gd name="connsiteY4" fmla="*/ 647608 h 1295215"/>
              <a:gd name="connsiteX0" fmla="*/ 0 w 3470096"/>
              <a:gd name="connsiteY0" fmla="*/ 647801 h 1295642"/>
              <a:gd name="connsiteX1" fmla="*/ 1872208 w 3470096"/>
              <a:gd name="connsiteY1" fmla="*/ 193 h 1295642"/>
              <a:gd name="connsiteX2" fmla="*/ 3470096 w 3470096"/>
              <a:gd name="connsiteY2" fmla="*/ 701141 h 1295642"/>
              <a:gd name="connsiteX3" fmla="*/ 1872208 w 3470096"/>
              <a:gd name="connsiteY3" fmla="*/ 1295409 h 1295642"/>
              <a:gd name="connsiteX4" fmla="*/ 0 w 3470096"/>
              <a:gd name="connsiteY4" fmla="*/ 647801 h 1295642"/>
              <a:gd name="connsiteX0" fmla="*/ 0 w 3264356"/>
              <a:gd name="connsiteY0" fmla="*/ 693332 h 1295225"/>
              <a:gd name="connsiteX1" fmla="*/ 1666468 w 3264356"/>
              <a:gd name="connsiteY1" fmla="*/ 4 h 1295225"/>
              <a:gd name="connsiteX2" fmla="*/ 3264356 w 3264356"/>
              <a:gd name="connsiteY2" fmla="*/ 700952 h 1295225"/>
              <a:gd name="connsiteX3" fmla="*/ 1666468 w 3264356"/>
              <a:gd name="connsiteY3" fmla="*/ 1295220 h 1295225"/>
              <a:gd name="connsiteX4" fmla="*/ 0 w 3264356"/>
              <a:gd name="connsiteY4" fmla="*/ 693332 h 129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4356" h="1295225">
                <a:moveTo>
                  <a:pt x="0" y="693332"/>
                </a:moveTo>
                <a:cubicBezTo>
                  <a:pt x="0" y="335668"/>
                  <a:pt x="1122409" y="-1266"/>
                  <a:pt x="1666468" y="4"/>
                </a:cubicBezTo>
                <a:cubicBezTo>
                  <a:pt x="2210527" y="1274"/>
                  <a:pt x="3264356" y="343288"/>
                  <a:pt x="3264356" y="700952"/>
                </a:cubicBezTo>
                <a:cubicBezTo>
                  <a:pt x="3264356" y="1058616"/>
                  <a:pt x="2210527" y="1296490"/>
                  <a:pt x="1666468" y="1295220"/>
                </a:cubicBezTo>
                <a:cubicBezTo>
                  <a:pt x="1122409" y="1293950"/>
                  <a:pt x="0" y="1050996"/>
                  <a:pt x="0" y="69333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497513" y="3248322"/>
            <a:ext cx="408563" cy="4085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5630961" y="2932072"/>
            <a:ext cx="142678" cy="552668"/>
          </a:xfrm>
          <a:prstGeom prst="round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Grupo 24"/>
          <p:cNvGrpSpPr/>
          <p:nvPr/>
        </p:nvGrpSpPr>
        <p:grpSpPr>
          <a:xfrm>
            <a:off x="5200959" y="2984489"/>
            <a:ext cx="459196" cy="447834"/>
            <a:chOff x="2821544" y="2133785"/>
            <a:chExt cx="1254240" cy="1223207"/>
          </a:xfrm>
        </p:grpSpPr>
        <p:sp>
          <p:nvSpPr>
            <p:cNvPr id="35" name="Elipse 34"/>
            <p:cNvSpPr/>
            <p:nvPr/>
          </p:nvSpPr>
          <p:spPr>
            <a:xfrm>
              <a:off x="2821544" y="2133785"/>
              <a:ext cx="1254240" cy="122320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3382856" y="2385054"/>
              <a:ext cx="439448" cy="439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2897357" y="2604778"/>
              <a:ext cx="551307" cy="536189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" name="Elipse 25"/>
          <p:cNvSpPr/>
          <p:nvPr/>
        </p:nvSpPr>
        <p:spPr>
          <a:xfrm>
            <a:off x="5558010" y="3410637"/>
            <a:ext cx="298224" cy="1772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5619821" y="3457948"/>
            <a:ext cx="29195" cy="290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8" name="Grupo 27"/>
          <p:cNvGrpSpPr/>
          <p:nvPr/>
        </p:nvGrpSpPr>
        <p:grpSpPr>
          <a:xfrm flipH="1">
            <a:off x="5745934" y="2984489"/>
            <a:ext cx="459196" cy="447834"/>
            <a:chOff x="2821544" y="2133785"/>
            <a:chExt cx="1254240" cy="1223207"/>
          </a:xfrm>
        </p:grpSpPr>
        <p:sp>
          <p:nvSpPr>
            <p:cNvPr id="32" name="Elipse 31"/>
            <p:cNvSpPr/>
            <p:nvPr/>
          </p:nvSpPr>
          <p:spPr>
            <a:xfrm flipH="1">
              <a:off x="2821544" y="2133785"/>
              <a:ext cx="1254240" cy="122320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3382856" y="2385054"/>
              <a:ext cx="439448" cy="4394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2897357" y="2604777"/>
              <a:ext cx="551307" cy="536189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" name="Elipse 28"/>
          <p:cNvSpPr/>
          <p:nvPr/>
        </p:nvSpPr>
        <p:spPr>
          <a:xfrm rot="20637214">
            <a:off x="5165803" y="4719642"/>
            <a:ext cx="305943" cy="644123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rot="962786" flipH="1">
            <a:off x="5846147" y="4726709"/>
            <a:ext cx="305943" cy="644123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5515094" y="3892589"/>
            <a:ext cx="379297" cy="863148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867512" y="313501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5497513" y="313501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de cantos arredondados 58"/>
          <p:cNvSpPr/>
          <p:nvPr/>
        </p:nvSpPr>
        <p:spPr>
          <a:xfrm rot="20108332">
            <a:off x="4671011" y="3433073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ilindro 60"/>
          <p:cNvSpPr/>
          <p:nvPr/>
        </p:nvSpPr>
        <p:spPr>
          <a:xfrm>
            <a:off x="5387263" y="2479698"/>
            <a:ext cx="666091" cy="317758"/>
          </a:xfrm>
          <a:prstGeom prst="can">
            <a:avLst>
              <a:gd name="adj" fmla="val 32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4" name="Fluxograma: Decisão 1033"/>
          <p:cNvSpPr/>
          <p:nvPr/>
        </p:nvSpPr>
        <p:spPr>
          <a:xfrm>
            <a:off x="5263109" y="2200093"/>
            <a:ext cx="914400" cy="5430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9" name="Elipse 1038"/>
          <p:cNvSpPr/>
          <p:nvPr/>
        </p:nvSpPr>
        <p:spPr>
          <a:xfrm>
            <a:off x="5638322" y="2412913"/>
            <a:ext cx="163974" cy="72008"/>
          </a:xfrm>
          <a:prstGeom prst="ellipse">
            <a:avLst/>
          </a:prstGeom>
          <a:solidFill>
            <a:srgbClr val="FCE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0" name="Retângulo 1039"/>
          <p:cNvSpPr/>
          <p:nvPr/>
        </p:nvSpPr>
        <p:spPr>
          <a:xfrm>
            <a:off x="5743554" y="2426891"/>
            <a:ext cx="462253" cy="45719"/>
          </a:xfrm>
          <a:prstGeom prst="rect">
            <a:avLst/>
          </a:prstGeom>
          <a:solidFill>
            <a:srgbClr val="FCE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/>
          <p:cNvSpPr/>
          <p:nvPr/>
        </p:nvSpPr>
        <p:spPr>
          <a:xfrm rot="5400000">
            <a:off x="5951822" y="2635158"/>
            <a:ext cx="462253" cy="45719"/>
          </a:xfrm>
          <a:prstGeom prst="rect">
            <a:avLst/>
          </a:prstGeom>
          <a:solidFill>
            <a:srgbClr val="FCE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43" name="Grupo 1042"/>
          <p:cNvGrpSpPr/>
          <p:nvPr/>
        </p:nvGrpSpPr>
        <p:grpSpPr>
          <a:xfrm>
            <a:off x="6113732" y="2844162"/>
            <a:ext cx="123099" cy="221993"/>
            <a:chOff x="7435144" y="2951641"/>
            <a:chExt cx="216024" cy="389571"/>
          </a:xfrm>
        </p:grpSpPr>
        <p:sp>
          <p:nvSpPr>
            <p:cNvPr id="1041" name="Elipse 1040"/>
            <p:cNvSpPr/>
            <p:nvPr/>
          </p:nvSpPr>
          <p:spPr>
            <a:xfrm>
              <a:off x="7435144" y="2951641"/>
              <a:ext cx="216024" cy="216024"/>
            </a:xfrm>
            <a:prstGeom prst="ellipse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2" name="Retângulo 1041"/>
            <p:cNvSpPr/>
            <p:nvPr/>
          </p:nvSpPr>
          <p:spPr>
            <a:xfrm flipH="1">
              <a:off x="7452320" y="3059653"/>
              <a:ext cx="32400" cy="256205"/>
            </a:xfrm>
            <a:prstGeom prst="rect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/>
            <p:cNvSpPr/>
            <p:nvPr/>
          </p:nvSpPr>
          <p:spPr>
            <a:xfrm flipH="1">
              <a:off x="7488021" y="3029766"/>
              <a:ext cx="32400" cy="256205"/>
            </a:xfrm>
            <a:prstGeom prst="rect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/>
            <p:cNvSpPr/>
            <p:nvPr/>
          </p:nvSpPr>
          <p:spPr>
            <a:xfrm flipH="1">
              <a:off x="7470021" y="3033707"/>
              <a:ext cx="36000" cy="225313"/>
            </a:xfrm>
            <a:prstGeom prst="rect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 flipH="1">
              <a:off x="7510756" y="3053639"/>
              <a:ext cx="32400" cy="256205"/>
            </a:xfrm>
            <a:prstGeom prst="rect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 flipH="1">
              <a:off x="7543156" y="3029766"/>
              <a:ext cx="32400" cy="256205"/>
            </a:xfrm>
            <a:prstGeom prst="rect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flipH="1">
              <a:off x="7558243" y="3085007"/>
              <a:ext cx="32400" cy="256205"/>
            </a:xfrm>
            <a:prstGeom prst="rect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/>
            <p:cNvSpPr/>
            <p:nvPr/>
          </p:nvSpPr>
          <p:spPr>
            <a:xfrm flipH="1">
              <a:off x="7574443" y="3033707"/>
              <a:ext cx="32400" cy="256205"/>
            </a:xfrm>
            <a:prstGeom prst="rect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/>
            <p:cNvSpPr/>
            <p:nvPr/>
          </p:nvSpPr>
          <p:spPr>
            <a:xfrm flipH="1">
              <a:off x="7601592" y="3024497"/>
              <a:ext cx="32400" cy="256205"/>
            </a:xfrm>
            <a:prstGeom prst="rect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76056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" name="Grupo 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6" name="Grupo 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6" name="Grupo 4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1" name="Retângulo de cantos arredondados 5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 de cantos arredondados 5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Elipse 5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7" name="Grupo 4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8" name="Retângulo de cantos arredondados 4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Retângulo de cantos arredondados 4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Elipse 4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7" name="Grupo 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38" name="Grupo 3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3" name="Retângulo de cantos arredondados 4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" name="Retângulo de cantos arredondados 4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Elipse 4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9" name="Grupo 3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0" name="Retângulo de cantos arredondados 3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Retângulo de cantos arredondados 4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Elipse 4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" name="Grupo 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9" name="Grupo 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3" name="Elipse 3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Elipse 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Lua 1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1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" name="Grupo 1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0" name="Elipse 2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" name="Elipse 3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1" name="Elipse 2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3" name="Grupo 2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27" name="Elipse 2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Elipse 2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Elipse 2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4" name="Elipse 2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Elipse 2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" name="Elipse 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4157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o 204"/>
          <p:cNvGrpSpPr/>
          <p:nvPr/>
        </p:nvGrpSpPr>
        <p:grpSpPr>
          <a:xfrm>
            <a:off x="-343558" y="1805740"/>
            <a:ext cx="9957472" cy="2892588"/>
            <a:chOff x="-736528" y="3240480"/>
            <a:chExt cx="9957472" cy="2892588"/>
          </a:xfrm>
        </p:grpSpPr>
        <p:sp>
          <p:nvSpPr>
            <p:cNvPr id="984" name="Retângulo 983">
              <a:extLst>
                <a:ext uri="{FF2B5EF4-FFF2-40B4-BE49-F238E27FC236}">
                  <a16:creationId xmlns="" xmlns:a16="http://schemas.microsoft.com/office/drawing/2014/main" id="{22D3461F-A14E-4642-A041-9CC09656F8CD}"/>
                </a:ext>
              </a:extLst>
            </p:cNvPr>
            <p:cNvSpPr/>
            <p:nvPr/>
          </p:nvSpPr>
          <p:spPr>
            <a:xfrm>
              <a:off x="-736528" y="3351929"/>
              <a:ext cx="9957472" cy="2781139"/>
            </a:xfrm>
            <a:prstGeom prst="rect">
              <a:avLst/>
            </a:prstGeom>
            <a:solidFill>
              <a:srgbClr val="F7D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5" name="Grupo 113">
              <a:extLst>
                <a:ext uri="{FF2B5EF4-FFF2-40B4-BE49-F238E27FC236}">
                  <a16:creationId xmlns="" xmlns:a16="http://schemas.microsoft.com/office/drawing/2014/main" id="{3D89F614-E619-4BA8-83F8-DE0E8D18A898}"/>
                </a:ext>
              </a:extLst>
            </p:cNvPr>
            <p:cNvGrpSpPr/>
            <p:nvPr/>
          </p:nvGrpSpPr>
          <p:grpSpPr>
            <a:xfrm rot="20507114">
              <a:off x="496027" y="5153568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367" name="Grupo 114">
                <a:extLst>
                  <a:ext uri="{FF2B5EF4-FFF2-40B4-BE49-F238E27FC236}">
                    <a16:creationId xmlns="" xmlns:a16="http://schemas.microsoft.com/office/drawing/2014/main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72" name="Elipse 33">
                  <a:extLst>
                    <a:ext uri="{FF2B5EF4-FFF2-40B4-BE49-F238E27FC236}">
                      <a16:creationId xmlns="" xmlns:a16="http://schemas.microsoft.com/office/drawing/2014/main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3" name="Retângulo 1372">
                  <a:extLst>
                    <a:ext uri="{FF2B5EF4-FFF2-40B4-BE49-F238E27FC236}">
                      <a16:creationId xmlns="" xmlns:a16="http://schemas.microsoft.com/office/drawing/2014/main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4" name="Retângulo 1373">
                  <a:extLst>
                    <a:ext uri="{FF2B5EF4-FFF2-40B4-BE49-F238E27FC236}">
                      <a16:creationId xmlns="" xmlns:a16="http://schemas.microsoft.com/office/drawing/2014/main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8" name="Grupo 115">
                <a:extLst>
                  <a:ext uri="{FF2B5EF4-FFF2-40B4-BE49-F238E27FC236}">
                    <a16:creationId xmlns="" xmlns:a16="http://schemas.microsoft.com/office/drawing/2014/main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69" name="Elipse 33">
                  <a:extLst>
                    <a:ext uri="{FF2B5EF4-FFF2-40B4-BE49-F238E27FC236}">
                      <a16:creationId xmlns="" xmlns:a16="http://schemas.microsoft.com/office/drawing/2014/main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0" name="Retângulo 1369">
                  <a:extLst>
                    <a:ext uri="{FF2B5EF4-FFF2-40B4-BE49-F238E27FC236}">
                      <a16:creationId xmlns="" xmlns:a16="http://schemas.microsoft.com/office/drawing/2014/main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1" name="Retângulo 1370">
                  <a:extLst>
                    <a:ext uri="{FF2B5EF4-FFF2-40B4-BE49-F238E27FC236}">
                      <a16:creationId xmlns="" xmlns:a16="http://schemas.microsoft.com/office/drawing/2014/main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6" name="Grupo 91">
              <a:extLst>
                <a:ext uri="{FF2B5EF4-FFF2-40B4-BE49-F238E27FC236}">
                  <a16:creationId xmlns="" xmlns:a16="http://schemas.microsoft.com/office/drawing/2014/main" id="{89324E3D-54FB-4BC2-B126-0C0E23777E64}"/>
                </a:ext>
              </a:extLst>
            </p:cNvPr>
            <p:cNvGrpSpPr/>
            <p:nvPr/>
          </p:nvGrpSpPr>
          <p:grpSpPr>
            <a:xfrm rot="957672">
              <a:off x="550883" y="3508629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359" name="Grupo 92">
                <a:extLst>
                  <a:ext uri="{FF2B5EF4-FFF2-40B4-BE49-F238E27FC236}">
                    <a16:creationId xmlns="" xmlns:a16="http://schemas.microsoft.com/office/drawing/2014/main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4" name="Elipse 33">
                  <a:extLst>
                    <a:ext uri="{FF2B5EF4-FFF2-40B4-BE49-F238E27FC236}">
                      <a16:creationId xmlns="" xmlns:a16="http://schemas.microsoft.com/office/drawing/2014/main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5" name="Retângulo 1364">
                  <a:extLst>
                    <a:ext uri="{FF2B5EF4-FFF2-40B4-BE49-F238E27FC236}">
                      <a16:creationId xmlns="" xmlns:a16="http://schemas.microsoft.com/office/drawing/2014/main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6" name="Retângulo 1365">
                  <a:extLst>
                    <a:ext uri="{FF2B5EF4-FFF2-40B4-BE49-F238E27FC236}">
                      <a16:creationId xmlns="" xmlns:a16="http://schemas.microsoft.com/office/drawing/2014/main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0" name="Grupo 93">
                <a:extLst>
                  <a:ext uri="{FF2B5EF4-FFF2-40B4-BE49-F238E27FC236}">
                    <a16:creationId xmlns="" xmlns:a16="http://schemas.microsoft.com/office/drawing/2014/main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1" name="Elipse 33">
                  <a:extLst>
                    <a:ext uri="{FF2B5EF4-FFF2-40B4-BE49-F238E27FC236}">
                      <a16:creationId xmlns="" xmlns:a16="http://schemas.microsoft.com/office/drawing/2014/main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2" name="Retângulo 1361">
                  <a:extLst>
                    <a:ext uri="{FF2B5EF4-FFF2-40B4-BE49-F238E27FC236}">
                      <a16:creationId xmlns="" xmlns:a16="http://schemas.microsoft.com/office/drawing/2014/main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3" name="Retângulo 1362">
                  <a:extLst>
                    <a:ext uri="{FF2B5EF4-FFF2-40B4-BE49-F238E27FC236}">
                      <a16:creationId xmlns="" xmlns:a16="http://schemas.microsoft.com/office/drawing/2014/main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7" name="Grupo 69">
              <a:extLst>
                <a:ext uri="{FF2B5EF4-FFF2-40B4-BE49-F238E27FC236}">
                  <a16:creationId xmlns="" xmlns:a16="http://schemas.microsoft.com/office/drawing/2014/main" id="{970182E6-5A6B-41AD-BB96-7AEA5B8CA2EE}"/>
                </a:ext>
              </a:extLst>
            </p:cNvPr>
            <p:cNvGrpSpPr/>
            <p:nvPr/>
          </p:nvGrpSpPr>
          <p:grpSpPr>
            <a:xfrm rot="259046">
              <a:off x="-239966" y="3570027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351" name="Grupo 70">
                <a:extLst>
                  <a:ext uri="{FF2B5EF4-FFF2-40B4-BE49-F238E27FC236}">
                    <a16:creationId xmlns="" xmlns:a16="http://schemas.microsoft.com/office/drawing/2014/main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6" name="Elipse 33">
                  <a:extLst>
                    <a:ext uri="{FF2B5EF4-FFF2-40B4-BE49-F238E27FC236}">
                      <a16:creationId xmlns="" xmlns:a16="http://schemas.microsoft.com/office/drawing/2014/main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7" name="Retângulo 1356">
                  <a:extLst>
                    <a:ext uri="{FF2B5EF4-FFF2-40B4-BE49-F238E27FC236}">
                      <a16:creationId xmlns="" xmlns:a16="http://schemas.microsoft.com/office/drawing/2014/main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8" name="Retângulo 1357">
                  <a:extLst>
                    <a:ext uri="{FF2B5EF4-FFF2-40B4-BE49-F238E27FC236}">
                      <a16:creationId xmlns="" xmlns:a16="http://schemas.microsoft.com/office/drawing/2014/main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52" name="Grupo 71">
                <a:extLst>
                  <a:ext uri="{FF2B5EF4-FFF2-40B4-BE49-F238E27FC236}">
                    <a16:creationId xmlns="" xmlns:a16="http://schemas.microsoft.com/office/drawing/2014/main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3" name="Elipse 33">
                  <a:extLst>
                    <a:ext uri="{FF2B5EF4-FFF2-40B4-BE49-F238E27FC236}">
                      <a16:creationId xmlns="" xmlns:a16="http://schemas.microsoft.com/office/drawing/2014/main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4" name="Retângulo 1353">
                  <a:extLst>
                    <a:ext uri="{FF2B5EF4-FFF2-40B4-BE49-F238E27FC236}">
                      <a16:creationId xmlns="" xmlns:a16="http://schemas.microsoft.com/office/drawing/2014/main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5" name="Retângulo 1354">
                  <a:extLst>
                    <a:ext uri="{FF2B5EF4-FFF2-40B4-BE49-F238E27FC236}">
                      <a16:creationId xmlns="" xmlns:a16="http://schemas.microsoft.com/office/drawing/2014/main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8" name="Grupo 78">
              <a:extLst>
                <a:ext uri="{FF2B5EF4-FFF2-40B4-BE49-F238E27FC236}">
                  <a16:creationId xmlns="" xmlns:a16="http://schemas.microsoft.com/office/drawing/2014/main" id="{4B628DEC-E05E-4CF8-AF44-F23E5562F6FB}"/>
                </a:ext>
              </a:extLst>
            </p:cNvPr>
            <p:cNvGrpSpPr/>
            <p:nvPr/>
          </p:nvGrpSpPr>
          <p:grpSpPr>
            <a:xfrm>
              <a:off x="2374311" y="4147708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339" name="Grupo 79">
                <a:extLst>
                  <a:ext uri="{FF2B5EF4-FFF2-40B4-BE49-F238E27FC236}">
                    <a16:creationId xmlns="" xmlns:a16="http://schemas.microsoft.com/office/drawing/2014/main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6" name="Elipse 33">
                  <a:extLst>
                    <a:ext uri="{FF2B5EF4-FFF2-40B4-BE49-F238E27FC236}">
                      <a16:creationId xmlns="" xmlns:a16="http://schemas.microsoft.com/office/drawing/2014/main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7" name="Grupo 87">
                  <a:extLst>
                    <a:ext uri="{FF2B5EF4-FFF2-40B4-BE49-F238E27FC236}">
                      <a16:creationId xmlns="" xmlns:a16="http://schemas.microsoft.com/office/drawing/2014/main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8" name="Retângulo 1347">
                    <a:extLst>
                      <a:ext uri="{FF2B5EF4-FFF2-40B4-BE49-F238E27FC236}">
                        <a16:creationId xmlns="" xmlns:a16="http://schemas.microsoft.com/office/drawing/2014/main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9" name="Retângulo 1348">
                    <a:extLst>
                      <a:ext uri="{FF2B5EF4-FFF2-40B4-BE49-F238E27FC236}">
                        <a16:creationId xmlns="" xmlns:a16="http://schemas.microsoft.com/office/drawing/2014/main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0" name="Retângulo 1349">
                    <a:extLst>
                      <a:ext uri="{FF2B5EF4-FFF2-40B4-BE49-F238E27FC236}">
                        <a16:creationId xmlns="" xmlns:a16="http://schemas.microsoft.com/office/drawing/2014/main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40" name="Grupo 80">
                <a:extLst>
                  <a:ext uri="{FF2B5EF4-FFF2-40B4-BE49-F238E27FC236}">
                    <a16:creationId xmlns="" xmlns:a16="http://schemas.microsoft.com/office/drawing/2014/main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1" name="Elipse 33">
                  <a:extLst>
                    <a:ext uri="{FF2B5EF4-FFF2-40B4-BE49-F238E27FC236}">
                      <a16:creationId xmlns="" xmlns:a16="http://schemas.microsoft.com/office/drawing/2014/main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2" name="Grupo 82">
                  <a:extLst>
                    <a:ext uri="{FF2B5EF4-FFF2-40B4-BE49-F238E27FC236}">
                      <a16:creationId xmlns="" xmlns:a16="http://schemas.microsoft.com/office/drawing/2014/main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3" name="Retângulo 1342">
                    <a:extLst>
                      <a:ext uri="{FF2B5EF4-FFF2-40B4-BE49-F238E27FC236}">
                        <a16:creationId xmlns="" xmlns:a16="http://schemas.microsoft.com/office/drawing/2014/main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4" name="Retângulo 1343">
                    <a:extLst>
                      <a:ext uri="{FF2B5EF4-FFF2-40B4-BE49-F238E27FC236}">
                        <a16:creationId xmlns="" xmlns:a16="http://schemas.microsoft.com/office/drawing/2014/main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1344">
                    <a:extLst>
                      <a:ext uri="{FF2B5EF4-FFF2-40B4-BE49-F238E27FC236}">
                        <a16:creationId xmlns="" xmlns:a16="http://schemas.microsoft.com/office/drawing/2014/main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89" name="Grupo 100">
              <a:extLst>
                <a:ext uri="{FF2B5EF4-FFF2-40B4-BE49-F238E27FC236}">
                  <a16:creationId xmlns="" xmlns:a16="http://schemas.microsoft.com/office/drawing/2014/main" id="{944DA45D-A155-4DD7-B72B-B198B813D486}"/>
                </a:ext>
              </a:extLst>
            </p:cNvPr>
            <p:cNvGrpSpPr/>
            <p:nvPr/>
          </p:nvGrpSpPr>
          <p:grpSpPr>
            <a:xfrm rot="1269465">
              <a:off x="4996054" y="3521351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327" name="Grupo 101">
                <a:extLst>
                  <a:ext uri="{FF2B5EF4-FFF2-40B4-BE49-F238E27FC236}">
                    <a16:creationId xmlns="" xmlns:a16="http://schemas.microsoft.com/office/drawing/2014/main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34" name="Elipse 33">
                  <a:extLst>
                    <a:ext uri="{FF2B5EF4-FFF2-40B4-BE49-F238E27FC236}">
                      <a16:creationId xmlns="" xmlns:a16="http://schemas.microsoft.com/office/drawing/2014/main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5" name="Grupo 109">
                  <a:extLst>
                    <a:ext uri="{FF2B5EF4-FFF2-40B4-BE49-F238E27FC236}">
                      <a16:creationId xmlns="" xmlns:a16="http://schemas.microsoft.com/office/drawing/2014/main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336" name="Retângulo 1335">
                    <a:extLst>
                      <a:ext uri="{FF2B5EF4-FFF2-40B4-BE49-F238E27FC236}">
                        <a16:creationId xmlns="" xmlns:a16="http://schemas.microsoft.com/office/drawing/2014/main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7" name="Retângulo 1336">
                    <a:extLst>
                      <a:ext uri="{FF2B5EF4-FFF2-40B4-BE49-F238E27FC236}">
                        <a16:creationId xmlns="" xmlns:a16="http://schemas.microsoft.com/office/drawing/2014/main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8" name="Retângulo 1337">
                    <a:extLst>
                      <a:ext uri="{FF2B5EF4-FFF2-40B4-BE49-F238E27FC236}">
                        <a16:creationId xmlns="" xmlns:a16="http://schemas.microsoft.com/office/drawing/2014/main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8" name="Grupo 102">
                <a:extLst>
                  <a:ext uri="{FF2B5EF4-FFF2-40B4-BE49-F238E27FC236}">
                    <a16:creationId xmlns="" xmlns:a16="http://schemas.microsoft.com/office/drawing/2014/main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9" name="Elipse 33">
                  <a:extLst>
                    <a:ext uri="{FF2B5EF4-FFF2-40B4-BE49-F238E27FC236}">
                      <a16:creationId xmlns="" xmlns:a16="http://schemas.microsoft.com/office/drawing/2014/main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0" name="Grupo 104">
                  <a:extLst>
                    <a:ext uri="{FF2B5EF4-FFF2-40B4-BE49-F238E27FC236}">
                      <a16:creationId xmlns="" xmlns:a16="http://schemas.microsoft.com/office/drawing/2014/main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1" name="Retângulo 1330">
                    <a:extLst>
                      <a:ext uri="{FF2B5EF4-FFF2-40B4-BE49-F238E27FC236}">
                        <a16:creationId xmlns="" xmlns:a16="http://schemas.microsoft.com/office/drawing/2014/main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2" name="Retângulo 1331">
                    <a:extLst>
                      <a:ext uri="{FF2B5EF4-FFF2-40B4-BE49-F238E27FC236}">
                        <a16:creationId xmlns="" xmlns:a16="http://schemas.microsoft.com/office/drawing/2014/main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3" name="Retângulo 1332">
                    <a:extLst>
                      <a:ext uri="{FF2B5EF4-FFF2-40B4-BE49-F238E27FC236}">
                        <a16:creationId xmlns="" xmlns:a16="http://schemas.microsoft.com/office/drawing/2014/main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0" name="Grupo 122">
              <a:extLst>
                <a:ext uri="{FF2B5EF4-FFF2-40B4-BE49-F238E27FC236}">
                  <a16:creationId xmlns="" xmlns:a16="http://schemas.microsoft.com/office/drawing/2014/main" id="{93133184-3089-4CF7-84F8-CEBFE7ABADD8}"/>
                </a:ext>
              </a:extLst>
            </p:cNvPr>
            <p:cNvGrpSpPr/>
            <p:nvPr/>
          </p:nvGrpSpPr>
          <p:grpSpPr>
            <a:xfrm>
              <a:off x="1927633" y="3733388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315" name="Grupo 123">
                <a:extLst>
                  <a:ext uri="{FF2B5EF4-FFF2-40B4-BE49-F238E27FC236}">
                    <a16:creationId xmlns="" xmlns:a16="http://schemas.microsoft.com/office/drawing/2014/main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2" name="Elipse 33">
                  <a:extLst>
                    <a:ext uri="{FF2B5EF4-FFF2-40B4-BE49-F238E27FC236}">
                      <a16:creationId xmlns="" xmlns:a16="http://schemas.microsoft.com/office/drawing/2014/main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3" name="Grupo 131">
                  <a:extLst>
                    <a:ext uri="{FF2B5EF4-FFF2-40B4-BE49-F238E27FC236}">
                      <a16:creationId xmlns="" xmlns:a16="http://schemas.microsoft.com/office/drawing/2014/main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24" name="Retângulo 1323">
                    <a:extLst>
                      <a:ext uri="{FF2B5EF4-FFF2-40B4-BE49-F238E27FC236}">
                        <a16:creationId xmlns="" xmlns:a16="http://schemas.microsoft.com/office/drawing/2014/main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Retângulo 1324">
                    <a:extLst>
                      <a:ext uri="{FF2B5EF4-FFF2-40B4-BE49-F238E27FC236}">
                        <a16:creationId xmlns="" xmlns:a16="http://schemas.microsoft.com/office/drawing/2014/main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Retângulo 1325">
                    <a:extLst>
                      <a:ext uri="{FF2B5EF4-FFF2-40B4-BE49-F238E27FC236}">
                        <a16:creationId xmlns="" xmlns:a16="http://schemas.microsoft.com/office/drawing/2014/main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16" name="Grupo 124">
                <a:extLst>
                  <a:ext uri="{FF2B5EF4-FFF2-40B4-BE49-F238E27FC236}">
                    <a16:creationId xmlns="" xmlns:a16="http://schemas.microsoft.com/office/drawing/2014/main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7" name="Elipse 33">
                  <a:extLst>
                    <a:ext uri="{FF2B5EF4-FFF2-40B4-BE49-F238E27FC236}">
                      <a16:creationId xmlns="" xmlns:a16="http://schemas.microsoft.com/office/drawing/2014/main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18" name="Grupo 126">
                  <a:extLst>
                    <a:ext uri="{FF2B5EF4-FFF2-40B4-BE49-F238E27FC236}">
                      <a16:creationId xmlns="" xmlns:a16="http://schemas.microsoft.com/office/drawing/2014/main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19" name="Retângulo 1318">
                    <a:extLst>
                      <a:ext uri="{FF2B5EF4-FFF2-40B4-BE49-F238E27FC236}">
                        <a16:creationId xmlns="" xmlns:a16="http://schemas.microsoft.com/office/drawing/2014/main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Retângulo 1319">
                    <a:extLst>
                      <a:ext uri="{FF2B5EF4-FFF2-40B4-BE49-F238E27FC236}">
                        <a16:creationId xmlns="" xmlns:a16="http://schemas.microsoft.com/office/drawing/2014/main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Retângulo 1320">
                    <a:extLst>
                      <a:ext uri="{FF2B5EF4-FFF2-40B4-BE49-F238E27FC236}">
                        <a16:creationId xmlns="" xmlns:a16="http://schemas.microsoft.com/office/drawing/2014/main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1" name="Grupo 135">
              <a:extLst>
                <a:ext uri="{FF2B5EF4-FFF2-40B4-BE49-F238E27FC236}">
                  <a16:creationId xmlns="" xmlns:a16="http://schemas.microsoft.com/office/drawing/2014/main" id="{57C66938-091C-449F-B5F0-8FDBAE4CB3CA}"/>
                </a:ext>
              </a:extLst>
            </p:cNvPr>
            <p:cNvGrpSpPr/>
            <p:nvPr/>
          </p:nvGrpSpPr>
          <p:grpSpPr>
            <a:xfrm rot="845969">
              <a:off x="4132959" y="3666040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305" name="Grupo 136">
                <a:extLst>
                  <a:ext uri="{FF2B5EF4-FFF2-40B4-BE49-F238E27FC236}">
                    <a16:creationId xmlns="" xmlns:a16="http://schemas.microsoft.com/office/drawing/2014/main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12" name="Elipse 33">
                  <a:extLst>
                    <a:ext uri="{FF2B5EF4-FFF2-40B4-BE49-F238E27FC236}">
                      <a16:creationId xmlns="" xmlns:a16="http://schemas.microsoft.com/office/drawing/2014/main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3" name="Retângulo 1312">
                  <a:extLst>
                    <a:ext uri="{FF2B5EF4-FFF2-40B4-BE49-F238E27FC236}">
                      <a16:creationId xmlns="" xmlns:a16="http://schemas.microsoft.com/office/drawing/2014/main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4" name="Retângulo 1313">
                  <a:extLst>
                    <a:ext uri="{FF2B5EF4-FFF2-40B4-BE49-F238E27FC236}">
                      <a16:creationId xmlns="" xmlns:a16="http://schemas.microsoft.com/office/drawing/2014/main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06" name="Grupo 137">
                <a:extLst>
                  <a:ext uri="{FF2B5EF4-FFF2-40B4-BE49-F238E27FC236}">
                    <a16:creationId xmlns="" xmlns:a16="http://schemas.microsoft.com/office/drawing/2014/main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07" name="Elipse 33">
                  <a:extLst>
                    <a:ext uri="{FF2B5EF4-FFF2-40B4-BE49-F238E27FC236}">
                      <a16:creationId xmlns="" xmlns:a16="http://schemas.microsoft.com/office/drawing/2014/main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08" name="Grupo 139">
                  <a:extLst>
                    <a:ext uri="{FF2B5EF4-FFF2-40B4-BE49-F238E27FC236}">
                      <a16:creationId xmlns="" xmlns:a16="http://schemas.microsoft.com/office/drawing/2014/main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09" name="Retângulo 1308">
                    <a:extLst>
                      <a:ext uri="{FF2B5EF4-FFF2-40B4-BE49-F238E27FC236}">
                        <a16:creationId xmlns="" xmlns:a16="http://schemas.microsoft.com/office/drawing/2014/main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Retângulo 1309">
                    <a:extLst>
                      <a:ext uri="{FF2B5EF4-FFF2-40B4-BE49-F238E27FC236}">
                        <a16:creationId xmlns="" xmlns:a16="http://schemas.microsoft.com/office/drawing/2014/main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Retângulo 1310">
                    <a:extLst>
                      <a:ext uri="{FF2B5EF4-FFF2-40B4-BE49-F238E27FC236}">
                        <a16:creationId xmlns="" xmlns:a16="http://schemas.microsoft.com/office/drawing/2014/main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2" name="Grupo 146">
              <a:extLst>
                <a:ext uri="{FF2B5EF4-FFF2-40B4-BE49-F238E27FC236}">
                  <a16:creationId xmlns="" xmlns:a16="http://schemas.microsoft.com/office/drawing/2014/main" id="{454ECBB3-80DA-4B7C-96BB-DCC040D5A314}"/>
                </a:ext>
              </a:extLst>
            </p:cNvPr>
            <p:cNvGrpSpPr/>
            <p:nvPr/>
          </p:nvGrpSpPr>
          <p:grpSpPr>
            <a:xfrm rot="20232769">
              <a:off x="3320845" y="416403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295" name="Grupo 147">
                <a:extLst>
                  <a:ext uri="{FF2B5EF4-FFF2-40B4-BE49-F238E27FC236}">
                    <a16:creationId xmlns="" xmlns:a16="http://schemas.microsoft.com/office/drawing/2014/main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02" name="Elipse 33">
                  <a:extLst>
                    <a:ext uri="{FF2B5EF4-FFF2-40B4-BE49-F238E27FC236}">
                      <a16:creationId xmlns="" xmlns:a16="http://schemas.microsoft.com/office/drawing/2014/main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3" name="Retângulo 1302">
                  <a:extLst>
                    <a:ext uri="{FF2B5EF4-FFF2-40B4-BE49-F238E27FC236}">
                      <a16:creationId xmlns="" xmlns:a16="http://schemas.microsoft.com/office/drawing/2014/main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4" name="Retângulo 1303">
                  <a:extLst>
                    <a:ext uri="{FF2B5EF4-FFF2-40B4-BE49-F238E27FC236}">
                      <a16:creationId xmlns="" xmlns:a16="http://schemas.microsoft.com/office/drawing/2014/main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96" name="Grupo 148">
                <a:extLst>
                  <a:ext uri="{FF2B5EF4-FFF2-40B4-BE49-F238E27FC236}">
                    <a16:creationId xmlns="" xmlns:a16="http://schemas.microsoft.com/office/drawing/2014/main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297" name="Elipse 33">
                  <a:extLst>
                    <a:ext uri="{FF2B5EF4-FFF2-40B4-BE49-F238E27FC236}">
                      <a16:creationId xmlns="" xmlns:a16="http://schemas.microsoft.com/office/drawing/2014/main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98" name="Grupo 150">
                  <a:extLst>
                    <a:ext uri="{FF2B5EF4-FFF2-40B4-BE49-F238E27FC236}">
                      <a16:creationId xmlns="" xmlns:a16="http://schemas.microsoft.com/office/drawing/2014/main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99" name="Retângulo 1298">
                    <a:extLst>
                      <a:ext uri="{FF2B5EF4-FFF2-40B4-BE49-F238E27FC236}">
                        <a16:creationId xmlns="" xmlns:a16="http://schemas.microsoft.com/office/drawing/2014/main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Retângulo 1299">
                    <a:extLst>
                      <a:ext uri="{FF2B5EF4-FFF2-40B4-BE49-F238E27FC236}">
                        <a16:creationId xmlns="" xmlns:a16="http://schemas.microsoft.com/office/drawing/2014/main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Retângulo 1300">
                    <a:extLst>
                      <a:ext uri="{FF2B5EF4-FFF2-40B4-BE49-F238E27FC236}">
                        <a16:creationId xmlns="" xmlns:a16="http://schemas.microsoft.com/office/drawing/2014/main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3" name="Grupo 157">
              <a:extLst>
                <a:ext uri="{FF2B5EF4-FFF2-40B4-BE49-F238E27FC236}">
                  <a16:creationId xmlns="" xmlns:a16="http://schemas.microsoft.com/office/drawing/2014/main" id="{67C1F938-2DB2-4D2F-8426-FF27CF385F4F}"/>
                </a:ext>
              </a:extLst>
            </p:cNvPr>
            <p:cNvGrpSpPr/>
            <p:nvPr/>
          </p:nvGrpSpPr>
          <p:grpSpPr>
            <a:xfrm rot="1462595">
              <a:off x="1331220" y="5202526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285" name="Grupo 158">
                <a:extLst>
                  <a:ext uri="{FF2B5EF4-FFF2-40B4-BE49-F238E27FC236}">
                    <a16:creationId xmlns="" xmlns:a16="http://schemas.microsoft.com/office/drawing/2014/main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92" name="Elipse 33">
                  <a:extLst>
                    <a:ext uri="{FF2B5EF4-FFF2-40B4-BE49-F238E27FC236}">
                      <a16:creationId xmlns="" xmlns:a16="http://schemas.microsoft.com/office/drawing/2014/main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3" name="Retângulo 1292">
                  <a:extLst>
                    <a:ext uri="{FF2B5EF4-FFF2-40B4-BE49-F238E27FC236}">
                      <a16:creationId xmlns="" xmlns:a16="http://schemas.microsoft.com/office/drawing/2014/main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4" name="Retângulo 1293">
                  <a:extLst>
                    <a:ext uri="{FF2B5EF4-FFF2-40B4-BE49-F238E27FC236}">
                      <a16:creationId xmlns="" xmlns:a16="http://schemas.microsoft.com/office/drawing/2014/main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59">
                <a:extLst>
                  <a:ext uri="{FF2B5EF4-FFF2-40B4-BE49-F238E27FC236}">
                    <a16:creationId xmlns="" xmlns:a16="http://schemas.microsoft.com/office/drawing/2014/main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7" name="Elipse 33">
                  <a:extLst>
                    <a:ext uri="{FF2B5EF4-FFF2-40B4-BE49-F238E27FC236}">
                      <a16:creationId xmlns="" xmlns:a16="http://schemas.microsoft.com/office/drawing/2014/main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8" name="Grupo 161">
                  <a:extLst>
                    <a:ext uri="{FF2B5EF4-FFF2-40B4-BE49-F238E27FC236}">
                      <a16:creationId xmlns="" xmlns:a16="http://schemas.microsoft.com/office/drawing/2014/main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9" name="Retângulo 1288">
                    <a:extLst>
                      <a:ext uri="{FF2B5EF4-FFF2-40B4-BE49-F238E27FC236}">
                        <a16:creationId xmlns="" xmlns:a16="http://schemas.microsoft.com/office/drawing/2014/main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Retângulo 1289">
                    <a:extLst>
                      <a:ext uri="{FF2B5EF4-FFF2-40B4-BE49-F238E27FC236}">
                        <a16:creationId xmlns="" xmlns:a16="http://schemas.microsoft.com/office/drawing/2014/main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Retângulo 1290">
                    <a:extLst>
                      <a:ext uri="{FF2B5EF4-FFF2-40B4-BE49-F238E27FC236}">
                        <a16:creationId xmlns="" xmlns:a16="http://schemas.microsoft.com/office/drawing/2014/main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4" name="Grupo 168">
              <a:extLst>
                <a:ext uri="{FF2B5EF4-FFF2-40B4-BE49-F238E27FC236}">
                  <a16:creationId xmlns="" xmlns:a16="http://schemas.microsoft.com/office/drawing/2014/main" id="{A9CCB15F-3340-493D-8C97-967000C2275C}"/>
                </a:ext>
              </a:extLst>
            </p:cNvPr>
            <p:cNvGrpSpPr/>
            <p:nvPr/>
          </p:nvGrpSpPr>
          <p:grpSpPr>
            <a:xfrm rot="19483562">
              <a:off x="5560045" y="5240788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271" name="Grupo 169">
                <a:extLst>
                  <a:ext uri="{FF2B5EF4-FFF2-40B4-BE49-F238E27FC236}">
                    <a16:creationId xmlns="" xmlns:a16="http://schemas.microsoft.com/office/drawing/2014/main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0" name="Elipse 33">
                  <a:extLst>
                    <a:ext uri="{FF2B5EF4-FFF2-40B4-BE49-F238E27FC236}">
                      <a16:creationId xmlns="" xmlns:a16="http://schemas.microsoft.com/office/drawing/2014/main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1" name="Grupo 179">
                  <a:extLst>
                    <a:ext uri="{FF2B5EF4-FFF2-40B4-BE49-F238E27FC236}">
                      <a16:creationId xmlns="" xmlns:a16="http://schemas.microsoft.com/office/drawing/2014/main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2" name="Retângulo 1281">
                    <a:extLst>
                      <a:ext uri="{FF2B5EF4-FFF2-40B4-BE49-F238E27FC236}">
                        <a16:creationId xmlns="" xmlns:a16="http://schemas.microsoft.com/office/drawing/2014/main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1282">
                    <a:extLst>
                      <a:ext uri="{FF2B5EF4-FFF2-40B4-BE49-F238E27FC236}">
                        <a16:creationId xmlns="" xmlns:a16="http://schemas.microsoft.com/office/drawing/2014/main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4" name="Retângulo 1283">
                    <a:extLst>
                      <a:ext uri="{FF2B5EF4-FFF2-40B4-BE49-F238E27FC236}">
                        <a16:creationId xmlns="" xmlns:a16="http://schemas.microsoft.com/office/drawing/2014/main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72" name="Grupo 170">
                <a:extLst>
                  <a:ext uri="{FF2B5EF4-FFF2-40B4-BE49-F238E27FC236}">
                    <a16:creationId xmlns="" xmlns:a16="http://schemas.microsoft.com/office/drawing/2014/main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7" name="Elipse 33">
                  <a:extLst>
                    <a:ext uri="{FF2B5EF4-FFF2-40B4-BE49-F238E27FC236}">
                      <a16:creationId xmlns="" xmlns:a16="http://schemas.microsoft.com/office/drawing/2014/main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8" name="Retângulo 1277">
                  <a:extLst>
                    <a:ext uri="{FF2B5EF4-FFF2-40B4-BE49-F238E27FC236}">
                      <a16:creationId xmlns="" xmlns:a16="http://schemas.microsoft.com/office/drawing/2014/main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9" name="Retângulo 1278">
                  <a:extLst>
                    <a:ext uri="{FF2B5EF4-FFF2-40B4-BE49-F238E27FC236}">
                      <a16:creationId xmlns="" xmlns:a16="http://schemas.microsoft.com/office/drawing/2014/main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73" name="Grupo 171">
                <a:extLst>
                  <a:ext uri="{FF2B5EF4-FFF2-40B4-BE49-F238E27FC236}">
                    <a16:creationId xmlns="" xmlns:a16="http://schemas.microsoft.com/office/drawing/2014/main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4" name="Elipse 33">
                  <a:extLst>
                    <a:ext uri="{FF2B5EF4-FFF2-40B4-BE49-F238E27FC236}">
                      <a16:creationId xmlns="" xmlns:a16="http://schemas.microsoft.com/office/drawing/2014/main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5" name="Retângulo 1274">
                  <a:extLst>
                    <a:ext uri="{FF2B5EF4-FFF2-40B4-BE49-F238E27FC236}">
                      <a16:creationId xmlns="" xmlns:a16="http://schemas.microsoft.com/office/drawing/2014/main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6" name="Retângulo 1275">
                  <a:extLst>
                    <a:ext uri="{FF2B5EF4-FFF2-40B4-BE49-F238E27FC236}">
                      <a16:creationId xmlns="" xmlns:a16="http://schemas.microsoft.com/office/drawing/2014/main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5" name="Grupo 183">
              <a:extLst>
                <a:ext uri="{FF2B5EF4-FFF2-40B4-BE49-F238E27FC236}">
                  <a16:creationId xmlns="" xmlns:a16="http://schemas.microsoft.com/office/drawing/2014/main" id="{2DC8F253-EDC2-4B94-8034-7082621E2F0C}"/>
                </a:ext>
              </a:extLst>
            </p:cNvPr>
            <p:cNvGrpSpPr/>
            <p:nvPr/>
          </p:nvGrpSpPr>
          <p:grpSpPr>
            <a:xfrm rot="683179">
              <a:off x="3490126" y="5277003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255" name="Grupo 184">
                <a:extLst>
                  <a:ext uri="{FF2B5EF4-FFF2-40B4-BE49-F238E27FC236}">
                    <a16:creationId xmlns="" xmlns:a16="http://schemas.microsoft.com/office/drawing/2014/main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68" name="Elipse 33">
                  <a:extLst>
                    <a:ext uri="{FF2B5EF4-FFF2-40B4-BE49-F238E27FC236}">
                      <a16:creationId xmlns="" xmlns:a16="http://schemas.microsoft.com/office/drawing/2014/main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9" name="Retângulo 1268">
                  <a:extLst>
                    <a:ext uri="{FF2B5EF4-FFF2-40B4-BE49-F238E27FC236}">
                      <a16:creationId xmlns="" xmlns:a16="http://schemas.microsoft.com/office/drawing/2014/main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0" name="Retângulo 1269">
                  <a:extLst>
                    <a:ext uri="{FF2B5EF4-FFF2-40B4-BE49-F238E27FC236}">
                      <a16:creationId xmlns="" xmlns:a16="http://schemas.microsoft.com/office/drawing/2014/main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6" name="Grupo 185">
                <a:extLst>
                  <a:ext uri="{FF2B5EF4-FFF2-40B4-BE49-F238E27FC236}">
                    <a16:creationId xmlns="" xmlns:a16="http://schemas.microsoft.com/office/drawing/2014/main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63" name="Elipse 33">
                  <a:extLst>
                    <a:ext uri="{FF2B5EF4-FFF2-40B4-BE49-F238E27FC236}">
                      <a16:creationId xmlns="" xmlns:a16="http://schemas.microsoft.com/office/drawing/2014/main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64" name="Grupo 193">
                  <a:extLst>
                    <a:ext uri="{FF2B5EF4-FFF2-40B4-BE49-F238E27FC236}">
                      <a16:creationId xmlns="" xmlns:a16="http://schemas.microsoft.com/office/drawing/2014/main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5" name="Retângulo 1264">
                    <a:extLst>
                      <a:ext uri="{FF2B5EF4-FFF2-40B4-BE49-F238E27FC236}">
                        <a16:creationId xmlns="" xmlns:a16="http://schemas.microsoft.com/office/drawing/2014/main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6" name="Retângulo 1265">
                    <a:extLst>
                      <a:ext uri="{FF2B5EF4-FFF2-40B4-BE49-F238E27FC236}">
                        <a16:creationId xmlns="" xmlns:a16="http://schemas.microsoft.com/office/drawing/2014/main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7" name="Retângulo 1266">
                    <a:extLst>
                      <a:ext uri="{FF2B5EF4-FFF2-40B4-BE49-F238E27FC236}">
                        <a16:creationId xmlns="" xmlns:a16="http://schemas.microsoft.com/office/drawing/2014/main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7" name="Grupo 186">
                <a:extLst>
                  <a:ext uri="{FF2B5EF4-FFF2-40B4-BE49-F238E27FC236}">
                    <a16:creationId xmlns="" xmlns:a16="http://schemas.microsoft.com/office/drawing/2014/main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58" name="Elipse 33">
                  <a:extLst>
                    <a:ext uri="{FF2B5EF4-FFF2-40B4-BE49-F238E27FC236}">
                      <a16:creationId xmlns="" xmlns:a16="http://schemas.microsoft.com/office/drawing/2014/main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59" name="Grupo 188">
                  <a:extLst>
                    <a:ext uri="{FF2B5EF4-FFF2-40B4-BE49-F238E27FC236}">
                      <a16:creationId xmlns="" xmlns:a16="http://schemas.microsoft.com/office/drawing/2014/main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0" name="Retângulo 1259">
                    <a:extLst>
                      <a:ext uri="{FF2B5EF4-FFF2-40B4-BE49-F238E27FC236}">
                        <a16:creationId xmlns="" xmlns:a16="http://schemas.microsoft.com/office/drawing/2014/main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Retângulo 1260">
                    <a:extLst>
                      <a:ext uri="{FF2B5EF4-FFF2-40B4-BE49-F238E27FC236}">
                        <a16:creationId xmlns="" xmlns:a16="http://schemas.microsoft.com/office/drawing/2014/main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Retângulo 1261">
                    <a:extLst>
                      <a:ext uri="{FF2B5EF4-FFF2-40B4-BE49-F238E27FC236}">
                        <a16:creationId xmlns="" xmlns:a16="http://schemas.microsoft.com/office/drawing/2014/main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6" name="Grupo 200">
              <a:extLst>
                <a:ext uri="{FF2B5EF4-FFF2-40B4-BE49-F238E27FC236}">
                  <a16:creationId xmlns="" xmlns:a16="http://schemas.microsoft.com/office/drawing/2014/main" id="{27ED7A53-B7F8-43C6-9262-2DF1977511AF}"/>
                </a:ext>
              </a:extLst>
            </p:cNvPr>
            <p:cNvGrpSpPr/>
            <p:nvPr/>
          </p:nvGrpSpPr>
          <p:grpSpPr>
            <a:xfrm rot="19506178">
              <a:off x="-45865" y="4299603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239" name="Grupo 201">
                <a:extLst>
                  <a:ext uri="{FF2B5EF4-FFF2-40B4-BE49-F238E27FC236}">
                    <a16:creationId xmlns="" xmlns:a16="http://schemas.microsoft.com/office/drawing/2014/main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52" name="Elipse 33">
                  <a:extLst>
                    <a:ext uri="{FF2B5EF4-FFF2-40B4-BE49-F238E27FC236}">
                      <a16:creationId xmlns="" xmlns:a16="http://schemas.microsoft.com/office/drawing/2014/main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3" name="Retângulo 1252">
                  <a:extLst>
                    <a:ext uri="{FF2B5EF4-FFF2-40B4-BE49-F238E27FC236}">
                      <a16:creationId xmlns="" xmlns:a16="http://schemas.microsoft.com/office/drawing/2014/main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4" name="Retângulo 1253">
                  <a:extLst>
                    <a:ext uri="{FF2B5EF4-FFF2-40B4-BE49-F238E27FC236}">
                      <a16:creationId xmlns="" xmlns:a16="http://schemas.microsoft.com/office/drawing/2014/main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0" name="Grupo 202">
                <a:extLst>
                  <a:ext uri="{FF2B5EF4-FFF2-40B4-BE49-F238E27FC236}">
                    <a16:creationId xmlns="" xmlns:a16="http://schemas.microsoft.com/office/drawing/2014/main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7" name="Elipse 33">
                  <a:extLst>
                    <a:ext uri="{FF2B5EF4-FFF2-40B4-BE49-F238E27FC236}">
                      <a16:creationId xmlns="" xmlns:a16="http://schemas.microsoft.com/office/drawing/2014/main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8" name="Grupo 210">
                  <a:extLst>
                    <a:ext uri="{FF2B5EF4-FFF2-40B4-BE49-F238E27FC236}">
                      <a16:creationId xmlns="" xmlns:a16="http://schemas.microsoft.com/office/drawing/2014/main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9" name="Retângulo 1248">
                    <a:extLst>
                      <a:ext uri="{FF2B5EF4-FFF2-40B4-BE49-F238E27FC236}">
                        <a16:creationId xmlns="" xmlns:a16="http://schemas.microsoft.com/office/drawing/2014/main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Retângulo 1249">
                    <a:extLst>
                      <a:ext uri="{FF2B5EF4-FFF2-40B4-BE49-F238E27FC236}">
                        <a16:creationId xmlns="" xmlns:a16="http://schemas.microsoft.com/office/drawing/2014/main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Retângulo 1250">
                    <a:extLst>
                      <a:ext uri="{FF2B5EF4-FFF2-40B4-BE49-F238E27FC236}">
                        <a16:creationId xmlns="" xmlns:a16="http://schemas.microsoft.com/office/drawing/2014/main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1" name="Grupo 203">
                <a:extLst>
                  <a:ext uri="{FF2B5EF4-FFF2-40B4-BE49-F238E27FC236}">
                    <a16:creationId xmlns="" xmlns:a16="http://schemas.microsoft.com/office/drawing/2014/main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2" name="Elipse 33">
                  <a:extLst>
                    <a:ext uri="{FF2B5EF4-FFF2-40B4-BE49-F238E27FC236}">
                      <a16:creationId xmlns="" xmlns:a16="http://schemas.microsoft.com/office/drawing/2014/main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3" name="Grupo 205">
                  <a:extLst>
                    <a:ext uri="{FF2B5EF4-FFF2-40B4-BE49-F238E27FC236}">
                      <a16:creationId xmlns="" xmlns:a16="http://schemas.microsoft.com/office/drawing/2014/main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4" name="Retângulo 1243">
                    <a:extLst>
                      <a:ext uri="{FF2B5EF4-FFF2-40B4-BE49-F238E27FC236}">
                        <a16:creationId xmlns="" xmlns:a16="http://schemas.microsoft.com/office/drawing/2014/main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Retângulo 1244">
                    <a:extLst>
                      <a:ext uri="{FF2B5EF4-FFF2-40B4-BE49-F238E27FC236}">
                        <a16:creationId xmlns="" xmlns:a16="http://schemas.microsoft.com/office/drawing/2014/main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Retângulo 1245">
                    <a:extLst>
                      <a:ext uri="{FF2B5EF4-FFF2-40B4-BE49-F238E27FC236}">
                        <a16:creationId xmlns="" xmlns:a16="http://schemas.microsoft.com/office/drawing/2014/main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7" name="Grupo 217">
              <a:extLst>
                <a:ext uri="{FF2B5EF4-FFF2-40B4-BE49-F238E27FC236}">
                  <a16:creationId xmlns="" xmlns:a16="http://schemas.microsoft.com/office/drawing/2014/main" id="{08E8388B-4457-4542-A9DA-810F2B166F14}"/>
                </a:ext>
              </a:extLst>
            </p:cNvPr>
            <p:cNvGrpSpPr/>
            <p:nvPr/>
          </p:nvGrpSpPr>
          <p:grpSpPr>
            <a:xfrm rot="19648751">
              <a:off x="4578298" y="5258329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227" name="Grupo 218">
                <a:extLst>
                  <a:ext uri="{FF2B5EF4-FFF2-40B4-BE49-F238E27FC236}">
                    <a16:creationId xmlns="" xmlns:a16="http://schemas.microsoft.com/office/drawing/2014/main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6" name="Elipse 33">
                  <a:extLst>
                    <a:ext uri="{FF2B5EF4-FFF2-40B4-BE49-F238E27FC236}">
                      <a16:creationId xmlns="" xmlns:a16="http://schemas.microsoft.com/office/drawing/2014/main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7" name="Retângulo 1236">
                  <a:extLst>
                    <a:ext uri="{FF2B5EF4-FFF2-40B4-BE49-F238E27FC236}">
                      <a16:creationId xmlns="" xmlns:a16="http://schemas.microsoft.com/office/drawing/2014/main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8" name="Retângulo 1237">
                  <a:extLst>
                    <a:ext uri="{FF2B5EF4-FFF2-40B4-BE49-F238E27FC236}">
                      <a16:creationId xmlns="" xmlns:a16="http://schemas.microsoft.com/office/drawing/2014/main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8" name="Grupo 219">
                <a:extLst>
                  <a:ext uri="{FF2B5EF4-FFF2-40B4-BE49-F238E27FC236}">
                    <a16:creationId xmlns="" xmlns:a16="http://schemas.microsoft.com/office/drawing/2014/main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3" name="Elipse 33">
                  <a:extLst>
                    <a:ext uri="{FF2B5EF4-FFF2-40B4-BE49-F238E27FC236}">
                      <a16:creationId xmlns="" xmlns:a16="http://schemas.microsoft.com/office/drawing/2014/main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4" name="Retângulo 1233">
                  <a:extLst>
                    <a:ext uri="{FF2B5EF4-FFF2-40B4-BE49-F238E27FC236}">
                      <a16:creationId xmlns="" xmlns:a16="http://schemas.microsoft.com/office/drawing/2014/main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5" name="Retângulo 1234">
                  <a:extLst>
                    <a:ext uri="{FF2B5EF4-FFF2-40B4-BE49-F238E27FC236}">
                      <a16:creationId xmlns="" xmlns:a16="http://schemas.microsoft.com/office/drawing/2014/main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9" name="Grupo 220">
                <a:extLst>
                  <a:ext uri="{FF2B5EF4-FFF2-40B4-BE49-F238E27FC236}">
                    <a16:creationId xmlns="" xmlns:a16="http://schemas.microsoft.com/office/drawing/2014/main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230" name="Retângulo 1229">
                  <a:extLst>
                    <a:ext uri="{FF2B5EF4-FFF2-40B4-BE49-F238E27FC236}">
                      <a16:creationId xmlns="" xmlns:a16="http://schemas.microsoft.com/office/drawing/2014/main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1" name="Retângulo 1230">
                  <a:extLst>
                    <a:ext uri="{FF2B5EF4-FFF2-40B4-BE49-F238E27FC236}">
                      <a16:creationId xmlns="" xmlns:a16="http://schemas.microsoft.com/office/drawing/2014/main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2" name="Retângulo 1231">
                  <a:extLst>
                    <a:ext uri="{FF2B5EF4-FFF2-40B4-BE49-F238E27FC236}">
                      <a16:creationId xmlns="" xmlns:a16="http://schemas.microsoft.com/office/drawing/2014/main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98" name="Elipse 33">
              <a:extLst>
                <a:ext uri="{FF2B5EF4-FFF2-40B4-BE49-F238E27FC236}">
                  <a16:creationId xmlns="" xmlns:a16="http://schemas.microsoft.com/office/drawing/2014/main" id="{A753BA50-261B-401C-A121-DC5D2FC56B2A}"/>
                </a:ext>
              </a:extLst>
            </p:cNvPr>
            <p:cNvSpPr/>
            <p:nvPr/>
          </p:nvSpPr>
          <p:spPr>
            <a:xfrm>
              <a:off x="1429928" y="4653311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9" name="Grupo 231">
              <a:extLst>
                <a:ext uri="{FF2B5EF4-FFF2-40B4-BE49-F238E27FC236}">
                  <a16:creationId xmlns="" xmlns:a16="http://schemas.microsoft.com/office/drawing/2014/main" id="{0AFEA62D-A570-43A6-A790-90CA5E8D60BE}"/>
                </a:ext>
              </a:extLst>
            </p:cNvPr>
            <p:cNvGrpSpPr/>
            <p:nvPr/>
          </p:nvGrpSpPr>
          <p:grpSpPr>
            <a:xfrm rot="19813159">
              <a:off x="-267864" y="4750837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210" name="Grupo 232">
                <a:extLst>
                  <a:ext uri="{FF2B5EF4-FFF2-40B4-BE49-F238E27FC236}">
                    <a16:creationId xmlns="" xmlns:a16="http://schemas.microsoft.com/office/drawing/2014/main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24" name="Elipse 33">
                  <a:extLst>
                    <a:ext uri="{FF2B5EF4-FFF2-40B4-BE49-F238E27FC236}">
                      <a16:creationId xmlns="" xmlns:a16="http://schemas.microsoft.com/office/drawing/2014/main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5" name="Retângulo 1224">
                  <a:extLst>
                    <a:ext uri="{FF2B5EF4-FFF2-40B4-BE49-F238E27FC236}">
                      <a16:creationId xmlns="" xmlns:a16="http://schemas.microsoft.com/office/drawing/2014/main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6" name="Retângulo 1225">
                  <a:extLst>
                    <a:ext uri="{FF2B5EF4-FFF2-40B4-BE49-F238E27FC236}">
                      <a16:creationId xmlns="" xmlns:a16="http://schemas.microsoft.com/office/drawing/2014/main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1" name="Grupo 233">
                <a:extLst>
                  <a:ext uri="{FF2B5EF4-FFF2-40B4-BE49-F238E27FC236}">
                    <a16:creationId xmlns="" xmlns:a16="http://schemas.microsoft.com/office/drawing/2014/main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9" name="Elipse 33">
                  <a:extLst>
                    <a:ext uri="{FF2B5EF4-FFF2-40B4-BE49-F238E27FC236}">
                      <a16:creationId xmlns="" xmlns:a16="http://schemas.microsoft.com/office/drawing/2014/main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20" name="Grupo 242">
                  <a:extLst>
                    <a:ext uri="{FF2B5EF4-FFF2-40B4-BE49-F238E27FC236}">
                      <a16:creationId xmlns="" xmlns:a16="http://schemas.microsoft.com/office/drawing/2014/main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21" name="Retângulo 1220">
                    <a:extLst>
                      <a:ext uri="{FF2B5EF4-FFF2-40B4-BE49-F238E27FC236}">
                        <a16:creationId xmlns="" xmlns:a16="http://schemas.microsoft.com/office/drawing/2014/main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Retângulo 1221">
                    <a:extLst>
                      <a:ext uri="{FF2B5EF4-FFF2-40B4-BE49-F238E27FC236}">
                        <a16:creationId xmlns="" xmlns:a16="http://schemas.microsoft.com/office/drawing/2014/main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Retângulo 1222">
                    <a:extLst>
                      <a:ext uri="{FF2B5EF4-FFF2-40B4-BE49-F238E27FC236}">
                        <a16:creationId xmlns="" xmlns:a16="http://schemas.microsoft.com/office/drawing/2014/main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12" name="Grupo 234">
                <a:extLst>
                  <a:ext uri="{FF2B5EF4-FFF2-40B4-BE49-F238E27FC236}">
                    <a16:creationId xmlns="" xmlns:a16="http://schemas.microsoft.com/office/drawing/2014/main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4" name="Elipse 33">
                  <a:extLst>
                    <a:ext uri="{FF2B5EF4-FFF2-40B4-BE49-F238E27FC236}">
                      <a16:creationId xmlns="" xmlns:a16="http://schemas.microsoft.com/office/drawing/2014/main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15" name="Grupo 237">
                  <a:extLst>
                    <a:ext uri="{FF2B5EF4-FFF2-40B4-BE49-F238E27FC236}">
                      <a16:creationId xmlns="" xmlns:a16="http://schemas.microsoft.com/office/drawing/2014/main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16" name="Retângulo 1215">
                    <a:extLst>
                      <a:ext uri="{FF2B5EF4-FFF2-40B4-BE49-F238E27FC236}">
                        <a16:creationId xmlns="" xmlns:a16="http://schemas.microsoft.com/office/drawing/2014/main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1216">
                    <a:extLst>
                      <a:ext uri="{FF2B5EF4-FFF2-40B4-BE49-F238E27FC236}">
                        <a16:creationId xmlns="" xmlns:a16="http://schemas.microsoft.com/office/drawing/2014/main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8" name="Retângulo 1217">
                    <a:extLst>
                      <a:ext uri="{FF2B5EF4-FFF2-40B4-BE49-F238E27FC236}">
                        <a16:creationId xmlns="" xmlns:a16="http://schemas.microsoft.com/office/drawing/2014/main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3" name="Retângulo 1212">
                <a:extLst>
                  <a:ext uri="{FF2B5EF4-FFF2-40B4-BE49-F238E27FC236}">
                    <a16:creationId xmlns="" xmlns:a16="http://schemas.microsoft.com/office/drawing/2014/main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0" name="Grupo 249">
              <a:extLst>
                <a:ext uri="{FF2B5EF4-FFF2-40B4-BE49-F238E27FC236}">
                  <a16:creationId xmlns="" xmlns:a16="http://schemas.microsoft.com/office/drawing/2014/main" id="{EDA7D84A-049B-4F59-882B-72D6D481829A}"/>
                </a:ext>
              </a:extLst>
            </p:cNvPr>
            <p:cNvGrpSpPr/>
            <p:nvPr/>
          </p:nvGrpSpPr>
          <p:grpSpPr>
            <a:xfrm rot="1311155">
              <a:off x="4844497" y="4341799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202" name="Retângulo 1201">
                <a:extLst>
                  <a:ext uri="{FF2B5EF4-FFF2-40B4-BE49-F238E27FC236}">
                    <a16:creationId xmlns="" xmlns:a16="http://schemas.microsoft.com/office/drawing/2014/main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3" name="Grupo 316">
                <a:extLst>
                  <a:ext uri="{FF2B5EF4-FFF2-40B4-BE49-F238E27FC236}">
                    <a16:creationId xmlns="" xmlns:a16="http://schemas.microsoft.com/office/drawing/2014/main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207" name="Retângulo 1206">
                  <a:extLst>
                    <a:ext uri="{FF2B5EF4-FFF2-40B4-BE49-F238E27FC236}">
                      <a16:creationId xmlns="" xmlns:a16="http://schemas.microsoft.com/office/drawing/2014/main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8" name="Retângulo 1207">
                  <a:extLst>
                    <a:ext uri="{FF2B5EF4-FFF2-40B4-BE49-F238E27FC236}">
                      <a16:creationId xmlns="" xmlns:a16="http://schemas.microsoft.com/office/drawing/2014/main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9" name="Retângulo 1208">
                  <a:extLst>
                    <a:ext uri="{FF2B5EF4-FFF2-40B4-BE49-F238E27FC236}">
                      <a16:creationId xmlns="" xmlns:a16="http://schemas.microsoft.com/office/drawing/2014/main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04" name="Retângulo 1203">
                <a:extLst>
                  <a:ext uri="{FF2B5EF4-FFF2-40B4-BE49-F238E27FC236}">
                    <a16:creationId xmlns="" xmlns:a16="http://schemas.microsoft.com/office/drawing/2014/main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5" name="Retângulo 1204">
                <a:extLst>
                  <a:ext uri="{FF2B5EF4-FFF2-40B4-BE49-F238E27FC236}">
                    <a16:creationId xmlns="" xmlns:a16="http://schemas.microsoft.com/office/drawing/2014/main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6" name="Fluxograma: Atraso 52">
                <a:extLst>
                  <a:ext uri="{FF2B5EF4-FFF2-40B4-BE49-F238E27FC236}">
                    <a16:creationId xmlns="" xmlns:a16="http://schemas.microsoft.com/office/drawing/2014/main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1" name="Grupo 323">
              <a:extLst>
                <a:ext uri="{FF2B5EF4-FFF2-40B4-BE49-F238E27FC236}">
                  <a16:creationId xmlns="" xmlns:a16="http://schemas.microsoft.com/office/drawing/2014/main" id="{8BE48256-B4CF-4A82-B9C1-6EE4D64AA5EB}"/>
                </a:ext>
              </a:extLst>
            </p:cNvPr>
            <p:cNvGrpSpPr/>
            <p:nvPr/>
          </p:nvGrpSpPr>
          <p:grpSpPr>
            <a:xfrm rot="19582740">
              <a:off x="2609577" y="5571528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198" name="Coração 55">
                <a:extLst>
                  <a:ext uri="{FF2B5EF4-FFF2-40B4-BE49-F238E27FC236}">
                    <a16:creationId xmlns="" xmlns:a16="http://schemas.microsoft.com/office/drawing/2014/main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99" name="Grupo 325">
                <a:extLst>
                  <a:ext uri="{FF2B5EF4-FFF2-40B4-BE49-F238E27FC236}">
                    <a16:creationId xmlns="" xmlns:a16="http://schemas.microsoft.com/office/drawing/2014/main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200" name="Rosca 326">
                  <a:extLst>
                    <a:ext uri="{FF2B5EF4-FFF2-40B4-BE49-F238E27FC236}">
                      <a16:creationId xmlns="" xmlns:a16="http://schemas.microsoft.com/office/drawing/2014/main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1" name="Rosca 327">
                  <a:extLst>
                    <a:ext uri="{FF2B5EF4-FFF2-40B4-BE49-F238E27FC236}">
                      <a16:creationId xmlns="" xmlns:a16="http://schemas.microsoft.com/office/drawing/2014/main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3" name="Grupo 113">
              <a:extLst>
                <a:ext uri="{FF2B5EF4-FFF2-40B4-BE49-F238E27FC236}">
                  <a16:creationId xmlns="" xmlns:a16="http://schemas.microsoft.com/office/drawing/2014/main" id="{3D89F614-E619-4BA8-83F8-DE0E8D18A898}"/>
                </a:ext>
              </a:extLst>
            </p:cNvPr>
            <p:cNvGrpSpPr/>
            <p:nvPr/>
          </p:nvGrpSpPr>
          <p:grpSpPr>
            <a:xfrm rot="20507114">
              <a:off x="6993498" y="4119134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190" name="Grupo 114">
                <a:extLst>
                  <a:ext uri="{FF2B5EF4-FFF2-40B4-BE49-F238E27FC236}">
                    <a16:creationId xmlns="" xmlns:a16="http://schemas.microsoft.com/office/drawing/2014/main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5" name="Elipse 33">
                  <a:extLst>
                    <a:ext uri="{FF2B5EF4-FFF2-40B4-BE49-F238E27FC236}">
                      <a16:creationId xmlns="" xmlns:a16="http://schemas.microsoft.com/office/drawing/2014/main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6" name="Retângulo 1195">
                  <a:extLst>
                    <a:ext uri="{FF2B5EF4-FFF2-40B4-BE49-F238E27FC236}">
                      <a16:creationId xmlns="" xmlns:a16="http://schemas.microsoft.com/office/drawing/2014/main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7" name="Retângulo 1196">
                  <a:extLst>
                    <a:ext uri="{FF2B5EF4-FFF2-40B4-BE49-F238E27FC236}">
                      <a16:creationId xmlns="" xmlns:a16="http://schemas.microsoft.com/office/drawing/2014/main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91" name="Grupo 115">
                <a:extLst>
                  <a:ext uri="{FF2B5EF4-FFF2-40B4-BE49-F238E27FC236}">
                    <a16:creationId xmlns="" xmlns:a16="http://schemas.microsoft.com/office/drawing/2014/main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2" name="Elipse 33">
                  <a:extLst>
                    <a:ext uri="{FF2B5EF4-FFF2-40B4-BE49-F238E27FC236}">
                      <a16:creationId xmlns="" xmlns:a16="http://schemas.microsoft.com/office/drawing/2014/main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3" name="Retângulo 1192">
                  <a:extLst>
                    <a:ext uri="{FF2B5EF4-FFF2-40B4-BE49-F238E27FC236}">
                      <a16:creationId xmlns="" xmlns:a16="http://schemas.microsoft.com/office/drawing/2014/main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4" name="Retângulo 1193">
                  <a:extLst>
                    <a:ext uri="{FF2B5EF4-FFF2-40B4-BE49-F238E27FC236}">
                      <a16:creationId xmlns="" xmlns:a16="http://schemas.microsoft.com/office/drawing/2014/main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4" name="Grupo 91">
              <a:extLst>
                <a:ext uri="{FF2B5EF4-FFF2-40B4-BE49-F238E27FC236}">
                  <a16:creationId xmlns="" xmlns:a16="http://schemas.microsoft.com/office/drawing/2014/main" id="{89324E3D-54FB-4BC2-B126-0C0E23777E64}"/>
                </a:ext>
              </a:extLst>
            </p:cNvPr>
            <p:cNvGrpSpPr/>
            <p:nvPr/>
          </p:nvGrpSpPr>
          <p:grpSpPr>
            <a:xfrm rot="957672">
              <a:off x="6597565" y="3493817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182" name="Grupo 92">
                <a:extLst>
                  <a:ext uri="{FF2B5EF4-FFF2-40B4-BE49-F238E27FC236}">
                    <a16:creationId xmlns="" xmlns:a16="http://schemas.microsoft.com/office/drawing/2014/main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7" name="Elipse 33">
                  <a:extLst>
                    <a:ext uri="{FF2B5EF4-FFF2-40B4-BE49-F238E27FC236}">
                      <a16:creationId xmlns="" xmlns:a16="http://schemas.microsoft.com/office/drawing/2014/main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8" name="Retângulo 1187">
                  <a:extLst>
                    <a:ext uri="{FF2B5EF4-FFF2-40B4-BE49-F238E27FC236}">
                      <a16:creationId xmlns="" xmlns:a16="http://schemas.microsoft.com/office/drawing/2014/main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9" name="Retângulo 1188">
                  <a:extLst>
                    <a:ext uri="{FF2B5EF4-FFF2-40B4-BE49-F238E27FC236}">
                      <a16:creationId xmlns="" xmlns:a16="http://schemas.microsoft.com/office/drawing/2014/main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93">
                <a:extLst>
                  <a:ext uri="{FF2B5EF4-FFF2-40B4-BE49-F238E27FC236}">
                    <a16:creationId xmlns="" xmlns:a16="http://schemas.microsoft.com/office/drawing/2014/main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4" name="Elipse 33">
                  <a:extLst>
                    <a:ext uri="{FF2B5EF4-FFF2-40B4-BE49-F238E27FC236}">
                      <a16:creationId xmlns="" xmlns:a16="http://schemas.microsoft.com/office/drawing/2014/main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5" name="Retângulo 1184">
                  <a:extLst>
                    <a:ext uri="{FF2B5EF4-FFF2-40B4-BE49-F238E27FC236}">
                      <a16:creationId xmlns="" xmlns:a16="http://schemas.microsoft.com/office/drawing/2014/main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6" name="Retângulo 1185">
                  <a:extLst>
                    <a:ext uri="{FF2B5EF4-FFF2-40B4-BE49-F238E27FC236}">
                      <a16:creationId xmlns="" xmlns:a16="http://schemas.microsoft.com/office/drawing/2014/main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5" name="Grupo 69">
              <a:extLst>
                <a:ext uri="{FF2B5EF4-FFF2-40B4-BE49-F238E27FC236}">
                  <a16:creationId xmlns="" xmlns:a16="http://schemas.microsoft.com/office/drawing/2014/main" id="{970182E6-5A6B-41AD-BB96-7AEA5B8CA2EE}"/>
                </a:ext>
              </a:extLst>
            </p:cNvPr>
            <p:cNvGrpSpPr/>
            <p:nvPr/>
          </p:nvGrpSpPr>
          <p:grpSpPr>
            <a:xfrm rot="259046">
              <a:off x="5812520" y="3443036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174" name="Grupo 70">
                <a:extLst>
                  <a:ext uri="{FF2B5EF4-FFF2-40B4-BE49-F238E27FC236}">
                    <a16:creationId xmlns="" xmlns:a16="http://schemas.microsoft.com/office/drawing/2014/main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9" name="Elipse 33">
                  <a:extLst>
                    <a:ext uri="{FF2B5EF4-FFF2-40B4-BE49-F238E27FC236}">
                      <a16:creationId xmlns="" xmlns:a16="http://schemas.microsoft.com/office/drawing/2014/main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0" name="Retângulo 1179">
                  <a:extLst>
                    <a:ext uri="{FF2B5EF4-FFF2-40B4-BE49-F238E27FC236}">
                      <a16:creationId xmlns="" xmlns:a16="http://schemas.microsoft.com/office/drawing/2014/main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1" name="Retângulo 1180">
                  <a:extLst>
                    <a:ext uri="{FF2B5EF4-FFF2-40B4-BE49-F238E27FC236}">
                      <a16:creationId xmlns="" xmlns:a16="http://schemas.microsoft.com/office/drawing/2014/main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75" name="Grupo 71">
                <a:extLst>
                  <a:ext uri="{FF2B5EF4-FFF2-40B4-BE49-F238E27FC236}">
                    <a16:creationId xmlns="" xmlns:a16="http://schemas.microsoft.com/office/drawing/2014/main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6" name="Elipse 33">
                  <a:extLst>
                    <a:ext uri="{FF2B5EF4-FFF2-40B4-BE49-F238E27FC236}">
                      <a16:creationId xmlns="" xmlns:a16="http://schemas.microsoft.com/office/drawing/2014/main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7" name="Retângulo 1176">
                  <a:extLst>
                    <a:ext uri="{FF2B5EF4-FFF2-40B4-BE49-F238E27FC236}">
                      <a16:creationId xmlns="" xmlns:a16="http://schemas.microsoft.com/office/drawing/2014/main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8" name="Retângulo 1177">
                  <a:extLst>
                    <a:ext uri="{FF2B5EF4-FFF2-40B4-BE49-F238E27FC236}">
                      <a16:creationId xmlns="" xmlns:a16="http://schemas.microsoft.com/office/drawing/2014/main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6" name="Grupo 78">
              <a:extLst>
                <a:ext uri="{FF2B5EF4-FFF2-40B4-BE49-F238E27FC236}">
                  <a16:creationId xmlns="" xmlns:a16="http://schemas.microsoft.com/office/drawing/2014/main" id="{4B628DEC-E05E-4CF8-AF44-F23E5562F6FB}"/>
                </a:ext>
              </a:extLst>
            </p:cNvPr>
            <p:cNvGrpSpPr/>
            <p:nvPr/>
          </p:nvGrpSpPr>
          <p:grpSpPr>
            <a:xfrm>
              <a:off x="8306286" y="4548095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162" name="Grupo 79">
                <a:extLst>
                  <a:ext uri="{FF2B5EF4-FFF2-40B4-BE49-F238E27FC236}">
                    <a16:creationId xmlns="" xmlns:a16="http://schemas.microsoft.com/office/drawing/2014/main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9" name="Elipse 33">
                  <a:extLst>
                    <a:ext uri="{FF2B5EF4-FFF2-40B4-BE49-F238E27FC236}">
                      <a16:creationId xmlns="" xmlns:a16="http://schemas.microsoft.com/office/drawing/2014/main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70" name="Grupo 87">
                  <a:extLst>
                    <a:ext uri="{FF2B5EF4-FFF2-40B4-BE49-F238E27FC236}">
                      <a16:creationId xmlns="" xmlns:a16="http://schemas.microsoft.com/office/drawing/2014/main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71" name="Retângulo 1170">
                    <a:extLst>
                      <a:ext uri="{FF2B5EF4-FFF2-40B4-BE49-F238E27FC236}">
                        <a16:creationId xmlns="" xmlns:a16="http://schemas.microsoft.com/office/drawing/2014/main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Retângulo 1171">
                    <a:extLst>
                      <a:ext uri="{FF2B5EF4-FFF2-40B4-BE49-F238E27FC236}">
                        <a16:creationId xmlns="" xmlns:a16="http://schemas.microsoft.com/office/drawing/2014/main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Retângulo 1172">
                    <a:extLst>
                      <a:ext uri="{FF2B5EF4-FFF2-40B4-BE49-F238E27FC236}">
                        <a16:creationId xmlns="" xmlns:a16="http://schemas.microsoft.com/office/drawing/2014/main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63" name="Grupo 80">
                <a:extLst>
                  <a:ext uri="{FF2B5EF4-FFF2-40B4-BE49-F238E27FC236}">
                    <a16:creationId xmlns="" xmlns:a16="http://schemas.microsoft.com/office/drawing/2014/main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4" name="Elipse 33">
                  <a:extLst>
                    <a:ext uri="{FF2B5EF4-FFF2-40B4-BE49-F238E27FC236}">
                      <a16:creationId xmlns="" xmlns:a16="http://schemas.microsoft.com/office/drawing/2014/main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65" name="Grupo 82">
                  <a:extLst>
                    <a:ext uri="{FF2B5EF4-FFF2-40B4-BE49-F238E27FC236}">
                      <a16:creationId xmlns="" xmlns:a16="http://schemas.microsoft.com/office/drawing/2014/main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66" name="Retângulo 1165">
                    <a:extLst>
                      <a:ext uri="{FF2B5EF4-FFF2-40B4-BE49-F238E27FC236}">
                        <a16:creationId xmlns="" xmlns:a16="http://schemas.microsoft.com/office/drawing/2014/main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Retângulo 1166">
                    <a:extLst>
                      <a:ext uri="{FF2B5EF4-FFF2-40B4-BE49-F238E27FC236}">
                        <a16:creationId xmlns="" xmlns:a16="http://schemas.microsoft.com/office/drawing/2014/main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8" name="Retângulo 1167">
                    <a:extLst>
                      <a:ext uri="{FF2B5EF4-FFF2-40B4-BE49-F238E27FC236}">
                        <a16:creationId xmlns="" xmlns:a16="http://schemas.microsoft.com/office/drawing/2014/main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7" name="Grupo 100">
              <a:extLst>
                <a:ext uri="{FF2B5EF4-FFF2-40B4-BE49-F238E27FC236}">
                  <a16:creationId xmlns="" xmlns:a16="http://schemas.microsoft.com/office/drawing/2014/main" id="{944DA45D-A155-4DD7-B72B-B198B813D486}"/>
                </a:ext>
              </a:extLst>
            </p:cNvPr>
            <p:cNvGrpSpPr/>
            <p:nvPr/>
          </p:nvGrpSpPr>
          <p:grpSpPr>
            <a:xfrm rot="1269465">
              <a:off x="7532983" y="4631672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150" name="Grupo 101">
                <a:extLst>
                  <a:ext uri="{FF2B5EF4-FFF2-40B4-BE49-F238E27FC236}">
                    <a16:creationId xmlns="" xmlns:a16="http://schemas.microsoft.com/office/drawing/2014/main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7" name="Elipse 33">
                  <a:extLst>
                    <a:ext uri="{FF2B5EF4-FFF2-40B4-BE49-F238E27FC236}">
                      <a16:creationId xmlns="" xmlns:a16="http://schemas.microsoft.com/office/drawing/2014/main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8" name="Grupo 109">
                  <a:extLst>
                    <a:ext uri="{FF2B5EF4-FFF2-40B4-BE49-F238E27FC236}">
                      <a16:creationId xmlns="" xmlns:a16="http://schemas.microsoft.com/office/drawing/2014/main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59" name="Retângulo 1158">
                    <a:extLst>
                      <a:ext uri="{FF2B5EF4-FFF2-40B4-BE49-F238E27FC236}">
                        <a16:creationId xmlns="" xmlns:a16="http://schemas.microsoft.com/office/drawing/2014/main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Retângulo 1159">
                    <a:extLst>
                      <a:ext uri="{FF2B5EF4-FFF2-40B4-BE49-F238E27FC236}">
                        <a16:creationId xmlns="" xmlns:a16="http://schemas.microsoft.com/office/drawing/2014/main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Retângulo 1160">
                    <a:extLst>
                      <a:ext uri="{FF2B5EF4-FFF2-40B4-BE49-F238E27FC236}">
                        <a16:creationId xmlns="" xmlns:a16="http://schemas.microsoft.com/office/drawing/2014/main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51" name="Grupo 102">
                <a:extLst>
                  <a:ext uri="{FF2B5EF4-FFF2-40B4-BE49-F238E27FC236}">
                    <a16:creationId xmlns="" xmlns:a16="http://schemas.microsoft.com/office/drawing/2014/main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2" name="Elipse 33">
                  <a:extLst>
                    <a:ext uri="{FF2B5EF4-FFF2-40B4-BE49-F238E27FC236}">
                      <a16:creationId xmlns="" xmlns:a16="http://schemas.microsoft.com/office/drawing/2014/main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3" name="Grupo 104">
                  <a:extLst>
                    <a:ext uri="{FF2B5EF4-FFF2-40B4-BE49-F238E27FC236}">
                      <a16:creationId xmlns="" xmlns:a16="http://schemas.microsoft.com/office/drawing/2014/main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54" name="Retângulo 1153">
                    <a:extLst>
                      <a:ext uri="{FF2B5EF4-FFF2-40B4-BE49-F238E27FC236}">
                        <a16:creationId xmlns="" xmlns:a16="http://schemas.microsoft.com/office/drawing/2014/main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5" name="Retângulo 1154">
                    <a:extLst>
                      <a:ext uri="{FF2B5EF4-FFF2-40B4-BE49-F238E27FC236}">
                        <a16:creationId xmlns="" xmlns:a16="http://schemas.microsoft.com/office/drawing/2014/main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1155">
                    <a:extLst>
                      <a:ext uri="{FF2B5EF4-FFF2-40B4-BE49-F238E27FC236}">
                        <a16:creationId xmlns="" xmlns:a16="http://schemas.microsoft.com/office/drawing/2014/main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8" name="Grupo 122">
              <a:extLst>
                <a:ext uri="{FF2B5EF4-FFF2-40B4-BE49-F238E27FC236}">
                  <a16:creationId xmlns="" xmlns:a16="http://schemas.microsoft.com/office/drawing/2014/main" id="{93133184-3089-4CF7-84F8-CEBFE7ABADD8}"/>
                </a:ext>
              </a:extLst>
            </p:cNvPr>
            <p:cNvGrpSpPr/>
            <p:nvPr/>
          </p:nvGrpSpPr>
          <p:grpSpPr>
            <a:xfrm>
              <a:off x="8158964" y="3844977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138" name="Grupo 123">
                <a:extLst>
                  <a:ext uri="{FF2B5EF4-FFF2-40B4-BE49-F238E27FC236}">
                    <a16:creationId xmlns="" xmlns:a16="http://schemas.microsoft.com/office/drawing/2014/main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5" name="Elipse 33">
                  <a:extLst>
                    <a:ext uri="{FF2B5EF4-FFF2-40B4-BE49-F238E27FC236}">
                      <a16:creationId xmlns="" xmlns:a16="http://schemas.microsoft.com/office/drawing/2014/main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6" name="Grupo 131">
                  <a:extLst>
                    <a:ext uri="{FF2B5EF4-FFF2-40B4-BE49-F238E27FC236}">
                      <a16:creationId xmlns="" xmlns:a16="http://schemas.microsoft.com/office/drawing/2014/main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7" name="Retângulo 1146">
                    <a:extLst>
                      <a:ext uri="{FF2B5EF4-FFF2-40B4-BE49-F238E27FC236}">
                        <a16:creationId xmlns="" xmlns:a16="http://schemas.microsoft.com/office/drawing/2014/main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8" name="Retângulo 1147">
                    <a:extLst>
                      <a:ext uri="{FF2B5EF4-FFF2-40B4-BE49-F238E27FC236}">
                        <a16:creationId xmlns="" xmlns:a16="http://schemas.microsoft.com/office/drawing/2014/main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9" name="Retângulo 1148">
                    <a:extLst>
                      <a:ext uri="{FF2B5EF4-FFF2-40B4-BE49-F238E27FC236}">
                        <a16:creationId xmlns="" xmlns:a16="http://schemas.microsoft.com/office/drawing/2014/main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39" name="Grupo 124">
                <a:extLst>
                  <a:ext uri="{FF2B5EF4-FFF2-40B4-BE49-F238E27FC236}">
                    <a16:creationId xmlns="" xmlns:a16="http://schemas.microsoft.com/office/drawing/2014/main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0" name="Elipse 33">
                  <a:extLst>
                    <a:ext uri="{FF2B5EF4-FFF2-40B4-BE49-F238E27FC236}">
                      <a16:creationId xmlns="" xmlns:a16="http://schemas.microsoft.com/office/drawing/2014/main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1" name="Grupo 126">
                  <a:extLst>
                    <a:ext uri="{FF2B5EF4-FFF2-40B4-BE49-F238E27FC236}">
                      <a16:creationId xmlns="" xmlns:a16="http://schemas.microsoft.com/office/drawing/2014/main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2" name="Retângulo 1141">
                    <a:extLst>
                      <a:ext uri="{FF2B5EF4-FFF2-40B4-BE49-F238E27FC236}">
                        <a16:creationId xmlns="" xmlns:a16="http://schemas.microsoft.com/office/drawing/2014/main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3" name="Retângulo 1142">
                    <a:extLst>
                      <a:ext uri="{FF2B5EF4-FFF2-40B4-BE49-F238E27FC236}">
                        <a16:creationId xmlns="" xmlns:a16="http://schemas.microsoft.com/office/drawing/2014/main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4" name="Retângulo 1143">
                    <a:extLst>
                      <a:ext uri="{FF2B5EF4-FFF2-40B4-BE49-F238E27FC236}">
                        <a16:creationId xmlns="" xmlns:a16="http://schemas.microsoft.com/office/drawing/2014/main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9" name="Grupo 135">
              <a:extLst>
                <a:ext uri="{FF2B5EF4-FFF2-40B4-BE49-F238E27FC236}">
                  <a16:creationId xmlns="" xmlns:a16="http://schemas.microsoft.com/office/drawing/2014/main" id="{57C66938-091C-449F-B5F0-8FDBAE4CB3CA}"/>
                </a:ext>
              </a:extLst>
            </p:cNvPr>
            <p:cNvGrpSpPr/>
            <p:nvPr/>
          </p:nvGrpSpPr>
          <p:grpSpPr>
            <a:xfrm rot="845969">
              <a:off x="3911556" y="4502446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128" name="Grupo 136">
                <a:extLst>
                  <a:ext uri="{FF2B5EF4-FFF2-40B4-BE49-F238E27FC236}">
                    <a16:creationId xmlns="" xmlns:a16="http://schemas.microsoft.com/office/drawing/2014/main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35" name="Elipse 33">
                  <a:extLst>
                    <a:ext uri="{FF2B5EF4-FFF2-40B4-BE49-F238E27FC236}">
                      <a16:creationId xmlns="" xmlns:a16="http://schemas.microsoft.com/office/drawing/2014/main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6" name="Retângulo 1135">
                  <a:extLst>
                    <a:ext uri="{FF2B5EF4-FFF2-40B4-BE49-F238E27FC236}">
                      <a16:creationId xmlns="" xmlns:a16="http://schemas.microsoft.com/office/drawing/2014/main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7" name="Retângulo 1136">
                  <a:extLst>
                    <a:ext uri="{FF2B5EF4-FFF2-40B4-BE49-F238E27FC236}">
                      <a16:creationId xmlns="" xmlns:a16="http://schemas.microsoft.com/office/drawing/2014/main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9" name="Grupo 137">
                <a:extLst>
                  <a:ext uri="{FF2B5EF4-FFF2-40B4-BE49-F238E27FC236}">
                    <a16:creationId xmlns="" xmlns:a16="http://schemas.microsoft.com/office/drawing/2014/main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30" name="Elipse 33">
                  <a:extLst>
                    <a:ext uri="{FF2B5EF4-FFF2-40B4-BE49-F238E27FC236}">
                      <a16:creationId xmlns="" xmlns:a16="http://schemas.microsoft.com/office/drawing/2014/main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31" name="Grupo 139">
                  <a:extLst>
                    <a:ext uri="{FF2B5EF4-FFF2-40B4-BE49-F238E27FC236}">
                      <a16:creationId xmlns="" xmlns:a16="http://schemas.microsoft.com/office/drawing/2014/main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32" name="Retângulo 1131">
                    <a:extLst>
                      <a:ext uri="{FF2B5EF4-FFF2-40B4-BE49-F238E27FC236}">
                        <a16:creationId xmlns="" xmlns:a16="http://schemas.microsoft.com/office/drawing/2014/main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Retângulo 1132">
                    <a:extLst>
                      <a:ext uri="{FF2B5EF4-FFF2-40B4-BE49-F238E27FC236}">
                        <a16:creationId xmlns="" xmlns:a16="http://schemas.microsoft.com/office/drawing/2014/main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Retângulo 1133">
                    <a:extLst>
                      <a:ext uri="{FF2B5EF4-FFF2-40B4-BE49-F238E27FC236}">
                        <a16:creationId xmlns="" xmlns:a16="http://schemas.microsoft.com/office/drawing/2014/main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0" name="Grupo 146">
              <a:extLst>
                <a:ext uri="{FF2B5EF4-FFF2-40B4-BE49-F238E27FC236}">
                  <a16:creationId xmlns="" xmlns:a16="http://schemas.microsoft.com/office/drawing/2014/main" id="{454ECBB3-80DA-4B7C-96BB-DCC040D5A314}"/>
                </a:ext>
              </a:extLst>
            </p:cNvPr>
            <p:cNvGrpSpPr/>
            <p:nvPr/>
          </p:nvGrpSpPr>
          <p:grpSpPr>
            <a:xfrm rot="20232769">
              <a:off x="1426289" y="368148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118" name="Grupo 147">
                <a:extLst>
                  <a:ext uri="{FF2B5EF4-FFF2-40B4-BE49-F238E27FC236}">
                    <a16:creationId xmlns="" xmlns:a16="http://schemas.microsoft.com/office/drawing/2014/main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25" name="Elipse 33">
                  <a:extLst>
                    <a:ext uri="{FF2B5EF4-FFF2-40B4-BE49-F238E27FC236}">
                      <a16:creationId xmlns="" xmlns:a16="http://schemas.microsoft.com/office/drawing/2014/main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6" name="Retângulo 1125">
                  <a:extLst>
                    <a:ext uri="{FF2B5EF4-FFF2-40B4-BE49-F238E27FC236}">
                      <a16:creationId xmlns="" xmlns:a16="http://schemas.microsoft.com/office/drawing/2014/main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7" name="Retângulo 1126">
                  <a:extLst>
                    <a:ext uri="{FF2B5EF4-FFF2-40B4-BE49-F238E27FC236}">
                      <a16:creationId xmlns="" xmlns:a16="http://schemas.microsoft.com/office/drawing/2014/main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19" name="Grupo 148">
                <a:extLst>
                  <a:ext uri="{FF2B5EF4-FFF2-40B4-BE49-F238E27FC236}">
                    <a16:creationId xmlns="" xmlns:a16="http://schemas.microsoft.com/office/drawing/2014/main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20" name="Elipse 33">
                  <a:extLst>
                    <a:ext uri="{FF2B5EF4-FFF2-40B4-BE49-F238E27FC236}">
                      <a16:creationId xmlns="" xmlns:a16="http://schemas.microsoft.com/office/drawing/2014/main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21" name="Grupo 150">
                  <a:extLst>
                    <a:ext uri="{FF2B5EF4-FFF2-40B4-BE49-F238E27FC236}">
                      <a16:creationId xmlns="" xmlns:a16="http://schemas.microsoft.com/office/drawing/2014/main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22" name="Retângulo 1121">
                    <a:extLst>
                      <a:ext uri="{FF2B5EF4-FFF2-40B4-BE49-F238E27FC236}">
                        <a16:creationId xmlns="" xmlns:a16="http://schemas.microsoft.com/office/drawing/2014/main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Retângulo 1122">
                    <a:extLst>
                      <a:ext uri="{FF2B5EF4-FFF2-40B4-BE49-F238E27FC236}">
                        <a16:creationId xmlns="" xmlns:a16="http://schemas.microsoft.com/office/drawing/2014/main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Retângulo 1123">
                    <a:extLst>
                      <a:ext uri="{FF2B5EF4-FFF2-40B4-BE49-F238E27FC236}">
                        <a16:creationId xmlns="" xmlns:a16="http://schemas.microsoft.com/office/drawing/2014/main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1" name="Grupo 157">
              <a:extLst>
                <a:ext uri="{FF2B5EF4-FFF2-40B4-BE49-F238E27FC236}">
                  <a16:creationId xmlns="" xmlns:a16="http://schemas.microsoft.com/office/drawing/2014/main" id="{67C1F938-2DB2-4D2F-8426-FF27CF385F4F}"/>
                </a:ext>
              </a:extLst>
            </p:cNvPr>
            <p:cNvGrpSpPr/>
            <p:nvPr/>
          </p:nvGrpSpPr>
          <p:grpSpPr>
            <a:xfrm rot="1462595">
              <a:off x="7441434" y="5372193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108" name="Grupo 158">
                <a:extLst>
                  <a:ext uri="{FF2B5EF4-FFF2-40B4-BE49-F238E27FC236}">
                    <a16:creationId xmlns="" xmlns:a16="http://schemas.microsoft.com/office/drawing/2014/main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15" name="Elipse 33">
                  <a:extLst>
                    <a:ext uri="{FF2B5EF4-FFF2-40B4-BE49-F238E27FC236}">
                      <a16:creationId xmlns="" xmlns:a16="http://schemas.microsoft.com/office/drawing/2014/main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6" name="Retângulo 1115">
                  <a:extLst>
                    <a:ext uri="{FF2B5EF4-FFF2-40B4-BE49-F238E27FC236}">
                      <a16:creationId xmlns="" xmlns:a16="http://schemas.microsoft.com/office/drawing/2014/main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7" name="Retângulo 1116">
                  <a:extLst>
                    <a:ext uri="{FF2B5EF4-FFF2-40B4-BE49-F238E27FC236}">
                      <a16:creationId xmlns="" xmlns:a16="http://schemas.microsoft.com/office/drawing/2014/main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09" name="Grupo 159">
                <a:extLst>
                  <a:ext uri="{FF2B5EF4-FFF2-40B4-BE49-F238E27FC236}">
                    <a16:creationId xmlns="" xmlns:a16="http://schemas.microsoft.com/office/drawing/2014/main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10" name="Elipse 33">
                  <a:extLst>
                    <a:ext uri="{FF2B5EF4-FFF2-40B4-BE49-F238E27FC236}">
                      <a16:creationId xmlns="" xmlns:a16="http://schemas.microsoft.com/office/drawing/2014/main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11" name="Grupo 161">
                  <a:extLst>
                    <a:ext uri="{FF2B5EF4-FFF2-40B4-BE49-F238E27FC236}">
                      <a16:creationId xmlns="" xmlns:a16="http://schemas.microsoft.com/office/drawing/2014/main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12" name="Retângulo 1111">
                    <a:extLst>
                      <a:ext uri="{FF2B5EF4-FFF2-40B4-BE49-F238E27FC236}">
                        <a16:creationId xmlns="" xmlns:a16="http://schemas.microsoft.com/office/drawing/2014/main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Retângulo 1112">
                    <a:extLst>
                      <a:ext uri="{FF2B5EF4-FFF2-40B4-BE49-F238E27FC236}">
                        <a16:creationId xmlns="" xmlns:a16="http://schemas.microsoft.com/office/drawing/2014/main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Retângulo 1113">
                    <a:extLst>
                      <a:ext uri="{FF2B5EF4-FFF2-40B4-BE49-F238E27FC236}">
                        <a16:creationId xmlns="" xmlns:a16="http://schemas.microsoft.com/office/drawing/2014/main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2" name="Grupo 168">
              <a:extLst>
                <a:ext uri="{FF2B5EF4-FFF2-40B4-BE49-F238E27FC236}">
                  <a16:creationId xmlns="" xmlns:a16="http://schemas.microsoft.com/office/drawing/2014/main" id="{A9CCB15F-3340-493D-8C97-967000C2275C}"/>
                </a:ext>
              </a:extLst>
            </p:cNvPr>
            <p:cNvGrpSpPr/>
            <p:nvPr/>
          </p:nvGrpSpPr>
          <p:grpSpPr>
            <a:xfrm rot="19483562">
              <a:off x="2852418" y="4718631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094" name="Grupo 169">
                <a:extLst>
                  <a:ext uri="{FF2B5EF4-FFF2-40B4-BE49-F238E27FC236}">
                    <a16:creationId xmlns="" xmlns:a16="http://schemas.microsoft.com/office/drawing/2014/main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03" name="Elipse 33">
                  <a:extLst>
                    <a:ext uri="{FF2B5EF4-FFF2-40B4-BE49-F238E27FC236}">
                      <a16:creationId xmlns="" xmlns:a16="http://schemas.microsoft.com/office/drawing/2014/main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4" name="Grupo 179">
                  <a:extLst>
                    <a:ext uri="{FF2B5EF4-FFF2-40B4-BE49-F238E27FC236}">
                      <a16:creationId xmlns="" xmlns:a16="http://schemas.microsoft.com/office/drawing/2014/main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05" name="Retângulo 1104">
                    <a:extLst>
                      <a:ext uri="{FF2B5EF4-FFF2-40B4-BE49-F238E27FC236}">
                        <a16:creationId xmlns="" xmlns:a16="http://schemas.microsoft.com/office/drawing/2014/main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Retângulo 1105">
                    <a:extLst>
                      <a:ext uri="{FF2B5EF4-FFF2-40B4-BE49-F238E27FC236}">
                        <a16:creationId xmlns="" xmlns:a16="http://schemas.microsoft.com/office/drawing/2014/main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Retângulo 1106">
                    <a:extLst>
                      <a:ext uri="{FF2B5EF4-FFF2-40B4-BE49-F238E27FC236}">
                        <a16:creationId xmlns="" xmlns:a16="http://schemas.microsoft.com/office/drawing/2014/main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95" name="Grupo 170">
                <a:extLst>
                  <a:ext uri="{FF2B5EF4-FFF2-40B4-BE49-F238E27FC236}">
                    <a16:creationId xmlns="" xmlns:a16="http://schemas.microsoft.com/office/drawing/2014/main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00" name="Elipse 33">
                  <a:extLst>
                    <a:ext uri="{FF2B5EF4-FFF2-40B4-BE49-F238E27FC236}">
                      <a16:creationId xmlns="" xmlns:a16="http://schemas.microsoft.com/office/drawing/2014/main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1" name="Retângulo 1100">
                  <a:extLst>
                    <a:ext uri="{FF2B5EF4-FFF2-40B4-BE49-F238E27FC236}">
                      <a16:creationId xmlns="" xmlns:a16="http://schemas.microsoft.com/office/drawing/2014/main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2" name="Retângulo 1101">
                  <a:extLst>
                    <a:ext uri="{FF2B5EF4-FFF2-40B4-BE49-F238E27FC236}">
                      <a16:creationId xmlns="" xmlns:a16="http://schemas.microsoft.com/office/drawing/2014/main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96" name="Grupo 171">
                <a:extLst>
                  <a:ext uri="{FF2B5EF4-FFF2-40B4-BE49-F238E27FC236}">
                    <a16:creationId xmlns="" xmlns:a16="http://schemas.microsoft.com/office/drawing/2014/main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7" name="Elipse 33">
                  <a:extLst>
                    <a:ext uri="{FF2B5EF4-FFF2-40B4-BE49-F238E27FC236}">
                      <a16:creationId xmlns="" xmlns:a16="http://schemas.microsoft.com/office/drawing/2014/main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8" name="Retângulo 1097">
                  <a:extLst>
                    <a:ext uri="{FF2B5EF4-FFF2-40B4-BE49-F238E27FC236}">
                      <a16:creationId xmlns="" xmlns:a16="http://schemas.microsoft.com/office/drawing/2014/main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9" name="Retângulo 1098">
                  <a:extLst>
                    <a:ext uri="{FF2B5EF4-FFF2-40B4-BE49-F238E27FC236}">
                      <a16:creationId xmlns="" xmlns:a16="http://schemas.microsoft.com/office/drawing/2014/main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3" name="Grupo 183">
              <a:extLst>
                <a:ext uri="{FF2B5EF4-FFF2-40B4-BE49-F238E27FC236}">
                  <a16:creationId xmlns="" xmlns:a16="http://schemas.microsoft.com/office/drawing/2014/main" id="{2DC8F253-EDC2-4B94-8034-7082621E2F0C}"/>
                </a:ext>
              </a:extLst>
            </p:cNvPr>
            <p:cNvGrpSpPr/>
            <p:nvPr/>
          </p:nvGrpSpPr>
          <p:grpSpPr>
            <a:xfrm rot="683179">
              <a:off x="6229033" y="5231008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078" name="Grupo 184">
                <a:extLst>
                  <a:ext uri="{FF2B5EF4-FFF2-40B4-BE49-F238E27FC236}">
                    <a16:creationId xmlns="" xmlns:a16="http://schemas.microsoft.com/office/drawing/2014/main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1" name="Elipse 33">
                  <a:extLst>
                    <a:ext uri="{FF2B5EF4-FFF2-40B4-BE49-F238E27FC236}">
                      <a16:creationId xmlns="" xmlns:a16="http://schemas.microsoft.com/office/drawing/2014/main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2" name="Retângulo 1091">
                  <a:extLst>
                    <a:ext uri="{FF2B5EF4-FFF2-40B4-BE49-F238E27FC236}">
                      <a16:creationId xmlns="" xmlns:a16="http://schemas.microsoft.com/office/drawing/2014/main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3" name="Retângulo 1092">
                  <a:extLst>
                    <a:ext uri="{FF2B5EF4-FFF2-40B4-BE49-F238E27FC236}">
                      <a16:creationId xmlns="" xmlns:a16="http://schemas.microsoft.com/office/drawing/2014/main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9" name="Grupo 185">
                <a:extLst>
                  <a:ext uri="{FF2B5EF4-FFF2-40B4-BE49-F238E27FC236}">
                    <a16:creationId xmlns="" xmlns:a16="http://schemas.microsoft.com/office/drawing/2014/main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6" name="Elipse 33">
                  <a:extLst>
                    <a:ext uri="{FF2B5EF4-FFF2-40B4-BE49-F238E27FC236}">
                      <a16:creationId xmlns="" xmlns:a16="http://schemas.microsoft.com/office/drawing/2014/main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7" name="Grupo 193">
                  <a:extLst>
                    <a:ext uri="{FF2B5EF4-FFF2-40B4-BE49-F238E27FC236}">
                      <a16:creationId xmlns="" xmlns:a16="http://schemas.microsoft.com/office/drawing/2014/main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8" name="Retângulo 1087">
                    <a:extLst>
                      <a:ext uri="{FF2B5EF4-FFF2-40B4-BE49-F238E27FC236}">
                        <a16:creationId xmlns="" xmlns:a16="http://schemas.microsoft.com/office/drawing/2014/main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9" name="Retângulo 1088">
                    <a:extLst>
                      <a:ext uri="{FF2B5EF4-FFF2-40B4-BE49-F238E27FC236}">
                        <a16:creationId xmlns="" xmlns:a16="http://schemas.microsoft.com/office/drawing/2014/main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0" name="Retângulo 1089">
                    <a:extLst>
                      <a:ext uri="{FF2B5EF4-FFF2-40B4-BE49-F238E27FC236}">
                        <a16:creationId xmlns="" xmlns:a16="http://schemas.microsoft.com/office/drawing/2014/main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80" name="Grupo 186">
                <a:extLst>
                  <a:ext uri="{FF2B5EF4-FFF2-40B4-BE49-F238E27FC236}">
                    <a16:creationId xmlns="" xmlns:a16="http://schemas.microsoft.com/office/drawing/2014/main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1" name="Elipse 33">
                  <a:extLst>
                    <a:ext uri="{FF2B5EF4-FFF2-40B4-BE49-F238E27FC236}">
                      <a16:creationId xmlns="" xmlns:a16="http://schemas.microsoft.com/office/drawing/2014/main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2" name="Grupo 188">
                  <a:extLst>
                    <a:ext uri="{FF2B5EF4-FFF2-40B4-BE49-F238E27FC236}">
                      <a16:creationId xmlns="" xmlns:a16="http://schemas.microsoft.com/office/drawing/2014/main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3" name="Retângulo 1082">
                    <a:extLst>
                      <a:ext uri="{FF2B5EF4-FFF2-40B4-BE49-F238E27FC236}">
                        <a16:creationId xmlns="" xmlns:a16="http://schemas.microsoft.com/office/drawing/2014/main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4" name="Retângulo 1083">
                    <a:extLst>
                      <a:ext uri="{FF2B5EF4-FFF2-40B4-BE49-F238E27FC236}">
                        <a16:creationId xmlns="" xmlns:a16="http://schemas.microsoft.com/office/drawing/2014/main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5" name="Retângulo 1084">
                    <a:extLst>
                      <a:ext uri="{FF2B5EF4-FFF2-40B4-BE49-F238E27FC236}">
                        <a16:creationId xmlns="" xmlns:a16="http://schemas.microsoft.com/office/drawing/2014/main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4" name="Grupo 200">
              <a:extLst>
                <a:ext uri="{FF2B5EF4-FFF2-40B4-BE49-F238E27FC236}">
                  <a16:creationId xmlns="" xmlns:a16="http://schemas.microsoft.com/office/drawing/2014/main" id="{27ED7A53-B7F8-43C6-9262-2DF1977511AF}"/>
                </a:ext>
              </a:extLst>
            </p:cNvPr>
            <p:cNvGrpSpPr/>
            <p:nvPr/>
          </p:nvGrpSpPr>
          <p:grpSpPr>
            <a:xfrm rot="19506178">
              <a:off x="6399026" y="4545220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062" name="Grupo 201">
                <a:extLst>
                  <a:ext uri="{FF2B5EF4-FFF2-40B4-BE49-F238E27FC236}">
                    <a16:creationId xmlns="" xmlns:a16="http://schemas.microsoft.com/office/drawing/2014/main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75" name="Elipse 33">
                  <a:extLst>
                    <a:ext uri="{FF2B5EF4-FFF2-40B4-BE49-F238E27FC236}">
                      <a16:creationId xmlns="" xmlns:a16="http://schemas.microsoft.com/office/drawing/2014/main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6" name="Retângulo 1075">
                  <a:extLst>
                    <a:ext uri="{FF2B5EF4-FFF2-40B4-BE49-F238E27FC236}">
                      <a16:creationId xmlns="" xmlns:a16="http://schemas.microsoft.com/office/drawing/2014/main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7" name="Retângulo 1076">
                  <a:extLst>
                    <a:ext uri="{FF2B5EF4-FFF2-40B4-BE49-F238E27FC236}">
                      <a16:creationId xmlns="" xmlns:a16="http://schemas.microsoft.com/office/drawing/2014/main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3" name="Grupo 202">
                <a:extLst>
                  <a:ext uri="{FF2B5EF4-FFF2-40B4-BE49-F238E27FC236}">
                    <a16:creationId xmlns="" xmlns:a16="http://schemas.microsoft.com/office/drawing/2014/main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70" name="Elipse 33">
                  <a:extLst>
                    <a:ext uri="{FF2B5EF4-FFF2-40B4-BE49-F238E27FC236}">
                      <a16:creationId xmlns="" xmlns:a16="http://schemas.microsoft.com/office/drawing/2014/main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71" name="Grupo 210">
                  <a:extLst>
                    <a:ext uri="{FF2B5EF4-FFF2-40B4-BE49-F238E27FC236}">
                      <a16:creationId xmlns="" xmlns:a16="http://schemas.microsoft.com/office/drawing/2014/main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72" name="Retângulo 1071">
                    <a:extLst>
                      <a:ext uri="{FF2B5EF4-FFF2-40B4-BE49-F238E27FC236}">
                        <a16:creationId xmlns="" xmlns:a16="http://schemas.microsoft.com/office/drawing/2014/main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Retângulo 1072">
                    <a:extLst>
                      <a:ext uri="{FF2B5EF4-FFF2-40B4-BE49-F238E27FC236}">
                        <a16:creationId xmlns="" xmlns:a16="http://schemas.microsoft.com/office/drawing/2014/main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Retângulo 1073">
                    <a:extLst>
                      <a:ext uri="{FF2B5EF4-FFF2-40B4-BE49-F238E27FC236}">
                        <a16:creationId xmlns="" xmlns:a16="http://schemas.microsoft.com/office/drawing/2014/main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64" name="Grupo 203">
                <a:extLst>
                  <a:ext uri="{FF2B5EF4-FFF2-40B4-BE49-F238E27FC236}">
                    <a16:creationId xmlns="" xmlns:a16="http://schemas.microsoft.com/office/drawing/2014/main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65" name="Elipse 33">
                  <a:extLst>
                    <a:ext uri="{FF2B5EF4-FFF2-40B4-BE49-F238E27FC236}">
                      <a16:creationId xmlns="" xmlns:a16="http://schemas.microsoft.com/office/drawing/2014/main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66" name="Grupo 205">
                  <a:extLst>
                    <a:ext uri="{FF2B5EF4-FFF2-40B4-BE49-F238E27FC236}">
                      <a16:creationId xmlns="" xmlns:a16="http://schemas.microsoft.com/office/drawing/2014/main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7" name="Retângulo 1066">
                    <a:extLst>
                      <a:ext uri="{FF2B5EF4-FFF2-40B4-BE49-F238E27FC236}">
                        <a16:creationId xmlns="" xmlns:a16="http://schemas.microsoft.com/office/drawing/2014/main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Retângulo 1067">
                    <a:extLst>
                      <a:ext uri="{FF2B5EF4-FFF2-40B4-BE49-F238E27FC236}">
                        <a16:creationId xmlns="" xmlns:a16="http://schemas.microsoft.com/office/drawing/2014/main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Retângulo 1068">
                    <a:extLst>
                      <a:ext uri="{FF2B5EF4-FFF2-40B4-BE49-F238E27FC236}">
                        <a16:creationId xmlns="" xmlns:a16="http://schemas.microsoft.com/office/drawing/2014/main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5" name="Grupo 217">
              <a:extLst>
                <a:ext uri="{FF2B5EF4-FFF2-40B4-BE49-F238E27FC236}">
                  <a16:creationId xmlns="" xmlns:a16="http://schemas.microsoft.com/office/drawing/2014/main" id="{08E8388B-4457-4542-A9DA-810F2B166F14}"/>
                </a:ext>
              </a:extLst>
            </p:cNvPr>
            <p:cNvGrpSpPr/>
            <p:nvPr/>
          </p:nvGrpSpPr>
          <p:grpSpPr>
            <a:xfrm rot="19648751">
              <a:off x="-593793" y="5324475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050" name="Grupo 218">
                <a:extLst>
                  <a:ext uri="{FF2B5EF4-FFF2-40B4-BE49-F238E27FC236}">
                    <a16:creationId xmlns="" xmlns:a16="http://schemas.microsoft.com/office/drawing/2014/main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9" name="Elipse 33">
                  <a:extLst>
                    <a:ext uri="{FF2B5EF4-FFF2-40B4-BE49-F238E27FC236}">
                      <a16:creationId xmlns="" xmlns:a16="http://schemas.microsoft.com/office/drawing/2014/main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0" name="Retângulo 1059">
                  <a:extLst>
                    <a:ext uri="{FF2B5EF4-FFF2-40B4-BE49-F238E27FC236}">
                      <a16:creationId xmlns="" xmlns:a16="http://schemas.microsoft.com/office/drawing/2014/main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1" name="Retângulo 1060">
                  <a:extLst>
                    <a:ext uri="{FF2B5EF4-FFF2-40B4-BE49-F238E27FC236}">
                      <a16:creationId xmlns="" xmlns:a16="http://schemas.microsoft.com/office/drawing/2014/main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1" name="Grupo 219">
                <a:extLst>
                  <a:ext uri="{FF2B5EF4-FFF2-40B4-BE49-F238E27FC236}">
                    <a16:creationId xmlns="" xmlns:a16="http://schemas.microsoft.com/office/drawing/2014/main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6" name="Elipse 33">
                  <a:extLst>
                    <a:ext uri="{FF2B5EF4-FFF2-40B4-BE49-F238E27FC236}">
                      <a16:creationId xmlns="" xmlns:a16="http://schemas.microsoft.com/office/drawing/2014/main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7" name="Retângulo 1056">
                  <a:extLst>
                    <a:ext uri="{FF2B5EF4-FFF2-40B4-BE49-F238E27FC236}">
                      <a16:creationId xmlns="" xmlns:a16="http://schemas.microsoft.com/office/drawing/2014/main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8" name="Retângulo 1057">
                  <a:extLst>
                    <a:ext uri="{FF2B5EF4-FFF2-40B4-BE49-F238E27FC236}">
                      <a16:creationId xmlns="" xmlns:a16="http://schemas.microsoft.com/office/drawing/2014/main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2" name="Grupo 220">
                <a:extLst>
                  <a:ext uri="{FF2B5EF4-FFF2-40B4-BE49-F238E27FC236}">
                    <a16:creationId xmlns="" xmlns:a16="http://schemas.microsoft.com/office/drawing/2014/main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53" name="Retângulo 1052">
                  <a:extLst>
                    <a:ext uri="{FF2B5EF4-FFF2-40B4-BE49-F238E27FC236}">
                      <a16:creationId xmlns="" xmlns:a16="http://schemas.microsoft.com/office/drawing/2014/main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4" name="Retângulo 1053">
                  <a:extLst>
                    <a:ext uri="{FF2B5EF4-FFF2-40B4-BE49-F238E27FC236}">
                      <a16:creationId xmlns="" xmlns:a16="http://schemas.microsoft.com/office/drawing/2014/main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5" name="Retângulo 1054">
                  <a:extLst>
                    <a:ext uri="{FF2B5EF4-FFF2-40B4-BE49-F238E27FC236}">
                      <a16:creationId xmlns="" xmlns:a16="http://schemas.microsoft.com/office/drawing/2014/main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16" name="Elipse 33">
              <a:extLst>
                <a:ext uri="{FF2B5EF4-FFF2-40B4-BE49-F238E27FC236}">
                  <a16:creationId xmlns="" xmlns:a16="http://schemas.microsoft.com/office/drawing/2014/main" id="{A753BA50-261B-401C-A121-DC5D2FC56B2A}"/>
                </a:ext>
              </a:extLst>
            </p:cNvPr>
            <p:cNvSpPr/>
            <p:nvPr/>
          </p:nvSpPr>
          <p:spPr>
            <a:xfrm>
              <a:off x="7507356" y="3653439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17" name="Grupo 231">
              <a:extLst>
                <a:ext uri="{FF2B5EF4-FFF2-40B4-BE49-F238E27FC236}">
                  <a16:creationId xmlns="" xmlns:a16="http://schemas.microsoft.com/office/drawing/2014/main" id="{0AFEA62D-A570-43A6-A790-90CA5E8D60BE}"/>
                </a:ext>
              </a:extLst>
            </p:cNvPr>
            <p:cNvGrpSpPr/>
            <p:nvPr/>
          </p:nvGrpSpPr>
          <p:grpSpPr>
            <a:xfrm rot="19813159">
              <a:off x="5652945" y="4188850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033" name="Grupo 232">
                <a:extLst>
                  <a:ext uri="{FF2B5EF4-FFF2-40B4-BE49-F238E27FC236}">
                    <a16:creationId xmlns="" xmlns:a16="http://schemas.microsoft.com/office/drawing/2014/main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47" name="Elipse 33">
                  <a:extLst>
                    <a:ext uri="{FF2B5EF4-FFF2-40B4-BE49-F238E27FC236}">
                      <a16:creationId xmlns="" xmlns:a16="http://schemas.microsoft.com/office/drawing/2014/main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8" name="Retângulo 1047">
                  <a:extLst>
                    <a:ext uri="{FF2B5EF4-FFF2-40B4-BE49-F238E27FC236}">
                      <a16:creationId xmlns="" xmlns:a16="http://schemas.microsoft.com/office/drawing/2014/main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9" name="Retângulo 1048">
                  <a:extLst>
                    <a:ext uri="{FF2B5EF4-FFF2-40B4-BE49-F238E27FC236}">
                      <a16:creationId xmlns="" xmlns:a16="http://schemas.microsoft.com/office/drawing/2014/main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4" name="Grupo 233">
                <a:extLst>
                  <a:ext uri="{FF2B5EF4-FFF2-40B4-BE49-F238E27FC236}">
                    <a16:creationId xmlns="" xmlns:a16="http://schemas.microsoft.com/office/drawing/2014/main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42" name="Elipse 33">
                  <a:extLst>
                    <a:ext uri="{FF2B5EF4-FFF2-40B4-BE49-F238E27FC236}">
                      <a16:creationId xmlns="" xmlns:a16="http://schemas.microsoft.com/office/drawing/2014/main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3" name="Grupo 242">
                  <a:extLst>
                    <a:ext uri="{FF2B5EF4-FFF2-40B4-BE49-F238E27FC236}">
                      <a16:creationId xmlns="" xmlns:a16="http://schemas.microsoft.com/office/drawing/2014/main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44" name="Retângulo 1043">
                    <a:extLst>
                      <a:ext uri="{FF2B5EF4-FFF2-40B4-BE49-F238E27FC236}">
                        <a16:creationId xmlns="" xmlns:a16="http://schemas.microsoft.com/office/drawing/2014/main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Retângulo 1044">
                    <a:extLst>
                      <a:ext uri="{FF2B5EF4-FFF2-40B4-BE49-F238E27FC236}">
                        <a16:creationId xmlns="" xmlns:a16="http://schemas.microsoft.com/office/drawing/2014/main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Retângulo 1045">
                    <a:extLst>
                      <a:ext uri="{FF2B5EF4-FFF2-40B4-BE49-F238E27FC236}">
                        <a16:creationId xmlns="" xmlns:a16="http://schemas.microsoft.com/office/drawing/2014/main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5" name="Grupo 234">
                <a:extLst>
                  <a:ext uri="{FF2B5EF4-FFF2-40B4-BE49-F238E27FC236}">
                    <a16:creationId xmlns="" xmlns:a16="http://schemas.microsoft.com/office/drawing/2014/main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37" name="Elipse 33">
                  <a:extLst>
                    <a:ext uri="{FF2B5EF4-FFF2-40B4-BE49-F238E27FC236}">
                      <a16:creationId xmlns="" xmlns:a16="http://schemas.microsoft.com/office/drawing/2014/main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38" name="Grupo 237">
                  <a:extLst>
                    <a:ext uri="{FF2B5EF4-FFF2-40B4-BE49-F238E27FC236}">
                      <a16:creationId xmlns="" xmlns:a16="http://schemas.microsoft.com/office/drawing/2014/main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39" name="Retângulo 1038">
                    <a:extLst>
                      <a:ext uri="{FF2B5EF4-FFF2-40B4-BE49-F238E27FC236}">
                        <a16:creationId xmlns="" xmlns:a16="http://schemas.microsoft.com/office/drawing/2014/main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Retângulo 1039">
                    <a:extLst>
                      <a:ext uri="{FF2B5EF4-FFF2-40B4-BE49-F238E27FC236}">
                        <a16:creationId xmlns="" xmlns:a16="http://schemas.microsoft.com/office/drawing/2014/main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Retângulo 1040">
                    <a:extLst>
                      <a:ext uri="{FF2B5EF4-FFF2-40B4-BE49-F238E27FC236}">
                        <a16:creationId xmlns="" xmlns:a16="http://schemas.microsoft.com/office/drawing/2014/main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6" name="Retângulo 1035">
                <a:extLst>
                  <a:ext uri="{FF2B5EF4-FFF2-40B4-BE49-F238E27FC236}">
                    <a16:creationId xmlns="" xmlns:a16="http://schemas.microsoft.com/office/drawing/2014/main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8" name="Grupo 249">
              <a:extLst>
                <a:ext uri="{FF2B5EF4-FFF2-40B4-BE49-F238E27FC236}">
                  <a16:creationId xmlns="" xmlns:a16="http://schemas.microsoft.com/office/drawing/2014/main" id="{EDA7D84A-049B-4F59-882B-72D6D481829A}"/>
                </a:ext>
              </a:extLst>
            </p:cNvPr>
            <p:cNvGrpSpPr/>
            <p:nvPr/>
          </p:nvGrpSpPr>
          <p:grpSpPr>
            <a:xfrm rot="1311155">
              <a:off x="696762" y="4360187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025" name="Retângulo 1024">
                <a:extLst>
                  <a:ext uri="{FF2B5EF4-FFF2-40B4-BE49-F238E27FC236}">
                    <a16:creationId xmlns="" xmlns:a16="http://schemas.microsoft.com/office/drawing/2014/main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6" name="Grupo 316">
                <a:extLst>
                  <a:ext uri="{FF2B5EF4-FFF2-40B4-BE49-F238E27FC236}">
                    <a16:creationId xmlns="" xmlns:a16="http://schemas.microsoft.com/office/drawing/2014/main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030" name="Retângulo 1029">
                  <a:extLst>
                    <a:ext uri="{FF2B5EF4-FFF2-40B4-BE49-F238E27FC236}">
                      <a16:creationId xmlns="" xmlns:a16="http://schemas.microsoft.com/office/drawing/2014/main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1" name="Retângulo 1030">
                  <a:extLst>
                    <a:ext uri="{FF2B5EF4-FFF2-40B4-BE49-F238E27FC236}">
                      <a16:creationId xmlns="" xmlns:a16="http://schemas.microsoft.com/office/drawing/2014/main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2" name="Retângulo 1031">
                  <a:extLst>
                    <a:ext uri="{FF2B5EF4-FFF2-40B4-BE49-F238E27FC236}">
                      <a16:creationId xmlns="" xmlns:a16="http://schemas.microsoft.com/office/drawing/2014/main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7" name="Retângulo 1026">
                <a:extLst>
                  <a:ext uri="{FF2B5EF4-FFF2-40B4-BE49-F238E27FC236}">
                    <a16:creationId xmlns="" xmlns:a16="http://schemas.microsoft.com/office/drawing/2014/main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8" name="Retângulo 1027">
                <a:extLst>
                  <a:ext uri="{FF2B5EF4-FFF2-40B4-BE49-F238E27FC236}">
                    <a16:creationId xmlns="" xmlns:a16="http://schemas.microsoft.com/office/drawing/2014/main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Fluxograma: Atraso 52">
                <a:extLst>
                  <a:ext uri="{FF2B5EF4-FFF2-40B4-BE49-F238E27FC236}">
                    <a16:creationId xmlns="" xmlns:a16="http://schemas.microsoft.com/office/drawing/2014/main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9" name="Grupo 323">
              <a:extLst>
                <a:ext uri="{FF2B5EF4-FFF2-40B4-BE49-F238E27FC236}">
                  <a16:creationId xmlns="" xmlns:a16="http://schemas.microsoft.com/office/drawing/2014/main" id="{8BE48256-B4CF-4A82-B9C1-6EE4D64AA5EB}"/>
                </a:ext>
              </a:extLst>
            </p:cNvPr>
            <p:cNvGrpSpPr/>
            <p:nvPr/>
          </p:nvGrpSpPr>
          <p:grpSpPr>
            <a:xfrm rot="19582740">
              <a:off x="8168202" y="5483862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021" name="Coração 55">
                <a:extLst>
                  <a:ext uri="{FF2B5EF4-FFF2-40B4-BE49-F238E27FC236}">
                    <a16:creationId xmlns="" xmlns:a16="http://schemas.microsoft.com/office/drawing/2014/main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2" name="Grupo 325">
                <a:extLst>
                  <a:ext uri="{FF2B5EF4-FFF2-40B4-BE49-F238E27FC236}">
                    <a16:creationId xmlns="" xmlns:a16="http://schemas.microsoft.com/office/drawing/2014/main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023" name="Rosca 326">
                  <a:extLst>
                    <a:ext uri="{FF2B5EF4-FFF2-40B4-BE49-F238E27FC236}">
                      <a16:creationId xmlns="" xmlns:a16="http://schemas.microsoft.com/office/drawing/2014/main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4" name="Rosca 327">
                  <a:extLst>
                    <a:ext uri="{FF2B5EF4-FFF2-40B4-BE49-F238E27FC236}">
                      <a16:creationId xmlns="" xmlns:a16="http://schemas.microsoft.com/office/drawing/2014/main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tângulo 1"/>
          <p:cNvSpPr/>
          <p:nvPr/>
        </p:nvSpPr>
        <p:spPr>
          <a:xfrm>
            <a:off x="3676530" y="3244334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(24, 220, 255)</a:t>
            </a:r>
          </a:p>
        </p:txBody>
      </p:sp>
    </p:spTree>
    <p:extLst>
      <p:ext uri="{BB962C8B-B14F-4D97-AF65-F5344CB8AC3E}">
        <p14:creationId xmlns:p14="http://schemas.microsoft.com/office/powerpoint/2010/main" val="37168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48048" y="791481"/>
            <a:ext cx="4534878" cy="572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520240" y="385689"/>
            <a:ext cx="453832" cy="382477"/>
            <a:chOff x="8559314" y="349206"/>
            <a:chExt cx="453832" cy="38247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8559314" y="3492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de cantos arredondados 331"/>
            <p:cNvSpPr/>
            <p:nvPr/>
          </p:nvSpPr>
          <p:spPr>
            <a:xfrm>
              <a:off x="8559314" y="491968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8559314" y="6397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68117" y="34200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12526" y="4156523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0" name="Agrupar 329">
            <a:extLst>
              <a:ext uri="{FF2B5EF4-FFF2-40B4-BE49-F238E27FC236}">
                <a16:creationId xmlns="" xmlns:a16="http://schemas.microsoft.com/office/drawing/2014/main" id="{36870139-E17D-4BE8-ADB1-3C9623D933B2}"/>
              </a:ext>
            </a:extLst>
          </p:cNvPr>
          <p:cNvGrpSpPr/>
          <p:nvPr/>
        </p:nvGrpSpPr>
        <p:grpSpPr>
          <a:xfrm>
            <a:off x="4830297" y="115403"/>
            <a:ext cx="2750250" cy="968836"/>
            <a:chOff x="1023513" y="568099"/>
            <a:chExt cx="2750250" cy="968836"/>
          </a:xfrm>
        </p:grpSpPr>
        <p:sp>
          <p:nvSpPr>
            <p:cNvPr id="331" name="CaixaDeTexto 330">
              <a:extLst>
                <a:ext uri="{FF2B5EF4-FFF2-40B4-BE49-F238E27FC236}">
                  <a16:creationId xmlns="" xmlns:a16="http://schemas.microsoft.com/office/drawing/2014/main" id="{7D628B74-FC37-40A5-96BC-84A35102FEFF}"/>
                </a:ext>
              </a:extLst>
            </p:cNvPr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334" name="Balão de Pensamento: Nuvem 16">
              <a:extLst>
                <a:ext uri="{FF2B5EF4-FFF2-40B4-BE49-F238E27FC236}">
                  <a16:creationId xmlns="" xmlns:a16="http://schemas.microsoft.com/office/drawing/2014/main" id="{42D1F90F-5ACF-4134-A269-26B34205F99B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5" name="Grupo 253">
              <a:extLst>
                <a:ext uri="{FF2B5EF4-FFF2-40B4-BE49-F238E27FC236}">
                  <a16:creationId xmlns="" xmlns:a16="http://schemas.microsoft.com/office/drawing/2014/main" id="{0547245D-30CF-4290-AE2E-6895D4AFE74D}"/>
                </a:ext>
              </a:extLst>
            </p:cNvPr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336" name="Agrupar 15">
                <a:extLst>
                  <a:ext uri="{FF2B5EF4-FFF2-40B4-BE49-F238E27FC236}">
                    <a16:creationId xmlns="" xmlns:a16="http://schemas.microsoft.com/office/drawing/2014/main" id="{F0960F03-4731-4937-A9D4-247C6088FB8E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375" name="Retângulo 374">
                  <a:extLst>
                    <a:ext uri="{FF2B5EF4-FFF2-40B4-BE49-F238E27FC236}">
                      <a16:creationId xmlns="" xmlns:a16="http://schemas.microsoft.com/office/drawing/2014/main" id="{2B7AF6C2-70B1-4314-92C5-EDD1E0D02490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76" name="Grupo 294">
                  <a:extLst>
                    <a:ext uri="{FF2B5EF4-FFF2-40B4-BE49-F238E27FC236}">
                      <a16:creationId xmlns="" xmlns:a16="http://schemas.microsoft.com/office/drawing/2014/main" id="{1842FADE-50CF-47FB-92C9-1AC9928F77D9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="" xmlns:a16="http://schemas.microsoft.com/office/drawing/2014/main" id="{D09ED1BE-DF17-48D9-BFFF-F09387F795D0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="" xmlns:a16="http://schemas.microsoft.com/office/drawing/2014/main" id="{B8F22848-EAF9-4F20-A858-B2CB010351F3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="" xmlns:a16="http://schemas.microsoft.com/office/drawing/2014/main" id="{F2AB4CB9-055F-42F7-8CF8-C299653C960D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="" xmlns:a16="http://schemas.microsoft.com/office/drawing/2014/main" id="{AD905013-4F21-443D-B502-050BA06794D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Triângulo isósceles 391">
                    <a:extLst>
                      <a:ext uri="{FF2B5EF4-FFF2-40B4-BE49-F238E27FC236}">
                        <a16:creationId xmlns="" xmlns:a16="http://schemas.microsoft.com/office/drawing/2014/main" id="{6A7E8B84-2D5D-48D2-961E-529886FE0CE4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="" xmlns:a16="http://schemas.microsoft.com/office/drawing/2014/main" id="{073F6783-070D-4115-A91C-112C0DBE3E7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="" xmlns:a16="http://schemas.microsoft.com/office/drawing/2014/main" id="{6963F81C-7EC9-4880-B911-95984796B1D6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="" xmlns:a16="http://schemas.microsoft.com/office/drawing/2014/main" id="{7B90D1BA-FB60-46D4-976C-BD3BC53A8EA1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Triângulo isósceles 395">
                    <a:extLst>
                      <a:ext uri="{FF2B5EF4-FFF2-40B4-BE49-F238E27FC236}">
                        <a16:creationId xmlns="" xmlns:a16="http://schemas.microsoft.com/office/drawing/2014/main" id="{9E99A37F-E3C8-4C4F-AD24-E0757B2A706F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="" xmlns:a16="http://schemas.microsoft.com/office/drawing/2014/main" id="{F3842785-0C5B-4BBF-A813-3E3EEBAF0EDB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77" name="Grupo 295">
                  <a:extLst>
                    <a:ext uri="{FF2B5EF4-FFF2-40B4-BE49-F238E27FC236}">
                      <a16:creationId xmlns="" xmlns:a16="http://schemas.microsoft.com/office/drawing/2014/main" id="{96B9B004-A86F-4E8E-ABFB-28D9D6A119C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8" name="Triângulo isósceles 377">
                    <a:extLst>
                      <a:ext uri="{FF2B5EF4-FFF2-40B4-BE49-F238E27FC236}">
                        <a16:creationId xmlns="" xmlns:a16="http://schemas.microsoft.com/office/drawing/2014/main" id="{E1690A72-5EA4-49FD-84C9-7C3E4D472FE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>
                    <a:extLst>
                      <a:ext uri="{FF2B5EF4-FFF2-40B4-BE49-F238E27FC236}">
                        <a16:creationId xmlns="" xmlns:a16="http://schemas.microsoft.com/office/drawing/2014/main" id="{BE35B3A9-0291-4523-BC6B-DF9A2B95BE4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>
                    <a:extLst>
                      <a:ext uri="{FF2B5EF4-FFF2-40B4-BE49-F238E27FC236}">
                        <a16:creationId xmlns="" xmlns:a16="http://schemas.microsoft.com/office/drawing/2014/main" id="{047653E2-465E-4A80-8D64-CD9083E1BA10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>
                    <a:extLst>
                      <a:ext uri="{FF2B5EF4-FFF2-40B4-BE49-F238E27FC236}">
                        <a16:creationId xmlns="" xmlns:a16="http://schemas.microsoft.com/office/drawing/2014/main" id="{84C5E897-DC3D-4A6E-AF24-9F992F8B4A13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2" name="Triângulo isósceles 381">
                    <a:extLst>
                      <a:ext uri="{FF2B5EF4-FFF2-40B4-BE49-F238E27FC236}">
                        <a16:creationId xmlns="" xmlns:a16="http://schemas.microsoft.com/office/drawing/2014/main" id="{5F9DF9CF-8256-49E9-9439-AF198E6F1BA8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3" name="Triângulo isósceles 382">
                    <a:extLst>
                      <a:ext uri="{FF2B5EF4-FFF2-40B4-BE49-F238E27FC236}">
                        <a16:creationId xmlns="" xmlns:a16="http://schemas.microsoft.com/office/drawing/2014/main" id="{D83FC3EE-7785-4E80-B5DA-2DDADC88F5E1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Triângulo isósceles 383">
                    <a:extLst>
                      <a:ext uri="{FF2B5EF4-FFF2-40B4-BE49-F238E27FC236}">
                        <a16:creationId xmlns="" xmlns:a16="http://schemas.microsoft.com/office/drawing/2014/main" id="{A867A07F-477B-4DC2-BDFA-FB44E96A1FF4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5" name="Triângulo isósceles 384">
                    <a:extLst>
                      <a:ext uri="{FF2B5EF4-FFF2-40B4-BE49-F238E27FC236}">
                        <a16:creationId xmlns="" xmlns:a16="http://schemas.microsoft.com/office/drawing/2014/main" id="{A8B82D78-8D07-496A-BE2E-D7BEB75D73E8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6" name="Triângulo isósceles 385">
                    <a:extLst>
                      <a:ext uri="{FF2B5EF4-FFF2-40B4-BE49-F238E27FC236}">
                        <a16:creationId xmlns="" xmlns:a16="http://schemas.microsoft.com/office/drawing/2014/main" id="{38F0B751-7EDD-4C2B-93A1-3DB2B13BE472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Triângulo isósceles 386">
                    <a:extLst>
                      <a:ext uri="{FF2B5EF4-FFF2-40B4-BE49-F238E27FC236}">
                        <a16:creationId xmlns="" xmlns:a16="http://schemas.microsoft.com/office/drawing/2014/main" id="{F0383DE2-8C78-4303-8F9D-2BC99CA061AE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7" name="Agrupar 15">
                <a:extLst>
                  <a:ext uri="{FF2B5EF4-FFF2-40B4-BE49-F238E27FC236}">
                    <a16:creationId xmlns="" xmlns:a16="http://schemas.microsoft.com/office/drawing/2014/main" id="{D4CBCF90-768B-4212-BAA4-D3E65EF4EECB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352" name="Retângulo 351">
                  <a:extLst>
                    <a:ext uri="{FF2B5EF4-FFF2-40B4-BE49-F238E27FC236}">
                      <a16:creationId xmlns="" xmlns:a16="http://schemas.microsoft.com/office/drawing/2014/main" id="{0864A174-B3AF-49D1-9777-DAD5FFC68A97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53" name="Grupo 271">
                  <a:extLst>
                    <a:ext uri="{FF2B5EF4-FFF2-40B4-BE49-F238E27FC236}">
                      <a16:creationId xmlns="" xmlns:a16="http://schemas.microsoft.com/office/drawing/2014/main" id="{74ADE9F0-5442-44EE-8315-59E6B0DD0F52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5" name="Triângulo isósceles 364">
                    <a:extLst>
                      <a:ext uri="{FF2B5EF4-FFF2-40B4-BE49-F238E27FC236}">
                        <a16:creationId xmlns="" xmlns:a16="http://schemas.microsoft.com/office/drawing/2014/main" id="{5C1367F9-D184-42BC-922B-EC32A143629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="" xmlns:a16="http://schemas.microsoft.com/office/drawing/2014/main" id="{2F658D07-FE54-42B7-BCE3-64B226FD7DC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="" xmlns:a16="http://schemas.microsoft.com/office/drawing/2014/main" id="{6805106D-4D3C-4414-BE57-AF32D675638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>
                    <a:extLst>
                      <a:ext uri="{FF2B5EF4-FFF2-40B4-BE49-F238E27FC236}">
                        <a16:creationId xmlns="" xmlns:a16="http://schemas.microsoft.com/office/drawing/2014/main" id="{0D8E1BE5-4674-4D69-B728-05D5FACB8F88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="" xmlns:a16="http://schemas.microsoft.com/office/drawing/2014/main" id="{6174E7E3-2CBA-411A-9AA3-1F1F298AD65A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="" xmlns:a16="http://schemas.microsoft.com/office/drawing/2014/main" id="{7E75AA6A-00A1-479E-BA4A-55276BCD65DE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="" xmlns:a16="http://schemas.microsoft.com/office/drawing/2014/main" id="{91E9C50D-0566-4E2A-91DB-3BE93AC6C595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Triângulo isósceles 371">
                    <a:extLst>
                      <a:ext uri="{FF2B5EF4-FFF2-40B4-BE49-F238E27FC236}">
                        <a16:creationId xmlns="" xmlns:a16="http://schemas.microsoft.com/office/drawing/2014/main" id="{4D109A08-5253-46C8-B75D-050538FE587E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="" xmlns:a16="http://schemas.microsoft.com/office/drawing/2014/main" id="{7BE4FC93-6858-45AA-8DC4-EF46E68E3C53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="" xmlns:a16="http://schemas.microsoft.com/office/drawing/2014/main" id="{6016613A-1256-461F-8922-18E83BFA7916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54" name="Grupo 272">
                  <a:extLst>
                    <a:ext uri="{FF2B5EF4-FFF2-40B4-BE49-F238E27FC236}">
                      <a16:creationId xmlns="" xmlns:a16="http://schemas.microsoft.com/office/drawing/2014/main" id="{0DE91147-CAB0-4DE5-9419-BEB83181DED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55" name="Triângulo isósceles 354">
                    <a:extLst>
                      <a:ext uri="{FF2B5EF4-FFF2-40B4-BE49-F238E27FC236}">
                        <a16:creationId xmlns="" xmlns:a16="http://schemas.microsoft.com/office/drawing/2014/main" id="{F282E94D-C333-481F-B406-4A5D0464AE28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>
                    <a:extLst>
                      <a:ext uri="{FF2B5EF4-FFF2-40B4-BE49-F238E27FC236}">
                        <a16:creationId xmlns="" xmlns:a16="http://schemas.microsoft.com/office/drawing/2014/main" id="{F7B689DA-B2CD-4262-A8F2-D93F9A1C5E64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="" xmlns:a16="http://schemas.microsoft.com/office/drawing/2014/main" id="{A74CE4B5-5A35-444A-BE4B-405339B1D97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="" xmlns:a16="http://schemas.microsoft.com/office/drawing/2014/main" id="{78F1773D-5E95-4B77-B28D-C9145AC3EE5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="" xmlns:a16="http://schemas.microsoft.com/office/drawing/2014/main" id="{9F4FBBE5-B3CB-4052-B5CA-23B362F1DAD5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Triângulo isósceles 359">
                    <a:extLst>
                      <a:ext uri="{FF2B5EF4-FFF2-40B4-BE49-F238E27FC236}">
                        <a16:creationId xmlns="" xmlns:a16="http://schemas.microsoft.com/office/drawing/2014/main" id="{7F1E7121-0A35-48EE-B90B-89B17171D21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="" xmlns:a16="http://schemas.microsoft.com/office/drawing/2014/main" id="{3EEF6174-D6C3-43E9-BBC1-518AD5F0EEEF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="" xmlns:a16="http://schemas.microsoft.com/office/drawing/2014/main" id="{FC558F78-3C83-4F84-BD5D-9BC25892470C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="" xmlns:a16="http://schemas.microsoft.com/office/drawing/2014/main" id="{37C4DFD5-8B43-457F-9183-7F7CCBBACC1B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>
                    <a:extLst>
                      <a:ext uri="{FF2B5EF4-FFF2-40B4-BE49-F238E27FC236}">
                        <a16:creationId xmlns="" xmlns:a16="http://schemas.microsoft.com/office/drawing/2014/main" id="{FECDAB48-AFF6-4360-B4C7-9CD568C8A24F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38" name="Retângulo de cantos arredondados 256">
                <a:extLst>
                  <a:ext uri="{FF2B5EF4-FFF2-40B4-BE49-F238E27FC236}">
                    <a16:creationId xmlns="" xmlns:a16="http://schemas.microsoft.com/office/drawing/2014/main" id="{C49FB0BC-732D-4457-B341-2215CE56E088}"/>
                  </a:ext>
                </a:extLst>
              </p:cNvPr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="" xmlns:a16="http://schemas.microsoft.com/office/drawing/2014/main" id="{7CB07525-C9FA-49BA-B036-2BAF83FDA2D7}"/>
                  </a:ext>
                </a:extLst>
              </p:cNvPr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Grupo 258">
                <a:extLst>
                  <a:ext uri="{FF2B5EF4-FFF2-40B4-BE49-F238E27FC236}">
                    <a16:creationId xmlns="" xmlns:a16="http://schemas.microsoft.com/office/drawing/2014/main" id="{C4DA1282-3CBA-4F05-8DF7-FA0A89491A23}"/>
                  </a:ext>
                </a:extLst>
              </p:cNvPr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341" name="Grupo 259">
                  <a:extLst>
                    <a:ext uri="{FF2B5EF4-FFF2-40B4-BE49-F238E27FC236}">
                      <a16:creationId xmlns="" xmlns:a16="http://schemas.microsoft.com/office/drawing/2014/main" id="{2F7FB1C2-BBB9-4C64-8389-327AEFCE29D4}"/>
                    </a:ext>
                  </a:extLst>
                </p:cNvPr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43" name="Grupo 261">
                    <a:extLst>
                      <a:ext uri="{FF2B5EF4-FFF2-40B4-BE49-F238E27FC236}">
                        <a16:creationId xmlns="" xmlns:a16="http://schemas.microsoft.com/office/drawing/2014/main" id="{6233BFBB-72A7-47DF-8C9A-DC2B69F44D2E}"/>
                      </a:ext>
                    </a:extLst>
                  </p:cNvPr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49" name="Retângulo de cantos arredondados 18">
                      <a:extLst>
                        <a:ext uri="{FF2B5EF4-FFF2-40B4-BE49-F238E27FC236}">
                          <a16:creationId xmlns="" xmlns:a16="http://schemas.microsoft.com/office/drawing/2014/main" id="{F921CE60-91CB-46E8-919D-C7331C0B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Retângulo de cantos arredondados 18">
                      <a:extLst>
                        <a:ext uri="{FF2B5EF4-FFF2-40B4-BE49-F238E27FC236}">
                          <a16:creationId xmlns="" xmlns:a16="http://schemas.microsoft.com/office/drawing/2014/main" id="{16A07EE1-E98D-438E-84FC-9DB776A4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de cantos arredondados 269">
                      <a:extLst>
                        <a:ext uri="{FF2B5EF4-FFF2-40B4-BE49-F238E27FC236}">
                          <a16:creationId xmlns="" xmlns:a16="http://schemas.microsoft.com/office/drawing/2014/main" id="{F8477439-40B8-467A-9ADA-744CFE41E79E}"/>
                        </a:ext>
                      </a:extLst>
                    </p:cNvPr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4" name="Lua 343">
                    <a:extLst>
                      <a:ext uri="{FF2B5EF4-FFF2-40B4-BE49-F238E27FC236}">
                        <a16:creationId xmlns="" xmlns:a16="http://schemas.microsoft.com/office/drawing/2014/main" id="{C0B3829F-2CE3-4824-B091-891BC321D4CD}"/>
                      </a:ext>
                    </a:extLst>
                  </p:cNvPr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45" name="Lua 344">
                    <a:extLst>
                      <a:ext uri="{FF2B5EF4-FFF2-40B4-BE49-F238E27FC236}">
                        <a16:creationId xmlns="" xmlns:a16="http://schemas.microsoft.com/office/drawing/2014/main" id="{D88D18BF-1D72-4B16-85EF-20AE19F25EE9}"/>
                      </a:ext>
                    </a:extLst>
                  </p:cNvPr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Grupo 264">
                    <a:extLst>
                      <a:ext uri="{FF2B5EF4-FFF2-40B4-BE49-F238E27FC236}">
                        <a16:creationId xmlns="" xmlns:a16="http://schemas.microsoft.com/office/drawing/2014/main" id="{17EBC2C7-6AF3-4A8C-8ED0-33FB8904627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47" name="Retângulo de cantos arredondados 18">
                      <a:extLst>
                        <a:ext uri="{FF2B5EF4-FFF2-40B4-BE49-F238E27FC236}">
                          <a16:creationId xmlns="" xmlns:a16="http://schemas.microsoft.com/office/drawing/2014/main" id="{037B3AFE-EEDC-487E-8426-1161159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Retângulo de cantos arredondados 18">
                      <a:extLst>
                        <a:ext uri="{FF2B5EF4-FFF2-40B4-BE49-F238E27FC236}">
                          <a16:creationId xmlns="" xmlns:a16="http://schemas.microsoft.com/office/drawing/2014/main" id="{E6BEACB8-C51E-4531-9A30-010C18040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2" name="Retângulo de cantos arredondados 260">
                  <a:extLst>
                    <a:ext uri="{FF2B5EF4-FFF2-40B4-BE49-F238E27FC236}">
                      <a16:creationId xmlns="" xmlns:a16="http://schemas.microsoft.com/office/drawing/2014/main" id="{0BC57659-183F-4E11-BCD1-18910EDD4D09}"/>
                    </a:ext>
                  </a:extLst>
                </p:cNvPr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504894" y="1454604"/>
            <a:ext cx="3562899" cy="2910197"/>
            <a:chOff x="913799" y="548680"/>
            <a:chExt cx="5220072" cy="4263786"/>
          </a:xfrm>
        </p:grpSpPr>
        <p:sp>
          <p:nvSpPr>
            <p:cNvPr id="2" name="Retângulo 1"/>
            <p:cNvSpPr/>
            <p:nvPr/>
          </p:nvSpPr>
          <p:spPr>
            <a:xfrm>
              <a:off x="913799" y="548680"/>
              <a:ext cx="5220072" cy="3955523"/>
            </a:xfrm>
            <a:prstGeom prst="rect">
              <a:avLst/>
            </a:prstGeom>
            <a:solidFill>
              <a:srgbClr val="3E2C2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Retângulo 2"/>
            <p:cNvSpPr/>
            <p:nvPr/>
          </p:nvSpPr>
          <p:spPr>
            <a:xfrm>
              <a:off x="1075563" y="715163"/>
              <a:ext cx="4896544" cy="3456695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2199997" y="4504203"/>
              <a:ext cx="2647675" cy="222350"/>
            </a:xfrm>
            <a:prstGeom prst="rect">
              <a:avLst/>
            </a:prstGeom>
            <a:solidFill>
              <a:srgbClr val="251A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1915814" y="4683765"/>
              <a:ext cx="3216042" cy="128701"/>
            </a:xfrm>
            <a:prstGeom prst="rect">
              <a:avLst/>
            </a:prstGeom>
            <a:solidFill>
              <a:srgbClr val="3E2C2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4913361" y="2489687"/>
            <a:ext cx="1800200" cy="2881145"/>
            <a:chOff x="4932040" y="2276872"/>
            <a:chExt cx="1800200" cy="2881145"/>
          </a:xfrm>
          <a:effectLst/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4671011" y="3433073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1763688" y="2127461"/>
            <a:ext cx="865361" cy="1944562"/>
            <a:chOff x="2813727" y="4275360"/>
            <a:chExt cx="865361" cy="1944562"/>
          </a:xfrm>
        </p:grpSpPr>
        <p:grpSp>
          <p:nvGrpSpPr>
            <p:cNvPr id="75" name="Grupo 74"/>
            <p:cNvGrpSpPr/>
            <p:nvPr/>
          </p:nvGrpSpPr>
          <p:grpSpPr>
            <a:xfrm>
              <a:off x="2813727" y="5056337"/>
              <a:ext cx="865361" cy="1163585"/>
              <a:chOff x="2554511" y="5044562"/>
              <a:chExt cx="865361" cy="1163585"/>
            </a:xfrm>
          </p:grpSpPr>
          <p:sp>
            <p:nvSpPr>
              <p:cNvPr id="77" name="Elipse 76"/>
              <p:cNvSpPr/>
              <p:nvPr/>
            </p:nvSpPr>
            <p:spPr>
              <a:xfrm>
                <a:off x="2555776" y="5044562"/>
                <a:ext cx="864096" cy="11635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218"/>
              <p:cNvSpPr/>
              <p:nvPr/>
            </p:nvSpPr>
            <p:spPr>
              <a:xfrm>
                <a:off x="2921686" y="6040201"/>
                <a:ext cx="169724" cy="164002"/>
              </a:xfrm>
              <a:custGeom>
                <a:avLst/>
                <a:gdLst/>
                <a:ahLst/>
                <a:cxnLst/>
                <a:rect l="l" t="t" r="r" b="b"/>
                <a:pathLst>
                  <a:path w="169724" h="164002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69724" y="74920"/>
                    </a:lnTo>
                    <a:cubicBezTo>
                      <a:pt x="179098" y="84293"/>
                      <a:pt x="179098" y="99492"/>
                      <a:pt x="169724" y="108865"/>
                    </a:cubicBezTo>
                    <a:lnTo>
                      <a:pt x="123009" y="155580"/>
                    </a:lnTo>
                    <a:cubicBezTo>
                      <a:pt x="103065" y="161941"/>
                      <a:pt x="82194" y="164002"/>
                      <a:pt x="60966" y="164002"/>
                    </a:cubicBezTo>
                    <a:lnTo>
                      <a:pt x="54222" y="163087"/>
                    </a:ln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Elipse 217"/>
              <p:cNvSpPr/>
              <p:nvPr/>
            </p:nvSpPr>
            <p:spPr>
              <a:xfrm>
                <a:off x="2874683" y="6161926"/>
                <a:ext cx="77597" cy="37624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37624">
                    <a:moveTo>
                      <a:pt x="30031" y="1"/>
                    </a:moveTo>
                    <a:cubicBezTo>
                      <a:pt x="36174" y="0"/>
                      <a:pt x="42317" y="2344"/>
                      <a:pt x="47004" y="7030"/>
                    </a:cubicBezTo>
                    <a:lnTo>
                      <a:pt x="77597" y="37624"/>
                    </a:lnTo>
                    <a:cubicBezTo>
                      <a:pt x="50502" y="37584"/>
                      <a:pt x="24396" y="31434"/>
                      <a:pt x="0" y="20089"/>
                    </a:cubicBezTo>
                    <a:lnTo>
                      <a:pt x="13058" y="7030"/>
                    </a:lnTo>
                    <a:cubicBezTo>
                      <a:pt x="17745" y="2344"/>
                      <a:pt x="23888" y="0"/>
                      <a:pt x="30031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213"/>
              <p:cNvSpPr/>
              <p:nvPr/>
            </p:nvSpPr>
            <p:spPr>
              <a:xfrm>
                <a:off x="3063920" y="6161926"/>
                <a:ext cx="60774" cy="31776"/>
              </a:xfrm>
              <a:custGeom>
                <a:avLst/>
                <a:gdLst/>
                <a:ahLst/>
                <a:cxnLst/>
                <a:rect l="l" t="t" r="r" b="b"/>
                <a:pathLst>
                  <a:path w="60774" h="31776">
                    <a:moveTo>
                      <a:pt x="41718" y="1"/>
                    </a:moveTo>
                    <a:cubicBezTo>
                      <a:pt x="47861" y="0"/>
                      <a:pt x="54004" y="2344"/>
                      <a:pt x="58691" y="7030"/>
                    </a:cubicBezTo>
                    <a:lnTo>
                      <a:pt x="60774" y="9113"/>
                    </a:lnTo>
                    <a:cubicBezTo>
                      <a:pt x="41927" y="20541"/>
                      <a:pt x="21369" y="27756"/>
                      <a:pt x="0" y="31776"/>
                    </a:cubicBezTo>
                    <a:lnTo>
                      <a:pt x="24745" y="7030"/>
                    </a:lnTo>
                    <a:cubicBezTo>
                      <a:pt x="29432" y="2344"/>
                      <a:pt x="35575" y="0"/>
                      <a:pt x="41718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de cantos arredondados 80"/>
              <p:cNvSpPr/>
              <p:nvPr/>
            </p:nvSpPr>
            <p:spPr>
              <a:xfrm rot="2700000">
                <a:off x="2729986" y="557073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2700000">
                <a:off x="2933655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2700000">
                <a:off x="3137324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de cantos arredondados 83"/>
              <p:cNvSpPr/>
              <p:nvPr/>
            </p:nvSpPr>
            <p:spPr>
              <a:xfrm rot="2700000">
                <a:off x="2628152" y="569383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de cantos arredondados 84"/>
              <p:cNvSpPr/>
              <p:nvPr/>
            </p:nvSpPr>
            <p:spPr>
              <a:xfrm rot="2700000">
                <a:off x="2831822" y="5697551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 de cantos arredondados 85"/>
              <p:cNvSpPr/>
              <p:nvPr/>
            </p:nvSpPr>
            <p:spPr>
              <a:xfrm rot="2700000">
                <a:off x="3035492" y="56975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de cantos arredondados 86"/>
              <p:cNvSpPr/>
              <p:nvPr/>
            </p:nvSpPr>
            <p:spPr>
              <a:xfrm rot="2700000">
                <a:off x="3247749" y="569170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de cantos arredondados 87"/>
              <p:cNvSpPr/>
              <p:nvPr/>
            </p:nvSpPr>
            <p:spPr>
              <a:xfrm rot="2700000">
                <a:off x="2729987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de cantos arredondados 88"/>
              <p:cNvSpPr/>
              <p:nvPr/>
            </p:nvSpPr>
            <p:spPr>
              <a:xfrm rot="2700000">
                <a:off x="2933657" y="581511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89"/>
              <p:cNvSpPr/>
              <p:nvPr/>
            </p:nvSpPr>
            <p:spPr>
              <a:xfrm rot="2700000">
                <a:off x="3137652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90"/>
              <p:cNvSpPr/>
              <p:nvPr/>
            </p:nvSpPr>
            <p:spPr>
              <a:xfrm rot="2700000">
                <a:off x="2831822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de cantos arredondados 91"/>
              <p:cNvSpPr/>
              <p:nvPr/>
            </p:nvSpPr>
            <p:spPr>
              <a:xfrm rot="2700000">
                <a:off x="3035489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92"/>
              <p:cNvSpPr/>
              <p:nvPr/>
            </p:nvSpPr>
            <p:spPr>
              <a:xfrm rot="2700000">
                <a:off x="2628151" y="5447476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93"/>
              <p:cNvSpPr/>
              <p:nvPr/>
            </p:nvSpPr>
            <p:spPr>
              <a:xfrm rot="2700000">
                <a:off x="2832705" y="544747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94"/>
              <p:cNvSpPr/>
              <p:nvPr/>
            </p:nvSpPr>
            <p:spPr>
              <a:xfrm rot="2700000">
                <a:off x="3035487" y="5447475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 rot="2700000">
                <a:off x="3239157" y="544747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de cantos arredondados 96"/>
              <p:cNvSpPr/>
              <p:nvPr/>
            </p:nvSpPr>
            <p:spPr>
              <a:xfrm rot="2700000">
                <a:off x="2729986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de cantos arredondados 97"/>
              <p:cNvSpPr/>
              <p:nvPr/>
            </p:nvSpPr>
            <p:spPr>
              <a:xfrm rot="2700000">
                <a:off x="2933651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de cantos arredondados 98"/>
              <p:cNvSpPr/>
              <p:nvPr/>
            </p:nvSpPr>
            <p:spPr>
              <a:xfrm rot="2700000">
                <a:off x="3137321" y="53189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 rot="2700000">
                <a:off x="2830466" y="519774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00"/>
              <p:cNvSpPr/>
              <p:nvPr/>
            </p:nvSpPr>
            <p:spPr>
              <a:xfrm rot="2700000">
                <a:off x="3036374" y="519774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de cantos arredondados 101"/>
              <p:cNvSpPr/>
              <p:nvPr/>
            </p:nvSpPr>
            <p:spPr>
              <a:xfrm rot="2700000">
                <a:off x="2934541" y="50771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95"/>
              <p:cNvSpPr/>
              <p:nvPr/>
            </p:nvSpPr>
            <p:spPr>
              <a:xfrm>
                <a:off x="2734989" y="6038086"/>
                <a:ext cx="157476" cy="143795"/>
              </a:xfrm>
              <a:custGeom>
                <a:avLst/>
                <a:gdLst/>
                <a:ahLst/>
                <a:cxnLst/>
                <a:rect l="l" t="t" r="r" b="b"/>
                <a:pathLst>
                  <a:path w="157476" h="143795">
                    <a:moveTo>
                      <a:pt x="72614" y="1"/>
                    </a:moveTo>
                    <a:cubicBezTo>
                      <a:pt x="78757" y="0"/>
                      <a:pt x="84900" y="2344"/>
                      <a:pt x="89587" y="7030"/>
                    </a:cubicBezTo>
                    <a:lnTo>
                      <a:pt x="157476" y="74920"/>
                    </a:lnTo>
                    <a:cubicBezTo>
                      <a:pt x="166850" y="84293"/>
                      <a:pt x="166850" y="99492"/>
                      <a:pt x="157476" y="108865"/>
                    </a:cubicBezTo>
                    <a:lnTo>
                      <a:pt x="122546" y="143795"/>
                    </a:lnTo>
                    <a:cubicBezTo>
                      <a:pt x="77189" y="127505"/>
                      <a:pt x="35982" y="99350"/>
                      <a:pt x="0" y="62671"/>
                    </a:cubicBezTo>
                    <a:lnTo>
                      <a:pt x="55641" y="7030"/>
                    </a:lnTo>
                    <a:cubicBezTo>
                      <a:pt x="60328" y="2344"/>
                      <a:pt x="66471" y="0"/>
                      <a:pt x="72614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lipse 196"/>
              <p:cNvSpPr/>
              <p:nvPr/>
            </p:nvSpPr>
            <p:spPr>
              <a:xfrm>
                <a:off x="2640837" y="5920205"/>
                <a:ext cx="149793" cy="172107"/>
              </a:xfrm>
              <a:custGeom>
                <a:avLst/>
                <a:gdLst/>
                <a:ahLst/>
                <a:cxnLst/>
                <a:rect l="l" t="t" r="r" b="b"/>
                <a:pathLst>
                  <a:path w="149793" h="172107">
                    <a:moveTo>
                      <a:pt x="64931" y="0"/>
                    </a:moveTo>
                    <a:cubicBezTo>
                      <a:pt x="71074" y="0"/>
                      <a:pt x="77217" y="2344"/>
                      <a:pt x="81904" y="7030"/>
                    </a:cubicBezTo>
                    <a:lnTo>
                      <a:pt x="149793" y="74920"/>
                    </a:lnTo>
                    <a:cubicBezTo>
                      <a:pt x="159167" y="84293"/>
                      <a:pt x="159167" y="99492"/>
                      <a:pt x="149793" y="108865"/>
                    </a:cubicBezTo>
                    <a:lnTo>
                      <a:pt x="86552" y="172107"/>
                    </a:lnTo>
                    <a:cubicBezTo>
                      <a:pt x="52371" y="139941"/>
                      <a:pt x="23191" y="100289"/>
                      <a:pt x="0" y="54989"/>
                    </a:cubicBezTo>
                    <a:lnTo>
                      <a:pt x="47958" y="7030"/>
                    </a:lnTo>
                    <a:cubicBezTo>
                      <a:pt x="52645" y="2344"/>
                      <a:pt x="58788" y="0"/>
                      <a:pt x="6493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97"/>
              <p:cNvSpPr/>
              <p:nvPr/>
            </p:nvSpPr>
            <p:spPr>
              <a:xfrm>
                <a:off x="2577737" y="5793115"/>
                <a:ext cx="111059" cy="166419"/>
              </a:xfrm>
              <a:custGeom>
                <a:avLst/>
                <a:gdLst/>
                <a:ahLst/>
                <a:cxnLst/>
                <a:rect l="l" t="t" r="r" b="b"/>
                <a:pathLst>
                  <a:path w="111059" h="166419">
                    <a:moveTo>
                      <a:pt x="26197" y="0"/>
                    </a:moveTo>
                    <a:cubicBezTo>
                      <a:pt x="32340" y="0"/>
                      <a:pt x="38483" y="2344"/>
                      <a:pt x="43170" y="7030"/>
                    </a:cubicBezTo>
                    <a:lnTo>
                      <a:pt x="111059" y="74920"/>
                    </a:lnTo>
                    <a:cubicBezTo>
                      <a:pt x="120433" y="84293"/>
                      <a:pt x="120433" y="99492"/>
                      <a:pt x="111059" y="108865"/>
                    </a:cubicBezTo>
                    <a:lnTo>
                      <a:pt x="53505" y="166419"/>
                    </a:lnTo>
                    <a:cubicBezTo>
                      <a:pt x="29681" y="120970"/>
                      <a:pt x="10980" y="70585"/>
                      <a:pt x="0" y="16255"/>
                    </a:cubicBezTo>
                    <a:lnTo>
                      <a:pt x="9224" y="7030"/>
                    </a:lnTo>
                    <a:cubicBezTo>
                      <a:pt x="13911" y="2344"/>
                      <a:pt x="20054" y="0"/>
                      <a:pt x="26197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lipse 198"/>
              <p:cNvSpPr/>
              <p:nvPr/>
            </p:nvSpPr>
            <p:spPr>
              <a:xfrm>
                <a:off x="2561378" y="5721178"/>
                <a:ext cx="25582" cy="72394"/>
              </a:xfrm>
              <a:custGeom>
                <a:avLst/>
                <a:gdLst/>
                <a:ahLst/>
                <a:cxnLst/>
                <a:rect l="l" t="t" r="r" b="b"/>
                <a:pathLst>
                  <a:path w="25582" h="72394">
                    <a:moveTo>
                      <a:pt x="0" y="0"/>
                    </a:moveTo>
                    <a:lnTo>
                      <a:pt x="25582" y="25583"/>
                    </a:lnTo>
                    <a:cubicBezTo>
                      <a:pt x="34956" y="34956"/>
                      <a:pt x="34956" y="50155"/>
                      <a:pt x="25582" y="59528"/>
                    </a:cubicBezTo>
                    <a:lnTo>
                      <a:pt x="12716" y="72394"/>
                    </a:lnTo>
                    <a:cubicBezTo>
                      <a:pt x="5495" y="49212"/>
                      <a:pt x="1414" y="24955"/>
                      <a:pt x="0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99"/>
              <p:cNvSpPr/>
              <p:nvPr/>
            </p:nvSpPr>
            <p:spPr>
              <a:xfrm>
                <a:off x="2554511" y="5548735"/>
                <a:ext cx="134285" cy="176754"/>
              </a:xfrm>
              <a:custGeom>
                <a:avLst/>
                <a:gdLst/>
                <a:ahLst/>
                <a:cxnLst/>
                <a:rect l="l" t="t" r="r" b="b"/>
                <a:pathLst>
                  <a:path w="134285" h="176754">
                    <a:moveTo>
                      <a:pt x="49423" y="0"/>
                    </a:moveTo>
                    <a:cubicBezTo>
                      <a:pt x="55566" y="0"/>
                      <a:pt x="61709" y="2344"/>
                      <a:pt x="66396" y="7030"/>
                    </a:cubicBezTo>
                    <a:lnTo>
                      <a:pt x="134285" y="74920"/>
                    </a:lnTo>
                    <a:cubicBezTo>
                      <a:pt x="143659" y="84293"/>
                      <a:pt x="143659" y="99492"/>
                      <a:pt x="134285" y="108865"/>
                    </a:cubicBezTo>
                    <a:lnTo>
                      <a:pt x="66396" y="176754"/>
                    </a:lnTo>
                    <a:cubicBezTo>
                      <a:pt x="57022" y="186128"/>
                      <a:pt x="41824" y="186128"/>
                      <a:pt x="32450" y="176754"/>
                    </a:cubicBezTo>
                    <a:lnTo>
                      <a:pt x="5146" y="149450"/>
                    </a:lnTo>
                    <a:cubicBezTo>
                      <a:pt x="1019" y="127033"/>
                      <a:pt x="0" y="104031"/>
                      <a:pt x="0" y="80708"/>
                    </a:cubicBezTo>
                    <a:lnTo>
                      <a:pt x="3336" y="36144"/>
                    </a:lnTo>
                    <a:lnTo>
                      <a:pt x="32450" y="7030"/>
                    </a:lnTo>
                    <a:cubicBezTo>
                      <a:pt x="37137" y="2344"/>
                      <a:pt x="43280" y="0"/>
                      <a:pt x="49423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200"/>
              <p:cNvSpPr/>
              <p:nvPr/>
            </p:nvSpPr>
            <p:spPr>
              <a:xfrm>
                <a:off x="2559722" y="5481951"/>
                <a:ext cx="27239" cy="77885"/>
              </a:xfrm>
              <a:custGeom>
                <a:avLst/>
                <a:gdLst/>
                <a:ahLst/>
                <a:cxnLst/>
                <a:rect l="l" t="t" r="r" b="b"/>
                <a:pathLst>
                  <a:path w="27239" h="77885">
                    <a:moveTo>
                      <a:pt x="10538" y="0"/>
                    </a:moveTo>
                    <a:lnTo>
                      <a:pt x="27239" y="16701"/>
                    </a:lnTo>
                    <a:cubicBezTo>
                      <a:pt x="36613" y="26074"/>
                      <a:pt x="36613" y="41273"/>
                      <a:pt x="27239" y="50646"/>
                    </a:cubicBezTo>
                    <a:lnTo>
                      <a:pt x="0" y="77885"/>
                    </a:lnTo>
                    <a:cubicBezTo>
                      <a:pt x="228" y="51095"/>
                      <a:pt x="3923" y="25046"/>
                      <a:pt x="10538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201"/>
              <p:cNvSpPr/>
              <p:nvPr/>
            </p:nvSpPr>
            <p:spPr>
              <a:xfrm>
                <a:off x="2574995" y="5309061"/>
                <a:ext cx="113800" cy="164309"/>
              </a:xfrm>
              <a:custGeom>
                <a:avLst/>
                <a:gdLst/>
                <a:ahLst/>
                <a:cxnLst/>
                <a:rect l="l" t="t" r="r" b="b"/>
                <a:pathLst>
                  <a:path w="113800" h="164309">
                    <a:moveTo>
                      <a:pt x="51326" y="0"/>
                    </a:moveTo>
                    <a:lnTo>
                      <a:pt x="113800" y="62475"/>
                    </a:lnTo>
                    <a:cubicBezTo>
                      <a:pt x="123174" y="71848"/>
                      <a:pt x="123174" y="87047"/>
                      <a:pt x="113800" y="96420"/>
                    </a:cubicBezTo>
                    <a:lnTo>
                      <a:pt x="45911" y="164309"/>
                    </a:lnTo>
                    <a:cubicBezTo>
                      <a:pt x="36537" y="173683"/>
                      <a:pt x="21339" y="173683"/>
                      <a:pt x="11965" y="164309"/>
                    </a:cubicBezTo>
                    <a:lnTo>
                      <a:pt x="0" y="152344"/>
                    </a:lnTo>
                    <a:cubicBezTo>
                      <a:pt x="10139" y="97385"/>
                      <a:pt x="28140" y="46269"/>
                      <a:pt x="51326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202"/>
              <p:cNvSpPr/>
              <p:nvPr/>
            </p:nvSpPr>
            <p:spPr>
              <a:xfrm>
                <a:off x="2633252" y="5179419"/>
                <a:ext cx="158263" cy="173080"/>
              </a:xfrm>
              <a:custGeom>
                <a:avLst/>
                <a:gdLst/>
                <a:ahLst/>
                <a:cxnLst/>
                <a:rect l="l" t="t" r="r" b="b"/>
                <a:pathLst>
                  <a:path w="158263" h="173080">
                    <a:moveTo>
                      <a:pt x="82493" y="92"/>
                    </a:moveTo>
                    <a:cubicBezTo>
                      <a:pt x="85827" y="-410"/>
                      <a:pt x="88250" y="1232"/>
                      <a:pt x="90374" y="3356"/>
                    </a:cubicBezTo>
                    <a:lnTo>
                      <a:pt x="158263" y="71246"/>
                    </a:lnTo>
                    <a:cubicBezTo>
                      <a:pt x="167637" y="80619"/>
                      <a:pt x="167637" y="95818"/>
                      <a:pt x="158263" y="105191"/>
                    </a:cubicBezTo>
                    <a:lnTo>
                      <a:pt x="90374" y="173080"/>
                    </a:lnTo>
                    <a:cubicBezTo>
                      <a:pt x="81000" y="182454"/>
                      <a:pt x="65802" y="182454"/>
                      <a:pt x="56428" y="173080"/>
                    </a:cubicBezTo>
                    <a:lnTo>
                      <a:pt x="0" y="116652"/>
                    </a:lnTo>
                    <a:cubicBezTo>
                      <a:pt x="22350" y="72165"/>
                      <a:pt x="49787" y="32514"/>
                      <a:pt x="82493" y="92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Elipse 203"/>
              <p:cNvSpPr/>
              <p:nvPr/>
            </p:nvSpPr>
            <p:spPr>
              <a:xfrm>
                <a:off x="2726815" y="5082093"/>
                <a:ext cx="166533" cy="149816"/>
              </a:xfrm>
              <a:custGeom>
                <a:avLst/>
                <a:gdLst/>
                <a:ahLst/>
                <a:cxnLst/>
                <a:rect l="l" t="t" r="r" b="b"/>
                <a:pathLst>
                  <a:path w="166533" h="149816">
                    <a:moveTo>
                      <a:pt x="118551" y="0"/>
                    </a:moveTo>
                    <a:lnTo>
                      <a:pt x="166533" y="47982"/>
                    </a:lnTo>
                    <a:cubicBezTo>
                      <a:pt x="175907" y="57355"/>
                      <a:pt x="175907" y="72554"/>
                      <a:pt x="166533" y="81927"/>
                    </a:cubicBezTo>
                    <a:lnTo>
                      <a:pt x="98644" y="149816"/>
                    </a:lnTo>
                    <a:cubicBezTo>
                      <a:pt x="89270" y="159190"/>
                      <a:pt x="74072" y="159190"/>
                      <a:pt x="64698" y="149816"/>
                    </a:cubicBezTo>
                    <a:lnTo>
                      <a:pt x="0" y="85119"/>
                    </a:lnTo>
                    <a:cubicBezTo>
                      <a:pt x="34330" y="47272"/>
                      <a:pt x="74369" y="18064"/>
                      <a:pt x="11855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Elipse 204"/>
              <p:cNvSpPr/>
              <p:nvPr/>
            </p:nvSpPr>
            <p:spPr>
              <a:xfrm>
                <a:off x="2867481" y="5048937"/>
                <a:ext cx="109595" cy="49780"/>
              </a:xfrm>
              <a:custGeom>
                <a:avLst/>
                <a:gdLst/>
                <a:ahLst/>
                <a:cxnLst/>
                <a:rect l="l" t="t" r="r" b="b"/>
                <a:pathLst>
                  <a:path w="109595" h="49780">
                    <a:moveTo>
                      <a:pt x="109595" y="1"/>
                    </a:moveTo>
                    <a:lnTo>
                      <a:pt x="59815" y="49780"/>
                    </a:lnTo>
                    <a:cubicBezTo>
                      <a:pt x="50441" y="59154"/>
                      <a:pt x="35243" y="59154"/>
                      <a:pt x="25869" y="49780"/>
                    </a:cubicBezTo>
                    <a:lnTo>
                      <a:pt x="0" y="23911"/>
                    </a:lnTo>
                    <a:cubicBezTo>
                      <a:pt x="34246" y="7780"/>
                      <a:pt x="71291" y="-35"/>
                      <a:pt x="109595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Elipse 205"/>
              <p:cNvSpPr/>
              <p:nvPr/>
            </p:nvSpPr>
            <p:spPr>
              <a:xfrm>
                <a:off x="3050552" y="5056337"/>
                <a:ext cx="94072" cy="46467"/>
              </a:xfrm>
              <a:custGeom>
                <a:avLst/>
                <a:gdLst/>
                <a:ahLst/>
                <a:cxnLst/>
                <a:rect l="l" t="t" r="r" b="b"/>
                <a:pathLst>
                  <a:path w="94072" h="46467">
                    <a:moveTo>
                      <a:pt x="0" y="0"/>
                    </a:moveTo>
                    <a:cubicBezTo>
                      <a:pt x="33189" y="4335"/>
                      <a:pt x="64722" y="15873"/>
                      <a:pt x="94072" y="32809"/>
                    </a:cubicBezTo>
                    <a:lnTo>
                      <a:pt x="80413" y="46467"/>
                    </a:lnTo>
                    <a:cubicBezTo>
                      <a:pt x="71039" y="55841"/>
                      <a:pt x="55841" y="55841"/>
                      <a:pt x="46467" y="4646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Elipse 206"/>
              <p:cNvSpPr/>
              <p:nvPr/>
            </p:nvSpPr>
            <p:spPr>
              <a:xfrm>
                <a:off x="3130406" y="5098598"/>
                <a:ext cx="139882" cy="133311"/>
              </a:xfrm>
              <a:custGeom>
                <a:avLst/>
                <a:gdLst/>
                <a:ahLst/>
                <a:cxnLst/>
                <a:rect l="l" t="t" r="r" b="b"/>
                <a:pathLst>
                  <a:path w="139882" h="133311">
                    <a:moveTo>
                      <a:pt x="31477" y="0"/>
                    </a:moveTo>
                    <a:cubicBezTo>
                      <a:pt x="72044" y="23310"/>
                      <a:pt x="108921" y="55380"/>
                      <a:pt x="139882" y="95264"/>
                    </a:cubicBezTo>
                    <a:lnTo>
                      <a:pt x="101835" y="133311"/>
                    </a:lnTo>
                    <a:cubicBezTo>
                      <a:pt x="92461" y="142685"/>
                      <a:pt x="77263" y="142685"/>
                      <a:pt x="67889" y="133311"/>
                    </a:cubicBezTo>
                    <a:lnTo>
                      <a:pt x="0" y="65422"/>
                    </a:lnTo>
                    <a:cubicBezTo>
                      <a:pt x="-9373" y="56049"/>
                      <a:pt x="-9373" y="40850"/>
                      <a:pt x="0" y="3147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207"/>
              <p:cNvSpPr/>
              <p:nvPr/>
            </p:nvSpPr>
            <p:spPr>
              <a:xfrm>
                <a:off x="3231909" y="5203558"/>
                <a:ext cx="123616" cy="148941"/>
              </a:xfrm>
              <a:custGeom>
                <a:avLst/>
                <a:gdLst/>
                <a:ahLst/>
                <a:cxnLst/>
                <a:rect l="l" t="t" r="r" b="b"/>
                <a:pathLst>
                  <a:path w="123616" h="148941">
                    <a:moveTo>
                      <a:pt x="47107" y="0"/>
                    </a:moveTo>
                    <a:cubicBezTo>
                      <a:pt x="78121" y="36343"/>
                      <a:pt x="104064" y="79222"/>
                      <a:pt x="123616" y="127160"/>
                    </a:cubicBezTo>
                    <a:lnTo>
                      <a:pt x="101835" y="148941"/>
                    </a:lnTo>
                    <a:cubicBezTo>
                      <a:pt x="92461" y="158315"/>
                      <a:pt x="77263" y="158315"/>
                      <a:pt x="67889" y="148941"/>
                    </a:cubicBezTo>
                    <a:lnTo>
                      <a:pt x="0" y="81052"/>
                    </a:lnTo>
                    <a:cubicBezTo>
                      <a:pt x="-9373" y="71679"/>
                      <a:pt x="-9373" y="56480"/>
                      <a:pt x="0" y="4710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208"/>
              <p:cNvSpPr/>
              <p:nvPr/>
            </p:nvSpPr>
            <p:spPr>
              <a:xfrm>
                <a:off x="3333745" y="5344286"/>
                <a:ext cx="66908" cy="128102"/>
              </a:xfrm>
              <a:custGeom>
                <a:avLst/>
                <a:gdLst/>
                <a:ahLst/>
                <a:cxnLst/>
                <a:rect l="l" t="t" r="r" b="b"/>
                <a:pathLst>
                  <a:path w="66908" h="128102">
                    <a:moveTo>
                      <a:pt x="27249" y="0"/>
                    </a:moveTo>
                    <a:cubicBezTo>
                      <a:pt x="46003" y="39312"/>
                      <a:pt x="59413" y="82386"/>
                      <a:pt x="66908" y="128102"/>
                    </a:cubicBezTo>
                    <a:lnTo>
                      <a:pt x="0" y="61194"/>
                    </a:lnTo>
                    <a:cubicBezTo>
                      <a:pt x="-9373" y="51821"/>
                      <a:pt x="-9373" y="36622"/>
                      <a:pt x="0" y="27249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Elipse 209"/>
              <p:cNvSpPr/>
              <p:nvPr/>
            </p:nvSpPr>
            <p:spPr>
              <a:xfrm>
                <a:off x="3333748" y="5551162"/>
                <a:ext cx="84858" cy="178347"/>
              </a:xfrm>
              <a:custGeom>
                <a:avLst/>
                <a:gdLst/>
                <a:ahLst/>
                <a:cxnLst/>
                <a:rect l="l" t="t" r="r" b="b"/>
                <a:pathLst>
                  <a:path w="84858" h="178347">
                    <a:moveTo>
                      <a:pt x="78998" y="0"/>
                    </a:moveTo>
                    <a:cubicBezTo>
                      <a:pt x="83531" y="25470"/>
                      <a:pt x="84858" y="51667"/>
                      <a:pt x="84858" y="78281"/>
                    </a:cubicBezTo>
                    <a:lnTo>
                      <a:pt x="77374" y="178254"/>
                    </a:lnTo>
                    <a:cubicBezTo>
                      <a:pt x="73526" y="178797"/>
                      <a:pt x="70484" y="176920"/>
                      <a:pt x="67889" y="174325"/>
                    </a:cubicBezTo>
                    <a:lnTo>
                      <a:pt x="0" y="106436"/>
                    </a:lnTo>
                    <a:cubicBezTo>
                      <a:pt x="-9373" y="97063"/>
                      <a:pt x="-9373" y="81864"/>
                      <a:pt x="0" y="72491"/>
                    </a:cubicBezTo>
                    <a:lnTo>
                      <a:pt x="67889" y="4601"/>
                    </a:ln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Elipse 210"/>
              <p:cNvSpPr/>
              <p:nvPr/>
            </p:nvSpPr>
            <p:spPr>
              <a:xfrm>
                <a:off x="3334077" y="5805939"/>
                <a:ext cx="62095" cy="118852"/>
              </a:xfrm>
              <a:custGeom>
                <a:avLst/>
                <a:gdLst/>
                <a:ahLst/>
                <a:cxnLst/>
                <a:rect l="l" t="t" r="r" b="b"/>
                <a:pathLst>
                  <a:path w="62095" h="118852">
                    <a:moveTo>
                      <a:pt x="62095" y="0"/>
                    </a:moveTo>
                    <a:cubicBezTo>
                      <a:pt x="54234" y="42459"/>
                      <a:pt x="40852" y="82357"/>
                      <a:pt x="22811" y="118852"/>
                    </a:cubicBezTo>
                    <a:lnTo>
                      <a:pt x="0" y="96041"/>
                    </a:lnTo>
                    <a:cubicBezTo>
                      <a:pt x="-9373" y="86668"/>
                      <a:pt x="-9373" y="71469"/>
                      <a:pt x="0" y="62096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lipse 211"/>
              <p:cNvSpPr/>
              <p:nvPr/>
            </p:nvSpPr>
            <p:spPr>
              <a:xfrm>
                <a:off x="3231913" y="5920205"/>
                <a:ext cx="117625" cy="146094"/>
              </a:xfrm>
              <a:custGeom>
                <a:avLst/>
                <a:gdLst/>
                <a:ahLst/>
                <a:cxnLst/>
                <a:rect l="l" t="t" r="r" b="b"/>
                <a:pathLst>
                  <a:path w="117625" h="146094">
                    <a:moveTo>
                      <a:pt x="84862" y="0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17625" y="22820"/>
                    </a:lnTo>
                    <a:cubicBezTo>
                      <a:pt x="96346" y="69539"/>
                      <a:pt x="69504" y="111371"/>
                      <a:pt x="37229" y="14609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Elipse 212"/>
              <p:cNvSpPr/>
              <p:nvPr/>
            </p:nvSpPr>
            <p:spPr>
              <a:xfrm>
                <a:off x="3130077" y="6038088"/>
                <a:ext cx="131462" cy="129224"/>
              </a:xfrm>
              <a:custGeom>
                <a:avLst/>
                <a:gdLst/>
                <a:ahLst/>
                <a:cxnLst/>
                <a:rect l="l" t="t" r="r" b="b"/>
                <a:pathLst>
                  <a:path w="131462" h="129224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31462" y="36658"/>
                    </a:lnTo>
                    <a:cubicBezTo>
                      <a:pt x="99603" y="75943"/>
                      <a:pt x="61699" y="106957"/>
                      <a:pt x="20358" y="12922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6" name="Forma livre 75"/>
            <p:cNvSpPr/>
            <p:nvPr/>
          </p:nvSpPr>
          <p:spPr>
            <a:xfrm>
              <a:off x="2873910" y="4275360"/>
              <a:ext cx="756313" cy="850963"/>
            </a:xfrm>
            <a:custGeom>
              <a:avLst/>
              <a:gdLst>
                <a:gd name="connsiteX0" fmla="*/ 194328 w 756313"/>
                <a:gd name="connsiteY0" fmla="*/ 801509 h 850963"/>
                <a:gd name="connsiteX1" fmla="*/ 155492 w 756313"/>
                <a:gd name="connsiteY1" fmla="*/ 656759 h 850963"/>
                <a:gd name="connsiteX2" fmla="*/ 130779 w 756313"/>
                <a:gd name="connsiteY2" fmla="*/ 593210 h 850963"/>
                <a:gd name="connsiteX3" fmla="*/ 77821 w 756313"/>
                <a:gd name="connsiteY3" fmla="*/ 512008 h 850963"/>
                <a:gd name="connsiteX4" fmla="*/ 150 w 756313"/>
                <a:gd name="connsiteY4" fmla="*/ 444929 h 850963"/>
                <a:gd name="connsiteX5" fmla="*/ 99004 w 756313"/>
                <a:gd name="connsiteY5" fmla="*/ 469642 h 850963"/>
                <a:gd name="connsiteX6" fmla="*/ 166084 w 756313"/>
                <a:gd name="connsiteY6" fmla="*/ 533191 h 850963"/>
                <a:gd name="connsiteX7" fmla="*/ 141370 w 756313"/>
                <a:gd name="connsiteY7" fmla="*/ 399032 h 850963"/>
                <a:gd name="connsiteX8" fmla="*/ 95474 w 756313"/>
                <a:gd name="connsiteY8" fmla="*/ 314300 h 850963"/>
                <a:gd name="connsiteX9" fmla="*/ 38986 w 756313"/>
                <a:gd name="connsiteY9" fmla="*/ 229568 h 850963"/>
                <a:gd name="connsiteX10" fmla="*/ 144901 w 756313"/>
                <a:gd name="connsiteY10" fmla="*/ 271934 h 850963"/>
                <a:gd name="connsiteX11" fmla="*/ 215511 w 756313"/>
                <a:gd name="connsiteY11" fmla="*/ 363727 h 850963"/>
                <a:gd name="connsiteX12" fmla="*/ 197858 w 756313"/>
                <a:gd name="connsiteY12" fmla="*/ 180141 h 850963"/>
                <a:gd name="connsiteX13" fmla="*/ 166084 w 756313"/>
                <a:gd name="connsiteY13" fmla="*/ 91878 h 850963"/>
                <a:gd name="connsiteX14" fmla="*/ 247285 w 756313"/>
                <a:gd name="connsiteY14" fmla="*/ 148366 h 850963"/>
                <a:gd name="connsiteX15" fmla="*/ 293182 w 756313"/>
                <a:gd name="connsiteY15" fmla="*/ 236629 h 850963"/>
                <a:gd name="connsiteX16" fmla="*/ 300243 w 756313"/>
                <a:gd name="connsiteY16" fmla="*/ 176610 h 850963"/>
                <a:gd name="connsiteX17" fmla="*/ 328487 w 756313"/>
                <a:gd name="connsiteY17" fmla="*/ 74226 h 850963"/>
                <a:gd name="connsiteX18" fmla="*/ 384975 w 756313"/>
                <a:gd name="connsiteY18" fmla="*/ 85 h 850963"/>
                <a:gd name="connsiteX19" fmla="*/ 430871 w 756313"/>
                <a:gd name="connsiteY19" fmla="*/ 88348 h 850963"/>
                <a:gd name="connsiteX20" fmla="*/ 452054 w 756313"/>
                <a:gd name="connsiteY20" fmla="*/ 141305 h 850963"/>
                <a:gd name="connsiteX21" fmla="*/ 469707 w 756313"/>
                <a:gd name="connsiteY21" fmla="*/ 243690 h 850963"/>
                <a:gd name="connsiteX22" fmla="*/ 508542 w 756313"/>
                <a:gd name="connsiteY22" fmla="*/ 155427 h 850963"/>
                <a:gd name="connsiteX23" fmla="*/ 593274 w 756313"/>
                <a:gd name="connsiteY23" fmla="*/ 95409 h 850963"/>
                <a:gd name="connsiteX24" fmla="*/ 572091 w 756313"/>
                <a:gd name="connsiteY24" fmla="*/ 176610 h 850963"/>
                <a:gd name="connsiteX25" fmla="*/ 547378 w 756313"/>
                <a:gd name="connsiteY25" fmla="*/ 317831 h 850963"/>
                <a:gd name="connsiteX26" fmla="*/ 543847 w 756313"/>
                <a:gd name="connsiteY26" fmla="*/ 360197 h 850963"/>
                <a:gd name="connsiteX27" fmla="*/ 610927 w 756313"/>
                <a:gd name="connsiteY27" fmla="*/ 264873 h 850963"/>
                <a:gd name="connsiteX28" fmla="*/ 727434 w 756313"/>
                <a:gd name="connsiteY28" fmla="*/ 229568 h 850963"/>
                <a:gd name="connsiteX29" fmla="*/ 663884 w 756313"/>
                <a:gd name="connsiteY29" fmla="*/ 314300 h 850963"/>
                <a:gd name="connsiteX30" fmla="*/ 610927 w 756313"/>
                <a:gd name="connsiteY30" fmla="*/ 423746 h 850963"/>
                <a:gd name="connsiteX31" fmla="*/ 596805 w 756313"/>
                <a:gd name="connsiteY31" fmla="*/ 526130 h 850963"/>
                <a:gd name="connsiteX32" fmla="*/ 660354 w 756313"/>
                <a:gd name="connsiteY32" fmla="*/ 466112 h 850963"/>
                <a:gd name="connsiteX33" fmla="*/ 755678 w 756313"/>
                <a:gd name="connsiteY33" fmla="*/ 441398 h 850963"/>
                <a:gd name="connsiteX34" fmla="*/ 699190 w 756313"/>
                <a:gd name="connsiteY34" fmla="*/ 508478 h 850963"/>
                <a:gd name="connsiteX35" fmla="*/ 646232 w 756313"/>
                <a:gd name="connsiteY35" fmla="*/ 568496 h 850963"/>
                <a:gd name="connsiteX36" fmla="*/ 603866 w 756313"/>
                <a:gd name="connsiteY36" fmla="*/ 660289 h 850963"/>
                <a:gd name="connsiteX37" fmla="*/ 579152 w 756313"/>
                <a:gd name="connsiteY37" fmla="*/ 762674 h 850963"/>
                <a:gd name="connsiteX38" fmla="*/ 565030 w 756313"/>
                <a:gd name="connsiteY38" fmla="*/ 812101 h 850963"/>
                <a:gd name="connsiteX39" fmla="*/ 529725 w 756313"/>
                <a:gd name="connsiteY39" fmla="*/ 847406 h 850963"/>
                <a:gd name="connsiteX40" fmla="*/ 490890 w 756313"/>
                <a:gd name="connsiteY40" fmla="*/ 822692 h 850963"/>
                <a:gd name="connsiteX41" fmla="*/ 455585 w 756313"/>
                <a:gd name="connsiteY41" fmla="*/ 805040 h 850963"/>
                <a:gd name="connsiteX42" fmla="*/ 406158 w 756313"/>
                <a:gd name="connsiteY42" fmla="*/ 833284 h 850963"/>
                <a:gd name="connsiteX43" fmla="*/ 360261 w 756313"/>
                <a:gd name="connsiteY43" fmla="*/ 847406 h 850963"/>
                <a:gd name="connsiteX44" fmla="*/ 332017 w 756313"/>
                <a:gd name="connsiteY44" fmla="*/ 815631 h 850963"/>
                <a:gd name="connsiteX45" fmla="*/ 289651 w 756313"/>
                <a:gd name="connsiteY45" fmla="*/ 808570 h 850963"/>
                <a:gd name="connsiteX46" fmla="*/ 243755 w 756313"/>
                <a:gd name="connsiteY46" fmla="*/ 850936 h 850963"/>
                <a:gd name="connsiteX47" fmla="*/ 194328 w 756313"/>
                <a:gd name="connsiteY47" fmla="*/ 801509 h 85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6313" h="850963">
                  <a:moveTo>
                    <a:pt x="194328" y="801509"/>
                  </a:moveTo>
                  <a:cubicBezTo>
                    <a:pt x="179618" y="769146"/>
                    <a:pt x="166083" y="691475"/>
                    <a:pt x="155492" y="656759"/>
                  </a:cubicBezTo>
                  <a:cubicBezTo>
                    <a:pt x="144900" y="622042"/>
                    <a:pt x="143724" y="617335"/>
                    <a:pt x="130779" y="593210"/>
                  </a:cubicBezTo>
                  <a:cubicBezTo>
                    <a:pt x="117834" y="569085"/>
                    <a:pt x="99592" y="536721"/>
                    <a:pt x="77821" y="512008"/>
                  </a:cubicBezTo>
                  <a:cubicBezTo>
                    <a:pt x="56050" y="487295"/>
                    <a:pt x="-3381" y="451990"/>
                    <a:pt x="150" y="444929"/>
                  </a:cubicBezTo>
                  <a:cubicBezTo>
                    <a:pt x="3680" y="437868"/>
                    <a:pt x="71348" y="454932"/>
                    <a:pt x="99004" y="469642"/>
                  </a:cubicBezTo>
                  <a:cubicBezTo>
                    <a:pt x="126660" y="484352"/>
                    <a:pt x="159023" y="544959"/>
                    <a:pt x="166084" y="533191"/>
                  </a:cubicBezTo>
                  <a:cubicBezTo>
                    <a:pt x="173145" y="521423"/>
                    <a:pt x="153138" y="435514"/>
                    <a:pt x="141370" y="399032"/>
                  </a:cubicBezTo>
                  <a:cubicBezTo>
                    <a:pt x="129602" y="362550"/>
                    <a:pt x="112538" y="342544"/>
                    <a:pt x="95474" y="314300"/>
                  </a:cubicBezTo>
                  <a:cubicBezTo>
                    <a:pt x="78410" y="286056"/>
                    <a:pt x="30748" y="236629"/>
                    <a:pt x="38986" y="229568"/>
                  </a:cubicBezTo>
                  <a:cubicBezTo>
                    <a:pt x="47224" y="222507"/>
                    <a:pt x="115480" y="249574"/>
                    <a:pt x="144901" y="271934"/>
                  </a:cubicBezTo>
                  <a:cubicBezTo>
                    <a:pt x="174322" y="294294"/>
                    <a:pt x="206685" y="379026"/>
                    <a:pt x="215511" y="363727"/>
                  </a:cubicBezTo>
                  <a:cubicBezTo>
                    <a:pt x="224337" y="348428"/>
                    <a:pt x="206096" y="225449"/>
                    <a:pt x="197858" y="180141"/>
                  </a:cubicBezTo>
                  <a:cubicBezTo>
                    <a:pt x="189620" y="134833"/>
                    <a:pt x="157846" y="97174"/>
                    <a:pt x="166084" y="91878"/>
                  </a:cubicBezTo>
                  <a:cubicBezTo>
                    <a:pt x="174322" y="86582"/>
                    <a:pt x="226102" y="124241"/>
                    <a:pt x="247285" y="148366"/>
                  </a:cubicBezTo>
                  <a:cubicBezTo>
                    <a:pt x="268468" y="172491"/>
                    <a:pt x="284356" y="231922"/>
                    <a:pt x="293182" y="236629"/>
                  </a:cubicBezTo>
                  <a:cubicBezTo>
                    <a:pt x="302008" y="241336"/>
                    <a:pt x="294359" y="203677"/>
                    <a:pt x="300243" y="176610"/>
                  </a:cubicBezTo>
                  <a:cubicBezTo>
                    <a:pt x="306127" y="149543"/>
                    <a:pt x="314365" y="103647"/>
                    <a:pt x="328487" y="74226"/>
                  </a:cubicBezTo>
                  <a:cubicBezTo>
                    <a:pt x="342609" y="44805"/>
                    <a:pt x="367911" y="-2269"/>
                    <a:pt x="384975" y="85"/>
                  </a:cubicBezTo>
                  <a:cubicBezTo>
                    <a:pt x="402039" y="2439"/>
                    <a:pt x="419691" y="64811"/>
                    <a:pt x="430871" y="88348"/>
                  </a:cubicBezTo>
                  <a:cubicBezTo>
                    <a:pt x="442051" y="111885"/>
                    <a:pt x="445581" y="115415"/>
                    <a:pt x="452054" y="141305"/>
                  </a:cubicBezTo>
                  <a:cubicBezTo>
                    <a:pt x="458527" y="167195"/>
                    <a:pt x="460292" y="241336"/>
                    <a:pt x="469707" y="243690"/>
                  </a:cubicBezTo>
                  <a:cubicBezTo>
                    <a:pt x="479122" y="246044"/>
                    <a:pt x="487948" y="180140"/>
                    <a:pt x="508542" y="155427"/>
                  </a:cubicBezTo>
                  <a:cubicBezTo>
                    <a:pt x="529136" y="130714"/>
                    <a:pt x="582682" y="91878"/>
                    <a:pt x="593274" y="95409"/>
                  </a:cubicBezTo>
                  <a:cubicBezTo>
                    <a:pt x="603866" y="98940"/>
                    <a:pt x="579740" y="139540"/>
                    <a:pt x="572091" y="176610"/>
                  </a:cubicBezTo>
                  <a:cubicBezTo>
                    <a:pt x="564442" y="213680"/>
                    <a:pt x="552085" y="287233"/>
                    <a:pt x="547378" y="317831"/>
                  </a:cubicBezTo>
                  <a:cubicBezTo>
                    <a:pt x="542671" y="348429"/>
                    <a:pt x="533256" y="369023"/>
                    <a:pt x="543847" y="360197"/>
                  </a:cubicBezTo>
                  <a:cubicBezTo>
                    <a:pt x="554439" y="351371"/>
                    <a:pt x="580329" y="286644"/>
                    <a:pt x="610927" y="264873"/>
                  </a:cubicBezTo>
                  <a:cubicBezTo>
                    <a:pt x="641525" y="243101"/>
                    <a:pt x="718608" y="221330"/>
                    <a:pt x="727434" y="229568"/>
                  </a:cubicBezTo>
                  <a:cubicBezTo>
                    <a:pt x="736260" y="237806"/>
                    <a:pt x="683302" y="281937"/>
                    <a:pt x="663884" y="314300"/>
                  </a:cubicBezTo>
                  <a:cubicBezTo>
                    <a:pt x="644466" y="346663"/>
                    <a:pt x="622107" y="388441"/>
                    <a:pt x="610927" y="423746"/>
                  </a:cubicBezTo>
                  <a:cubicBezTo>
                    <a:pt x="599747" y="459051"/>
                    <a:pt x="588567" y="519069"/>
                    <a:pt x="596805" y="526130"/>
                  </a:cubicBezTo>
                  <a:cubicBezTo>
                    <a:pt x="605043" y="533191"/>
                    <a:pt x="633875" y="480234"/>
                    <a:pt x="660354" y="466112"/>
                  </a:cubicBezTo>
                  <a:cubicBezTo>
                    <a:pt x="686833" y="451990"/>
                    <a:pt x="749205" y="434337"/>
                    <a:pt x="755678" y="441398"/>
                  </a:cubicBezTo>
                  <a:cubicBezTo>
                    <a:pt x="762151" y="448459"/>
                    <a:pt x="717431" y="487295"/>
                    <a:pt x="699190" y="508478"/>
                  </a:cubicBezTo>
                  <a:cubicBezTo>
                    <a:pt x="680949" y="529661"/>
                    <a:pt x="662119" y="543194"/>
                    <a:pt x="646232" y="568496"/>
                  </a:cubicBezTo>
                  <a:cubicBezTo>
                    <a:pt x="630345" y="593798"/>
                    <a:pt x="615046" y="627926"/>
                    <a:pt x="603866" y="660289"/>
                  </a:cubicBezTo>
                  <a:cubicBezTo>
                    <a:pt x="592686" y="692652"/>
                    <a:pt x="585625" y="737372"/>
                    <a:pt x="579152" y="762674"/>
                  </a:cubicBezTo>
                  <a:cubicBezTo>
                    <a:pt x="572679" y="787976"/>
                    <a:pt x="573268" y="797979"/>
                    <a:pt x="565030" y="812101"/>
                  </a:cubicBezTo>
                  <a:cubicBezTo>
                    <a:pt x="556792" y="826223"/>
                    <a:pt x="542082" y="845641"/>
                    <a:pt x="529725" y="847406"/>
                  </a:cubicBezTo>
                  <a:cubicBezTo>
                    <a:pt x="517368" y="849171"/>
                    <a:pt x="503247" y="829753"/>
                    <a:pt x="490890" y="822692"/>
                  </a:cubicBezTo>
                  <a:cubicBezTo>
                    <a:pt x="478533" y="815631"/>
                    <a:pt x="469707" y="803275"/>
                    <a:pt x="455585" y="805040"/>
                  </a:cubicBezTo>
                  <a:cubicBezTo>
                    <a:pt x="441463" y="806805"/>
                    <a:pt x="422045" y="826223"/>
                    <a:pt x="406158" y="833284"/>
                  </a:cubicBezTo>
                  <a:cubicBezTo>
                    <a:pt x="390271" y="840345"/>
                    <a:pt x="372618" y="850348"/>
                    <a:pt x="360261" y="847406"/>
                  </a:cubicBezTo>
                  <a:cubicBezTo>
                    <a:pt x="347904" y="844464"/>
                    <a:pt x="343785" y="822104"/>
                    <a:pt x="332017" y="815631"/>
                  </a:cubicBezTo>
                  <a:cubicBezTo>
                    <a:pt x="320249" y="809158"/>
                    <a:pt x="304361" y="802686"/>
                    <a:pt x="289651" y="808570"/>
                  </a:cubicBezTo>
                  <a:cubicBezTo>
                    <a:pt x="274941" y="814454"/>
                    <a:pt x="261408" y="852113"/>
                    <a:pt x="243755" y="850936"/>
                  </a:cubicBezTo>
                  <a:cubicBezTo>
                    <a:pt x="226102" y="849759"/>
                    <a:pt x="209038" y="833872"/>
                    <a:pt x="194328" y="80150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936325" y="465129"/>
            <a:ext cx="5476011" cy="5597169"/>
            <a:chOff x="1936325" y="465129"/>
            <a:chExt cx="5476011" cy="5597169"/>
          </a:xfrm>
        </p:grpSpPr>
        <p:grpSp>
          <p:nvGrpSpPr>
            <p:cNvPr id="7" name="Grupo 6"/>
            <p:cNvGrpSpPr/>
            <p:nvPr/>
          </p:nvGrpSpPr>
          <p:grpSpPr>
            <a:xfrm>
              <a:off x="1936325" y="465129"/>
              <a:ext cx="5476011" cy="5597169"/>
              <a:chOff x="2344744" y="533800"/>
              <a:chExt cx="5476011" cy="5597169"/>
            </a:xfrm>
          </p:grpSpPr>
          <p:sp>
            <p:nvSpPr>
              <p:cNvPr id="8" name="Elipse 7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65" name="Grupo 64"/>
            <p:cNvGrpSpPr/>
            <p:nvPr/>
          </p:nvGrpSpPr>
          <p:grpSpPr>
            <a:xfrm rot="18303924">
              <a:off x="2996083" y="2872435"/>
              <a:ext cx="762468" cy="1728460"/>
              <a:chOff x="3223644" y="3168627"/>
              <a:chExt cx="1060324" cy="2286954"/>
            </a:xfrm>
          </p:grpSpPr>
          <p:sp>
            <p:nvSpPr>
              <p:cNvPr id="51" name="Retângulo de cantos arredondados 50"/>
              <p:cNvSpPr/>
              <p:nvPr/>
            </p:nvSpPr>
            <p:spPr>
              <a:xfrm rot="5400000">
                <a:off x="2610329" y="3781942"/>
                <a:ext cx="2286954" cy="106032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de cantos arredondados 52"/>
              <p:cNvSpPr/>
              <p:nvPr/>
            </p:nvSpPr>
            <p:spPr>
              <a:xfrm rot="5400000">
                <a:off x="2982191" y="4289152"/>
                <a:ext cx="1543229" cy="45901"/>
              </a:xfrm>
              <a:prstGeom prst="roundRect">
                <a:avLst>
                  <a:gd name="adj" fmla="val 2919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 rot="16200000">
                <a:off x="3327183" y="3480327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 rot="16200000">
                <a:off x="3327183" y="3933056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 rot="16200000">
                <a:off x="3327183" y="4344423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 rot="16200000">
                <a:off x="3347864" y="4776471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 rot="16200000">
                <a:off x="3903247" y="3480327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Elipse 58"/>
              <p:cNvSpPr/>
              <p:nvPr/>
            </p:nvSpPr>
            <p:spPr>
              <a:xfrm rot="16200000">
                <a:off x="3903247" y="3912375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 rot="16200000">
                <a:off x="3903247" y="4344423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 rot="16200000">
                <a:off x="3903247" y="4776471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4" name="Grupo 73"/>
            <p:cNvGrpSpPr/>
            <p:nvPr/>
          </p:nvGrpSpPr>
          <p:grpSpPr>
            <a:xfrm>
              <a:off x="4282484" y="4617803"/>
              <a:ext cx="964538" cy="892146"/>
              <a:chOff x="3840283" y="4485000"/>
              <a:chExt cx="636754" cy="695571"/>
            </a:xfrm>
          </p:grpSpPr>
          <p:grpSp>
            <p:nvGrpSpPr>
              <p:cNvPr id="71" name="Grupo 70"/>
              <p:cNvGrpSpPr/>
              <p:nvPr/>
            </p:nvGrpSpPr>
            <p:grpSpPr>
              <a:xfrm>
                <a:off x="3995936" y="4485000"/>
                <a:ext cx="481101" cy="622891"/>
                <a:chOff x="3849565" y="3629388"/>
                <a:chExt cx="481101" cy="622891"/>
              </a:xfrm>
            </p:grpSpPr>
            <p:sp>
              <p:nvSpPr>
                <p:cNvPr id="66" name="Lágrima 65"/>
                <p:cNvSpPr/>
                <p:nvPr/>
              </p:nvSpPr>
              <p:spPr>
                <a:xfrm rot="19459328">
                  <a:off x="3849565" y="3629388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solidFill>
                  <a:srgbClr val="F321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Lágrima 66"/>
                <p:cNvSpPr/>
                <p:nvPr/>
              </p:nvSpPr>
              <p:spPr>
                <a:xfrm rot="19459328">
                  <a:off x="4056185" y="3926027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solidFill>
                  <a:srgbClr val="F321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2" name="Lágrima 71"/>
              <p:cNvSpPr/>
              <p:nvPr/>
            </p:nvSpPr>
            <p:spPr>
              <a:xfrm rot="19459328">
                <a:off x="3840283" y="4854319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5116236" y="3105840"/>
              <a:ext cx="1705784" cy="1083935"/>
              <a:chOff x="3420796" y="3459514"/>
              <a:chExt cx="1288780" cy="818951"/>
            </a:xfrm>
          </p:grpSpPr>
          <p:grpSp>
            <p:nvGrpSpPr>
              <p:cNvPr id="77" name="Grupo 76"/>
              <p:cNvGrpSpPr/>
              <p:nvPr/>
            </p:nvGrpSpPr>
            <p:grpSpPr>
              <a:xfrm>
                <a:off x="3420796" y="3459514"/>
                <a:ext cx="1288780" cy="818951"/>
                <a:chOff x="3420796" y="3459514"/>
                <a:chExt cx="1288780" cy="818951"/>
              </a:xfrm>
            </p:grpSpPr>
            <p:sp>
              <p:nvSpPr>
                <p:cNvPr id="76" name="Quadro 75"/>
                <p:cNvSpPr/>
                <p:nvPr/>
              </p:nvSpPr>
              <p:spPr>
                <a:xfrm>
                  <a:off x="3878761" y="3459514"/>
                  <a:ext cx="372850" cy="355644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3420796" y="3627470"/>
                  <a:ext cx="1288780" cy="6509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9" name="Grupo 48"/>
              <p:cNvGrpSpPr/>
              <p:nvPr/>
            </p:nvGrpSpPr>
            <p:grpSpPr>
              <a:xfrm>
                <a:off x="3833595" y="3720859"/>
                <a:ext cx="463182" cy="464215"/>
                <a:chOff x="2990283" y="2245369"/>
                <a:chExt cx="511200" cy="512340"/>
              </a:xfrm>
            </p:grpSpPr>
            <p:sp>
              <p:nvSpPr>
                <p:cNvPr id="46" name="Retângulo 45"/>
                <p:cNvSpPr/>
                <p:nvPr/>
              </p:nvSpPr>
              <p:spPr>
                <a:xfrm>
                  <a:off x="3173875" y="2245369"/>
                  <a:ext cx="144016" cy="512340"/>
                </a:xfrm>
                <a:prstGeom prst="rect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>
                  <a:off x="2990283" y="2429539"/>
                  <a:ext cx="511200" cy="144000"/>
                </a:xfrm>
                <a:prstGeom prst="rect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73" name="Semicírculos 72"/>
            <p:cNvSpPr/>
            <p:nvPr/>
          </p:nvSpPr>
          <p:spPr>
            <a:xfrm rot="18915691">
              <a:off x="3509516" y="1070272"/>
              <a:ext cx="1341369" cy="1721712"/>
            </a:xfrm>
            <a:prstGeom prst="blockArc">
              <a:avLst>
                <a:gd name="adj1" fmla="val 19524072"/>
                <a:gd name="adj2" fmla="val 21488549"/>
                <a:gd name="adj3" fmla="val 87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" name="Retângulo 1"/>
            <p:cNvSpPr/>
            <p:nvPr/>
          </p:nvSpPr>
          <p:spPr>
            <a:xfrm rot="18915691">
              <a:off x="5279761" y="1001065"/>
              <a:ext cx="123479" cy="67952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Semicírculos 29"/>
            <p:cNvSpPr/>
            <p:nvPr/>
          </p:nvSpPr>
          <p:spPr>
            <a:xfrm rot="8115691">
              <a:off x="4417904" y="1157089"/>
              <a:ext cx="1396693" cy="1721712"/>
            </a:xfrm>
            <a:prstGeom prst="blockArc">
              <a:avLst>
                <a:gd name="adj1" fmla="val 10800000"/>
                <a:gd name="adj2" fmla="val 21488549"/>
                <a:gd name="adj3" fmla="val 878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 rot="13515691">
              <a:off x="4900705" y="914043"/>
              <a:ext cx="464326" cy="4714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 rot="13515691">
              <a:off x="4979842" y="994401"/>
              <a:ext cx="306051" cy="310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 rot="18915691">
              <a:off x="4208963" y="1172579"/>
              <a:ext cx="198042" cy="198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Semicírculos 78"/>
            <p:cNvSpPr/>
            <p:nvPr/>
          </p:nvSpPr>
          <p:spPr>
            <a:xfrm rot="18915691" flipH="1">
              <a:off x="3489759" y="1127913"/>
              <a:ext cx="1341369" cy="1721712"/>
            </a:xfrm>
            <a:prstGeom prst="blockArc">
              <a:avLst>
                <a:gd name="adj1" fmla="val 19524072"/>
                <a:gd name="adj2" fmla="val 21488549"/>
                <a:gd name="adj3" fmla="val 87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0" name="Elipse 79"/>
            <p:cNvSpPr/>
            <p:nvPr/>
          </p:nvSpPr>
          <p:spPr>
            <a:xfrm rot="18915691" flipH="1">
              <a:off x="3400755" y="2011506"/>
              <a:ext cx="198042" cy="198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Semicírculos 69"/>
            <p:cNvSpPr/>
            <p:nvPr/>
          </p:nvSpPr>
          <p:spPr>
            <a:xfrm rot="8115691">
              <a:off x="3436334" y="1062615"/>
              <a:ext cx="1396692" cy="1721712"/>
            </a:xfrm>
            <a:prstGeom prst="blockArc">
              <a:avLst>
                <a:gd name="adj1" fmla="val 10800000"/>
                <a:gd name="adj2" fmla="val 21488549"/>
                <a:gd name="adj3" fmla="val 878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2053" name="Grupo 2052"/>
            <p:cNvGrpSpPr/>
            <p:nvPr/>
          </p:nvGrpSpPr>
          <p:grpSpPr>
            <a:xfrm>
              <a:off x="5024202" y="1045634"/>
              <a:ext cx="217329" cy="208300"/>
              <a:chOff x="6834207" y="1101009"/>
              <a:chExt cx="1094714" cy="1049232"/>
            </a:xfrm>
          </p:grpSpPr>
          <p:sp>
            <p:nvSpPr>
              <p:cNvPr id="85" name="Elipse 84"/>
              <p:cNvSpPr/>
              <p:nvPr/>
            </p:nvSpPr>
            <p:spPr>
              <a:xfrm rot="13515691">
                <a:off x="6871603" y="1092922"/>
                <a:ext cx="1049232" cy="106540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 rot="13515691">
                <a:off x="6836547" y="1177015"/>
                <a:ext cx="899666" cy="904345"/>
              </a:xfrm>
              <a:custGeom>
                <a:avLst/>
                <a:gdLst/>
                <a:ahLst/>
                <a:cxnLst/>
                <a:rect l="l" t="t" r="r" b="b"/>
                <a:pathLst>
                  <a:path w="899666" h="904345">
                    <a:moveTo>
                      <a:pt x="750101" y="904345"/>
                    </a:moveTo>
                    <a:lnTo>
                      <a:pt x="0" y="161060"/>
                    </a:lnTo>
                    <a:cubicBezTo>
                      <a:pt x="94853" y="61539"/>
                      <a:pt x="227874" y="0"/>
                      <a:pt x="375050" y="0"/>
                    </a:cubicBezTo>
                    <a:cubicBezTo>
                      <a:pt x="664787" y="0"/>
                      <a:pt x="899666" y="238499"/>
                      <a:pt x="899666" y="532703"/>
                    </a:cubicBezTo>
                    <a:cubicBezTo>
                      <a:pt x="899666" y="677462"/>
                      <a:pt x="842802" y="808735"/>
                      <a:pt x="750101" y="9043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247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97932" y="602436"/>
            <a:ext cx="5476011" cy="5597169"/>
            <a:chOff x="1897932" y="602436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1914048" y="739710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1897932" y="602436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3943414" y="1258565"/>
              <a:ext cx="1401162" cy="4147636"/>
              <a:chOff x="7398292" y="738890"/>
              <a:chExt cx="1563828" cy="4629151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7398292" y="833348"/>
                <a:ext cx="1563828" cy="64719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10"/>
              <p:cNvSpPr/>
              <p:nvPr/>
            </p:nvSpPr>
            <p:spPr>
              <a:xfrm rot="19800000">
                <a:off x="7748936" y="738891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0" y="0"/>
                    </a:moveTo>
                    <a:lnTo>
                      <a:pt x="862543" y="0"/>
                    </a:lnTo>
                    <a:lnTo>
                      <a:pt x="862543" y="4629150"/>
                    </a:lnTo>
                    <a:lnTo>
                      <a:pt x="0" y="4629150"/>
                    </a:lnTo>
                    <a:lnTo>
                      <a:pt x="0" y="4629147"/>
                    </a:lnTo>
                    <a:lnTo>
                      <a:pt x="862541" y="4629147"/>
                    </a:lnTo>
                    <a:lnTo>
                      <a:pt x="431269" y="4139840"/>
                    </a:lnTo>
                    <a:lnTo>
                      <a:pt x="0" y="4629143"/>
                    </a:lnTo>
                    <a:close/>
                  </a:path>
                </a:pathLst>
              </a:custGeom>
              <a:solidFill>
                <a:srgbClr val="FF37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12"/>
              <p:cNvSpPr/>
              <p:nvPr/>
            </p:nvSpPr>
            <p:spPr>
              <a:xfrm rot="1800000" flipH="1">
                <a:off x="7748935" y="738890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862543" y="4629149"/>
                    </a:moveTo>
                    <a:lnTo>
                      <a:pt x="0" y="4629149"/>
                    </a:lnTo>
                    <a:lnTo>
                      <a:pt x="0" y="4629150"/>
                    </a:lnTo>
                    <a:lnTo>
                      <a:pt x="862543" y="4629150"/>
                    </a:lnTo>
                    <a:close/>
                    <a:moveTo>
                      <a:pt x="862543" y="0"/>
                    </a:moveTo>
                    <a:lnTo>
                      <a:pt x="0" y="0"/>
                    </a:lnTo>
                    <a:lnTo>
                      <a:pt x="0" y="4629149"/>
                    </a:lnTo>
                    <a:lnTo>
                      <a:pt x="431272" y="4139842"/>
                    </a:lnTo>
                    <a:lnTo>
                      <a:pt x="862543" y="4629147"/>
                    </a:lnTo>
                    <a:close/>
                  </a:path>
                </a:pathLst>
              </a:custGeom>
              <a:solidFill>
                <a:srgbClr val="E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426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48</Words>
  <Application>Microsoft Office PowerPoint</Application>
  <PresentationFormat>Apresentação na tela (4:3)</PresentationFormat>
  <Paragraphs>19</Paragraphs>
  <Slides>23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ISABELA PAULINO DE SOUZA</cp:lastModifiedBy>
  <cp:revision>151</cp:revision>
  <dcterms:created xsi:type="dcterms:W3CDTF">2019-02-15T13:24:10Z</dcterms:created>
  <dcterms:modified xsi:type="dcterms:W3CDTF">2019-05-03T16:52:22Z</dcterms:modified>
</cp:coreProperties>
</file>