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2" autoAdjust="0"/>
  </p:normalViewPr>
  <p:slideViewPr>
    <p:cSldViewPr>
      <p:cViewPr>
        <p:scale>
          <a:sx n="66" d="100"/>
          <a:sy n="66" d="100"/>
        </p:scale>
        <p:origin x="-2088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32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4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18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3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2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51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20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98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7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99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44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D722-0ECC-47B2-8D91-7862732E38C0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2DBD-3CA3-46E0-850E-6F90125F14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50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/>
          <p:cNvGrpSpPr/>
          <p:nvPr/>
        </p:nvGrpSpPr>
        <p:grpSpPr>
          <a:xfrm>
            <a:off x="4596013" y="650183"/>
            <a:ext cx="1597877" cy="5636202"/>
            <a:chOff x="5511891" y="1183388"/>
            <a:chExt cx="1437832" cy="5071674"/>
          </a:xfrm>
        </p:grpSpPr>
        <p:sp>
          <p:nvSpPr>
            <p:cNvPr id="46" name="Fluxograma: Atraso 45"/>
            <p:cNvSpPr/>
            <p:nvPr/>
          </p:nvSpPr>
          <p:spPr>
            <a:xfrm rot="5400000">
              <a:off x="6626091" y="4614593"/>
              <a:ext cx="266462" cy="26646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luxograma: Atraso 46"/>
            <p:cNvSpPr/>
            <p:nvPr/>
          </p:nvSpPr>
          <p:spPr>
            <a:xfrm rot="5400000">
              <a:off x="5674015" y="4572547"/>
              <a:ext cx="266462" cy="266462"/>
            </a:xfrm>
            <a:prstGeom prst="flowChartDelay">
              <a:avLst/>
            </a:prstGeom>
            <a:solidFill>
              <a:srgbClr val="E5CB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5511891" y="1183388"/>
              <a:ext cx="1437832" cy="5071674"/>
              <a:chOff x="5511891" y="1183388"/>
              <a:chExt cx="1437832" cy="5071674"/>
            </a:xfrm>
          </p:grpSpPr>
          <p:sp>
            <p:nvSpPr>
              <p:cNvPr id="49" name="Retângulo 48"/>
              <p:cNvSpPr/>
              <p:nvPr/>
            </p:nvSpPr>
            <p:spPr>
              <a:xfrm>
                <a:off x="6393982" y="4797152"/>
                <a:ext cx="216024" cy="1224136"/>
              </a:xfrm>
              <a:prstGeom prst="rect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947154" y="4797152"/>
                <a:ext cx="216024" cy="1224136"/>
              </a:xfrm>
              <a:prstGeom prst="rect">
                <a:avLst/>
              </a:pr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Arredondar Retângulo no Mesmo Canto Lateral 2064"/>
              <p:cNvSpPr/>
              <p:nvPr/>
            </p:nvSpPr>
            <p:spPr>
              <a:xfrm flipH="1">
                <a:off x="6599566" y="3372761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Arredondar Retângulo no Mesmo Canto Lateral 2064"/>
              <p:cNvSpPr/>
              <p:nvPr/>
            </p:nvSpPr>
            <p:spPr>
              <a:xfrm>
                <a:off x="5675269" y="3389388"/>
                <a:ext cx="292987" cy="1255704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914400">
                    <a:moveTo>
                      <a:pt x="238128" y="0"/>
                    </a:moveTo>
                    <a:lnTo>
                      <a:pt x="360040" y="0"/>
                    </a:lnTo>
                    <a:lnTo>
                      <a:pt x="360040" y="914400"/>
                    </a:lnTo>
                    <a:lnTo>
                      <a:pt x="0" y="914400"/>
                    </a:lnTo>
                    <a:lnTo>
                      <a:pt x="0" y="238128"/>
                    </a:lnTo>
                    <a:cubicBezTo>
                      <a:pt x="0" y="106614"/>
                      <a:pt x="106614" y="0"/>
                      <a:pt x="238128" y="0"/>
                    </a:cubicBezTo>
                    <a:close/>
                  </a:path>
                </a:pathLst>
              </a:custGeom>
              <a:solidFill>
                <a:srgbClr val="E5C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Trapezoide 52"/>
              <p:cNvSpPr/>
              <p:nvPr/>
            </p:nvSpPr>
            <p:spPr>
              <a:xfrm>
                <a:off x="5719387" y="4149080"/>
                <a:ext cx="1164655" cy="1152128"/>
              </a:xfrm>
              <a:prstGeom prst="trapezoid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Arredondar Retângulo no Mesmo Canto Lateral 53"/>
              <p:cNvSpPr/>
              <p:nvPr/>
            </p:nvSpPr>
            <p:spPr>
              <a:xfrm>
                <a:off x="5831660" y="3356992"/>
                <a:ext cx="914400" cy="1224136"/>
              </a:xfrm>
              <a:prstGeom prst="round2SameRect">
                <a:avLst>
                  <a:gd name="adj1" fmla="val 23698"/>
                  <a:gd name="adj2" fmla="val 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5" name="Grupo 54"/>
              <p:cNvGrpSpPr/>
              <p:nvPr/>
            </p:nvGrpSpPr>
            <p:grpSpPr>
              <a:xfrm>
                <a:off x="5511891" y="1183388"/>
                <a:ext cx="1437832" cy="2390540"/>
                <a:chOff x="5536902" y="2863354"/>
                <a:chExt cx="1437832" cy="2390540"/>
              </a:xfrm>
            </p:grpSpPr>
            <p:sp>
              <p:nvSpPr>
                <p:cNvPr id="62" name="Trapezoide 61"/>
                <p:cNvSpPr/>
                <p:nvPr/>
              </p:nvSpPr>
              <p:spPr>
                <a:xfrm>
                  <a:off x="6169219" y="4691217"/>
                  <a:ext cx="315014" cy="418969"/>
                </a:xfrm>
                <a:prstGeom prst="trapezoid">
                  <a:avLst>
                    <a:gd name="adj" fmla="val 40625"/>
                  </a:avLst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5652119" y="3322413"/>
                  <a:ext cx="1322615" cy="1543051"/>
                </a:xfrm>
                <a:prstGeom prst="ellipse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Pizza 63"/>
                <p:cNvSpPr/>
                <p:nvPr/>
              </p:nvSpPr>
              <p:spPr>
                <a:xfrm rot="5400000">
                  <a:off x="5536902" y="3237829"/>
                  <a:ext cx="1420091" cy="1420091"/>
                </a:xfrm>
                <a:prstGeom prst="pie">
                  <a:avLst>
                    <a:gd name="adj1" fmla="val 3805439"/>
                    <a:gd name="adj2" fmla="val 16065271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>
                  <a:off x="5996580" y="2863354"/>
                  <a:ext cx="714349" cy="714349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6" name="Grupo 65"/>
                <p:cNvGrpSpPr/>
                <p:nvPr/>
              </p:nvGrpSpPr>
              <p:grpSpPr>
                <a:xfrm>
                  <a:off x="5854394" y="4089006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78" name="Forma livre 77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Elipse 80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flipH="1">
                  <a:off x="6372200" y="4089005"/>
                  <a:ext cx="392553" cy="240938"/>
                  <a:chOff x="6879379" y="4970235"/>
                  <a:chExt cx="1645001" cy="1009657"/>
                </a:xfrm>
              </p:grpSpPr>
              <p:sp>
                <p:nvSpPr>
                  <p:cNvPr id="74" name="Forma livre 73"/>
                  <p:cNvSpPr/>
                  <p:nvPr/>
                </p:nvSpPr>
                <p:spPr>
                  <a:xfrm>
                    <a:off x="6879379" y="4970235"/>
                    <a:ext cx="1645001" cy="1009657"/>
                  </a:xfrm>
                  <a:custGeom>
                    <a:avLst/>
                    <a:gdLst>
                      <a:gd name="connsiteX0" fmla="*/ 7 w 1505101"/>
                      <a:gd name="connsiteY0" fmla="*/ 432765 h 858215"/>
                      <a:gd name="connsiteX1" fmla="*/ 190507 w 1505101"/>
                      <a:gd name="connsiteY1" fmla="*/ 235915 h 858215"/>
                      <a:gd name="connsiteX2" fmla="*/ 457207 w 1505101"/>
                      <a:gd name="connsiteY2" fmla="*/ 58115 h 858215"/>
                      <a:gd name="connsiteX3" fmla="*/ 711207 w 1505101"/>
                      <a:gd name="connsiteY3" fmla="*/ 965 h 858215"/>
                      <a:gd name="connsiteX4" fmla="*/ 965207 w 1505101"/>
                      <a:gd name="connsiteY4" fmla="*/ 32715 h 858215"/>
                      <a:gd name="connsiteX5" fmla="*/ 1225557 w 1505101"/>
                      <a:gd name="connsiteY5" fmla="*/ 159715 h 858215"/>
                      <a:gd name="connsiteX6" fmla="*/ 1428757 w 1505101"/>
                      <a:gd name="connsiteY6" fmla="*/ 324815 h 858215"/>
                      <a:gd name="connsiteX7" fmla="*/ 1498607 w 1505101"/>
                      <a:gd name="connsiteY7" fmla="*/ 432765 h 858215"/>
                      <a:gd name="connsiteX8" fmla="*/ 1282707 w 1505101"/>
                      <a:gd name="connsiteY8" fmla="*/ 655015 h 858215"/>
                      <a:gd name="connsiteX9" fmla="*/ 984257 w 1505101"/>
                      <a:gd name="connsiteY9" fmla="*/ 820115 h 858215"/>
                      <a:gd name="connsiteX10" fmla="*/ 685807 w 1505101"/>
                      <a:gd name="connsiteY10" fmla="*/ 858215 h 858215"/>
                      <a:gd name="connsiteX11" fmla="*/ 406407 w 1505101"/>
                      <a:gd name="connsiteY11" fmla="*/ 769315 h 858215"/>
                      <a:gd name="connsiteX12" fmla="*/ 196857 w 1505101"/>
                      <a:gd name="connsiteY12" fmla="*/ 623265 h 858215"/>
                      <a:gd name="connsiteX13" fmla="*/ 7 w 1505101"/>
                      <a:gd name="connsiteY13" fmla="*/ 432765 h 858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05101" h="858215">
                        <a:moveTo>
                          <a:pt x="7" y="432765"/>
                        </a:moveTo>
                        <a:cubicBezTo>
                          <a:pt x="-1051" y="368207"/>
                          <a:pt x="114307" y="298357"/>
                          <a:pt x="190507" y="235915"/>
                        </a:cubicBezTo>
                        <a:cubicBezTo>
                          <a:pt x="266707" y="173473"/>
                          <a:pt x="370424" y="97273"/>
                          <a:pt x="457207" y="58115"/>
                        </a:cubicBezTo>
                        <a:cubicBezTo>
                          <a:pt x="543990" y="18957"/>
                          <a:pt x="626540" y="5198"/>
                          <a:pt x="711207" y="965"/>
                        </a:cubicBezTo>
                        <a:cubicBezTo>
                          <a:pt x="795874" y="-3268"/>
                          <a:pt x="879482" y="6257"/>
                          <a:pt x="965207" y="32715"/>
                        </a:cubicBezTo>
                        <a:cubicBezTo>
                          <a:pt x="1050932" y="59173"/>
                          <a:pt x="1148299" y="111032"/>
                          <a:pt x="1225557" y="159715"/>
                        </a:cubicBezTo>
                        <a:cubicBezTo>
                          <a:pt x="1302815" y="208398"/>
                          <a:pt x="1383249" y="279307"/>
                          <a:pt x="1428757" y="324815"/>
                        </a:cubicBezTo>
                        <a:cubicBezTo>
                          <a:pt x="1474265" y="370323"/>
                          <a:pt x="1522949" y="377732"/>
                          <a:pt x="1498607" y="432765"/>
                        </a:cubicBezTo>
                        <a:cubicBezTo>
                          <a:pt x="1474265" y="487798"/>
                          <a:pt x="1368432" y="590457"/>
                          <a:pt x="1282707" y="655015"/>
                        </a:cubicBezTo>
                        <a:cubicBezTo>
                          <a:pt x="1196982" y="719573"/>
                          <a:pt x="1083740" y="786248"/>
                          <a:pt x="984257" y="820115"/>
                        </a:cubicBezTo>
                        <a:cubicBezTo>
                          <a:pt x="884774" y="853982"/>
                          <a:pt x="782115" y="866682"/>
                          <a:pt x="685807" y="858215"/>
                        </a:cubicBezTo>
                        <a:cubicBezTo>
                          <a:pt x="589499" y="849748"/>
                          <a:pt x="487898" y="808473"/>
                          <a:pt x="406407" y="769315"/>
                        </a:cubicBezTo>
                        <a:cubicBezTo>
                          <a:pt x="324916" y="730157"/>
                          <a:pt x="264590" y="679357"/>
                          <a:pt x="196857" y="623265"/>
                        </a:cubicBezTo>
                        <a:cubicBezTo>
                          <a:pt x="129124" y="567173"/>
                          <a:pt x="1065" y="497323"/>
                          <a:pt x="7" y="43276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Elipse 74"/>
                  <p:cNvSpPr/>
                  <p:nvPr/>
                </p:nvSpPr>
                <p:spPr>
                  <a:xfrm>
                    <a:off x="7282531" y="5055715"/>
                    <a:ext cx="838696" cy="838696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Elipse 75"/>
                  <p:cNvSpPr/>
                  <p:nvPr/>
                </p:nvSpPr>
                <p:spPr>
                  <a:xfrm>
                    <a:off x="7493129" y="5266313"/>
                    <a:ext cx="417499" cy="4174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Elipse 76"/>
                  <p:cNvSpPr/>
                  <p:nvPr/>
                </p:nvSpPr>
                <p:spPr>
                  <a:xfrm>
                    <a:off x="7748736" y="5309592"/>
                    <a:ext cx="76792" cy="767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8" name="Forma livre 67"/>
                <p:cNvSpPr/>
                <p:nvPr/>
              </p:nvSpPr>
              <p:spPr>
                <a:xfrm>
                  <a:off x="6256275" y="4365104"/>
                  <a:ext cx="114300" cy="76372"/>
                </a:xfrm>
                <a:custGeom>
                  <a:avLst/>
                  <a:gdLst>
                    <a:gd name="connsiteX0" fmla="*/ 0 w 114300"/>
                    <a:gd name="connsiteY0" fmla="*/ 76372 h 76372"/>
                    <a:gd name="connsiteX1" fmla="*/ 47625 w 114300"/>
                    <a:gd name="connsiteY1" fmla="*/ 172 h 76372"/>
                    <a:gd name="connsiteX2" fmla="*/ 114300 w 114300"/>
                    <a:gd name="connsiteY2" fmla="*/ 59703 h 76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76372">
                      <a:moveTo>
                        <a:pt x="0" y="76372"/>
                      </a:moveTo>
                      <a:cubicBezTo>
                        <a:pt x="14287" y="39661"/>
                        <a:pt x="28575" y="2950"/>
                        <a:pt x="47625" y="172"/>
                      </a:cubicBezTo>
                      <a:cubicBezTo>
                        <a:pt x="66675" y="-2606"/>
                        <a:pt x="90487" y="28548"/>
                        <a:pt x="114300" y="59703"/>
                      </a:cubicBezTo>
                    </a:path>
                  </a:pathLst>
                </a:custGeom>
                <a:noFill/>
                <a:ln>
                  <a:solidFill>
                    <a:srgbClr val="9A66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68"/>
                <p:cNvGrpSpPr/>
                <p:nvPr/>
              </p:nvGrpSpPr>
              <p:grpSpPr>
                <a:xfrm>
                  <a:off x="6169442" y="4590011"/>
                  <a:ext cx="288411" cy="174010"/>
                  <a:chOff x="7092280" y="4052315"/>
                  <a:chExt cx="576822" cy="348019"/>
                </a:xfrm>
              </p:grpSpPr>
              <p:sp>
                <p:nvSpPr>
                  <p:cNvPr id="71" name="Forma livre 70"/>
                  <p:cNvSpPr/>
                  <p:nvPr/>
                </p:nvSpPr>
                <p:spPr>
                  <a:xfrm>
                    <a:off x="7092280" y="4052315"/>
                    <a:ext cx="576822" cy="348019"/>
                  </a:xfrm>
                  <a:custGeom>
                    <a:avLst/>
                    <a:gdLst>
                      <a:gd name="connsiteX0" fmla="*/ 5288 w 576822"/>
                      <a:gd name="connsiteY0" fmla="*/ 34655 h 348019"/>
                      <a:gd name="connsiteX1" fmla="*/ 105300 w 576822"/>
                      <a:gd name="connsiteY1" fmla="*/ 17986 h 348019"/>
                      <a:gd name="connsiteX2" fmla="*/ 207694 w 576822"/>
                      <a:gd name="connsiteY2" fmla="*/ 1318 h 348019"/>
                      <a:gd name="connsiteX3" fmla="*/ 286275 w 576822"/>
                      <a:gd name="connsiteY3" fmla="*/ 34655 h 348019"/>
                      <a:gd name="connsiteX4" fmla="*/ 352950 w 576822"/>
                      <a:gd name="connsiteY4" fmla="*/ 1318 h 348019"/>
                      <a:gd name="connsiteX5" fmla="*/ 429150 w 576822"/>
                      <a:gd name="connsiteY5" fmla="*/ 8461 h 348019"/>
                      <a:gd name="connsiteX6" fmla="*/ 491063 w 576822"/>
                      <a:gd name="connsiteY6" fmla="*/ 25130 h 348019"/>
                      <a:gd name="connsiteX7" fmla="*/ 572025 w 576822"/>
                      <a:gd name="connsiteY7" fmla="*/ 32274 h 348019"/>
                      <a:gd name="connsiteX8" fmla="*/ 564881 w 576822"/>
                      <a:gd name="connsiteY8" fmla="*/ 70374 h 348019"/>
                      <a:gd name="connsiteX9" fmla="*/ 543450 w 576822"/>
                      <a:gd name="connsiteY9" fmla="*/ 156099 h 348019"/>
                      <a:gd name="connsiteX10" fmla="*/ 472013 w 576822"/>
                      <a:gd name="connsiteY10" fmla="*/ 265636 h 348019"/>
                      <a:gd name="connsiteX11" fmla="*/ 372000 w 576822"/>
                      <a:gd name="connsiteY11" fmla="*/ 337074 h 348019"/>
                      <a:gd name="connsiteX12" fmla="*/ 262463 w 576822"/>
                      <a:gd name="connsiteY12" fmla="*/ 346599 h 348019"/>
                      <a:gd name="connsiteX13" fmla="*/ 169594 w 576822"/>
                      <a:gd name="connsiteY13" fmla="*/ 325168 h 348019"/>
                      <a:gd name="connsiteX14" fmla="*/ 93394 w 576822"/>
                      <a:gd name="connsiteY14" fmla="*/ 258493 h 348019"/>
                      <a:gd name="connsiteX15" fmla="*/ 45769 w 576822"/>
                      <a:gd name="connsiteY15" fmla="*/ 179911 h 348019"/>
                      <a:gd name="connsiteX16" fmla="*/ 17194 w 576822"/>
                      <a:gd name="connsiteY16" fmla="*/ 108474 h 348019"/>
                      <a:gd name="connsiteX17" fmla="*/ 5288 w 576822"/>
                      <a:gd name="connsiteY17" fmla="*/ 34655 h 348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6822" h="348019">
                        <a:moveTo>
                          <a:pt x="5288" y="34655"/>
                        </a:moveTo>
                        <a:cubicBezTo>
                          <a:pt x="19972" y="19574"/>
                          <a:pt x="105300" y="17986"/>
                          <a:pt x="105300" y="17986"/>
                        </a:cubicBezTo>
                        <a:cubicBezTo>
                          <a:pt x="139034" y="12430"/>
                          <a:pt x="177532" y="-1460"/>
                          <a:pt x="207694" y="1318"/>
                        </a:cubicBezTo>
                        <a:cubicBezTo>
                          <a:pt x="237856" y="4096"/>
                          <a:pt x="262066" y="34655"/>
                          <a:pt x="286275" y="34655"/>
                        </a:cubicBezTo>
                        <a:cubicBezTo>
                          <a:pt x="310484" y="34655"/>
                          <a:pt x="329138" y="5684"/>
                          <a:pt x="352950" y="1318"/>
                        </a:cubicBezTo>
                        <a:cubicBezTo>
                          <a:pt x="376762" y="-3048"/>
                          <a:pt x="406131" y="4492"/>
                          <a:pt x="429150" y="8461"/>
                        </a:cubicBezTo>
                        <a:cubicBezTo>
                          <a:pt x="452169" y="12430"/>
                          <a:pt x="467251" y="21161"/>
                          <a:pt x="491063" y="25130"/>
                        </a:cubicBezTo>
                        <a:cubicBezTo>
                          <a:pt x="514876" y="29099"/>
                          <a:pt x="559722" y="24733"/>
                          <a:pt x="572025" y="32274"/>
                        </a:cubicBezTo>
                        <a:cubicBezTo>
                          <a:pt x="584328" y="39815"/>
                          <a:pt x="569643" y="49737"/>
                          <a:pt x="564881" y="70374"/>
                        </a:cubicBezTo>
                        <a:cubicBezTo>
                          <a:pt x="560119" y="91011"/>
                          <a:pt x="558928" y="123555"/>
                          <a:pt x="543450" y="156099"/>
                        </a:cubicBezTo>
                        <a:cubicBezTo>
                          <a:pt x="527972" y="188643"/>
                          <a:pt x="500588" y="235474"/>
                          <a:pt x="472013" y="265636"/>
                        </a:cubicBezTo>
                        <a:cubicBezTo>
                          <a:pt x="443438" y="295798"/>
                          <a:pt x="406925" y="323580"/>
                          <a:pt x="372000" y="337074"/>
                        </a:cubicBezTo>
                        <a:cubicBezTo>
                          <a:pt x="337075" y="350568"/>
                          <a:pt x="296197" y="348583"/>
                          <a:pt x="262463" y="346599"/>
                        </a:cubicBezTo>
                        <a:cubicBezTo>
                          <a:pt x="228729" y="344615"/>
                          <a:pt x="197772" y="339852"/>
                          <a:pt x="169594" y="325168"/>
                        </a:cubicBezTo>
                        <a:cubicBezTo>
                          <a:pt x="141416" y="310484"/>
                          <a:pt x="114031" y="282702"/>
                          <a:pt x="93394" y="258493"/>
                        </a:cubicBezTo>
                        <a:cubicBezTo>
                          <a:pt x="72757" y="234284"/>
                          <a:pt x="58469" y="204914"/>
                          <a:pt x="45769" y="179911"/>
                        </a:cubicBezTo>
                        <a:cubicBezTo>
                          <a:pt x="33069" y="154908"/>
                          <a:pt x="23941" y="133080"/>
                          <a:pt x="17194" y="108474"/>
                        </a:cubicBezTo>
                        <a:cubicBezTo>
                          <a:pt x="10447" y="83868"/>
                          <a:pt x="-9396" y="49736"/>
                          <a:pt x="5288" y="34655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Pizza 71"/>
                  <p:cNvSpPr/>
                  <p:nvPr/>
                </p:nvSpPr>
                <p:spPr>
                  <a:xfrm>
                    <a:off x="7177287" y="4073068"/>
                    <a:ext cx="407701" cy="173182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Pizza 72"/>
                  <p:cNvSpPr/>
                  <p:nvPr/>
                </p:nvSpPr>
                <p:spPr>
                  <a:xfrm>
                    <a:off x="7177287" y="4106160"/>
                    <a:ext cx="407701" cy="104476"/>
                  </a:xfrm>
                  <a:prstGeom prst="pie">
                    <a:avLst>
                      <a:gd name="adj1" fmla="val 0"/>
                      <a:gd name="adj2" fmla="val 1080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0" name="Fluxograma: Atraso 69"/>
                <p:cNvSpPr/>
                <p:nvPr/>
              </p:nvSpPr>
              <p:spPr>
                <a:xfrm rot="5400000">
                  <a:off x="6254716" y="5024379"/>
                  <a:ext cx="144017" cy="315013"/>
                </a:xfrm>
                <a:prstGeom prst="flowChartDelay">
                  <a:avLst/>
                </a:prstGeom>
                <a:solidFill>
                  <a:srgbClr val="E5CB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6" name="Elipse 55"/>
              <p:cNvSpPr/>
              <p:nvPr/>
            </p:nvSpPr>
            <p:spPr>
              <a:xfrm>
                <a:off x="6356835" y="3611769"/>
                <a:ext cx="472889" cy="40505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2060"/>
              <p:cNvSpPr/>
              <p:nvPr/>
            </p:nvSpPr>
            <p:spPr>
              <a:xfrm>
                <a:off x="5745799" y="3774718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2060"/>
              <p:cNvSpPr/>
              <p:nvPr/>
            </p:nvSpPr>
            <p:spPr>
              <a:xfrm rot="10800000">
                <a:off x="5745799" y="4306086"/>
                <a:ext cx="1091421" cy="532922"/>
              </a:xfrm>
              <a:custGeom>
                <a:avLst/>
                <a:gdLst/>
                <a:ahLst/>
                <a:cxnLst/>
                <a:rect l="l" t="t" r="r" b="b"/>
                <a:pathLst>
                  <a:path w="1139252" h="392666">
                    <a:moveTo>
                      <a:pt x="569626" y="0"/>
                    </a:moveTo>
                    <a:cubicBezTo>
                      <a:pt x="878797" y="0"/>
                      <a:pt x="1130635" y="174535"/>
                      <a:pt x="1139252" y="392666"/>
                    </a:cubicBezTo>
                    <a:lnTo>
                      <a:pt x="0" y="392666"/>
                    </a:lnTo>
                    <a:cubicBezTo>
                      <a:pt x="8617" y="174535"/>
                      <a:pt x="260455" y="0"/>
                      <a:pt x="569626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746911" y="3611769"/>
                <a:ext cx="472889" cy="40505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luxograma: Atraso 59"/>
              <p:cNvSpPr/>
              <p:nvPr/>
            </p:nvSpPr>
            <p:spPr>
              <a:xfrm rot="5400000">
                <a:off x="5938279" y="6030163"/>
                <a:ext cx="233774" cy="216024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1" name="Fluxograma: Atraso 60"/>
              <p:cNvSpPr/>
              <p:nvPr/>
            </p:nvSpPr>
            <p:spPr>
              <a:xfrm rot="5400000">
                <a:off x="6386650" y="6025640"/>
                <a:ext cx="227708" cy="219003"/>
              </a:xfrm>
              <a:prstGeom prst="flowChartDelay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82" name="CaixaDeTexto 81"/>
          <p:cNvSpPr txBox="1"/>
          <p:nvPr/>
        </p:nvSpPr>
        <p:spPr>
          <a:xfrm>
            <a:off x="467544" y="404664"/>
            <a:ext cx="2454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Imagem 1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68052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pt-BR" dirty="0" smtClean="0"/>
              <a:t>Imagem 2</a:t>
            </a:r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1619672" y="1669986"/>
            <a:ext cx="6264696" cy="4627682"/>
            <a:chOff x="1619672" y="1669986"/>
            <a:chExt cx="6264696" cy="4627682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1619672" y="1669986"/>
              <a:ext cx="6264696" cy="40632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933234" y="1958018"/>
              <a:ext cx="5807118" cy="4339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Após descoberta a gravidez alguns exames são necessários, entre </a:t>
              </a:r>
              <a:r>
                <a:rPr lang="pt-BR" sz="2400" dirty="0" smtClean="0"/>
                <a:t>eles:</a:t>
              </a:r>
            </a:p>
            <a:p>
              <a:r>
                <a:rPr lang="pt-BR" sz="2400" dirty="0" smtClean="0"/>
                <a:t>Hemograma</a:t>
              </a:r>
              <a:endParaRPr lang="pt-BR" sz="2400" dirty="0"/>
            </a:p>
            <a:p>
              <a:r>
                <a:rPr lang="pt-BR" sz="2400" dirty="0" smtClean="0"/>
                <a:t>Tipagem </a:t>
              </a:r>
              <a:r>
                <a:rPr lang="pt-BR" sz="2400" dirty="0"/>
                <a:t>Sanguínea e fator Rh</a:t>
              </a:r>
            </a:p>
            <a:p>
              <a:r>
                <a:rPr lang="pt-BR" sz="2400" dirty="0" smtClean="0"/>
                <a:t>Glicemia </a:t>
              </a:r>
              <a:r>
                <a:rPr lang="pt-BR" sz="2400" dirty="0"/>
                <a:t>em jejum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Sífilis e HIV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Toxoplasmose</a:t>
              </a:r>
            </a:p>
            <a:p>
              <a:r>
                <a:rPr lang="pt-BR" sz="2400" dirty="0" smtClean="0"/>
                <a:t>Testagem </a:t>
              </a:r>
              <a:r>
                <a:rPr lang="pt-BR" sz="2400" dirty="0"/>
                <a:t>para Hepatite B</a:t>
              </a:r>
            </a:p>
            <a:p>
              <a:r>
                <a:rPr lang="pt-BR" sz="2400" dirty="0" smtClean="0"/>
                <a:t>Exame </a:t>
              </a:r>
              <a:r>
                <a:rPr lang="pt-BR" sz="2400" dirty="0"/>
                <a:t>de urina e urocultura</a:t>
              </a:r>
            </a:p>
            <a:p>
              <a:r>
                <a:rPr lang="pt-BR" sz="2400" dirty="0" smtClean="0"/>
                <a:t>Ultrassonografia </a:t>
              </a:r>
              <a:r>
                <a:rPr lang="pt-BR" sz="2400" dirty="0"/>
                <a:t>obstétrica </a:t>
              </a:r>
            </a:p>
            <a:p>
              <a:r>
                <a:rPr lang="pt-BR" dirty="0"/>
                <a:t> </a:t>
              </a:r>
            </a:p>
            <a:p>
              <a:endParaRPr lang="pt-BR" dirty="0"/>
            </a:p>
          </p:txBody>
        </p:sp>
        <p:grpSp>
          <p:nvGrpSpPr>
            <p:cNvPr id="27" name="Grupo 26"/>
            <p:cNvGrpSpPr/>
            <p:nvPr/>
          </p:nvGrpSpPr>
          <p:grpSpPr>
            <a:xfrm rot="2109002">
              <a:off x="5656896" y="3531377"/>
              <a:ext cx="2084613" cy="1371456"/>
              <a:chOff x="6552220" y="764704"/>
              <a:chExt cx="2736304" cy="18002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6660232" y="764704"/>
                <a:ext cx="2520280" cy="165618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6858123" y="1024790"/>
                <a:ext cx="2124497" cy="13960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" name="Grupo 25"/>
              <p:cNvGrpSpPr/>
              <p:nvPr/>
            </p:nvGrpSpPr>
            <p:grpSpPr>
              <a:xfrm>
                <a:off x="7462976" y="803417"/>
                <a:ext cx="914787" cy="1429354"/>
                <a:chOff x="7462977" y="865436"/>
                <a:chExt cx="914787" cy="1429354"/>
              </a:xfrm>
            </p:grpSpPr>
            <p:sp>
              <p:nvSpPr>
                <p:cNvPr id="7" name="Retângulo com Único Canto Aparado 6"/>
                <p:cNvSpPr/>
                <p:nvPr/>
              </p:nvSpPr>
              <p:spPr>
                <a:xfrm>
                  <a:off x="7462977" y="865436"/>
                  <a:ext cx="914787" cy="1429354"/>
                </a:xfrm>
                <a:prstGeom prst="snip1Rect">
                  <a:avLst>
                    <a:gd name="adj" fmla="val 265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7677339" y="1741590"/>
                  <a:ext cx="537132" cy="491181"/>
                  <a:chOff x="-900608" y="1024790"/>
                  <a:chExt cx="1526704" cy="1396098"/>
                </a:xfrm>
              </p:grpSpPr>
              <p:sp>
                <p:nvSpPr>
                  <p:cNvPr id="10" name="Rosca 9"/>
                  <p:cNvSpPr/>
                  <p:nvPr/>
                </p:nvSpPr>
                <p:spPr>
                  <a:xfrm>
                    <a:off x="-900608" y="1024790"/>
                    <a:ext cx="792088" cy="1396098"/>
                  </a:xfrm>
                  <a:prstGeom prst="donut">
                    <a:avLst>
                      <a:gd name="adj" fmla="val 21367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Retângulo de cantos arredondados 17"/>
                  <p:cNvSpPr/>
                  <p:nvPr/>
                </p:nvSpPr>
                <p:spPr>
                  <a:xfrm>
                    <a:off x="-93984" y="1592796"/>
                    <a:ext cx="720080" cy="130043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 rot="5400000">
                    <a:off x="-93985" y="1592796"/>
                    <a:ext cx="720080" cy="130043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Grupo 21"/>
                <p:cNvGrpSpPr/>
                <p:nvPr/>
              </p:nvGrpSpPr>
              <p:grpSpPr>
                <a:xfrm>
                  <a:off x="7541202" y="1164918"/>
                  <a:ext cx="758339" cy="360764"/>
                  <a:chOff x="971600" y="895415"/>
                  <a:chExt cx="1440160" cy="685126"/>
                </a:xfrm>
              </p:grpSpPr>
              <p:sp>
                <p:nvSpPr>
                  <p:cNvPr id="21" name="Retângulo 20"/>
                  <p:cNvSpPr/>
                  <p:nvPr/>
                </p:nvSpPr>
                <p:spPr>
                  <a:xfrm>
                    <a:off x="971600" y="895415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22"/>
                  <p:cNvSpPr/>
                  <p:nvPr/>
                </p:nvSpPr>
                <p:spPr>
                  <a:xfrm>
                    <a:off x="971600" y="1133796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Retângulo 23"/>
                  <p:cNvSpPr/>
                  <p:nvPr/>
                </p:nvSpPr>
                <p:spPr>
                  <a:xfrm>
                    <a:off x="971600" y="1408579"/>
                    <a:ext cx="1440160" cy="17196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" name="Retângulo com Canto Aparado do Mesmo Lado 24"/>
              <p:cNvSpPr/>
              <p:nvPr/>
            </p:nvSpPr>
            <p:spPr>
              <a:xfrm flipV="1">
                <a:off x="6552220" y="2294790"/>
                <a:ext cx="2736304" cy="270114"/>
              </a:xfrm>
              <a:prstGeom prst="snip2SameRect">
                <a:avLst>
                  <a:gd name="adj1" fmla="val 42526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0950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</Words>
  <Application>Microsoft Office PowerPoint</Application>
  <PresentationFormat>Apresentação na tela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Imagem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4</cp:revision>
  <dcterms:created xsi:type="dcterms:W3CDTF">2019-04-11T14:41:52Z</dcterms:created>
  <dcterms:modified xsi:type="dcterms:W3CDTF">2019-04-11T15:07:42Z</dcterms:modified>
</cp:coreProperties>
</file>