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C0"/>
    <a:srgbClr val="F97F7F"/>
    <a:srgbClr val="F75F5F"/>
    <a:srgbClr val="FA8A8A"/>
    <a:srgbClr val="FDCFCF"/>
    <a:srgbClr val="FCB2B2"/>
    <a:srgbClr val="F42C2C"/>
    <a:srgbClr val="F09494"/>
    <a:srgbClr val="F2A0A0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5" autoAdjust="0"/>
  </p:normalViewPr>
  <p:slideViewPr>
    <p:cSldViewPr>
      <p:cViewPr>
        <p:scale>
          <a:sx n="66" d="100"/>
          <a:sy n="66" d="100"/>
        </p:scale>
        <p:origin x="-2934" y="-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DBEAC-A5CD-4895-BE27-B8F2E9C3A2BA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45A38-D654-4789-8D50-3822753E46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58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8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5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7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0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95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5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1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D2E6-9636-45E2-AD42-D0B48EF14322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4C35-B06A-4255-9EB6-25CC7D7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1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260648"/>
            <a:ext cx="245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 1</a:t>
            </a:r>
            <a:endParaRPr lang="pt-BR" sz="44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1907704" y="1412776"/>
            <a:ext cx="3744416" cy="4449297"/>
            <a:chOff x="1907704" y="1412776"/>
            <a:chExt cx="3744416" cy="4449297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1907704" y="1412776"/>
              <a:ext cx="3744416" cy="434386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2308598" y="1491350"/>
              <a:ext cx="3165243" cy="4370723"/>
              <a:chOff x="4712751" y="1268760"/>
              <a:chExt cx="3165243" cy="4370723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1" name="Forma livre 10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5" name="Forma livre 14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9" name="Forma livre 18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508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04" y="116632"/>
            <a:ext cx="2458616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grpSp>
        <p:nvGrpSpPr>
          <p:cNvPr id="2069" name="Grupo 2068"/>
          <p:cNvGrpSpPr/>
          <p:nvPr/>
        </p:nvGrpSpPr>
        <p:grpSpPr>
          <a:xfrm>
            <a:off x="1250819" y="1651933"/>
            <a:ext cx="6624938" cy="4320480"/>
            <a:chOff x="1331640" y="1096986"/>
            <a:chExt cx="6624938" cy="4320480"/>
          </a:xfrm>
        </p:grpSpPr>
        <p:grpSp>
          <p:nvGrpSpPr>
            <p:cNvPr id="2066" name="Grupo 2065"/>
            <p:cNvGrpSpPr/>
            <p:nvPr/>
          </p:nvGrpSpPr>
          <p:grpSpPr>
            <a:xfrm>
              <a:off x="1331640" y="1096986"/>
              <a:ext cx="6624938" cy="4320480"/>
              <a:chOff x="1919405" y="1357460"/>
              <a:chExt cx="6624938" cy="4320480"/>
            </a:xfrm>
          </p:grpSpPr>
          <p:sp>
            <p:nvSpPr>
              <p:cNvPr id="2052" name="Retângulo de cantos arredondados 2051"/>
              <p:cNvSpPr/>
              <p:nvPr/>
            </p:nvSpPr>
            <p:spPr>
              <a:xfrm>
                <a:off x="1919405" y="1357460"/>
                <a:ext cx="6463297" cy="4320480"/>
              </a:xfrm>
              <a:prstGeom prst="roundRect">
                <a:avLst/>
              </a:prstGeom>
              <a:solidFill>
                <a:srgbClr val="FBF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>
                <a:off x="6551647" y="2525934"/>
                <a:ext cx="60705" cy="52517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49" name="Grupo 2048"/>
              <p:cNvGrpSpPr/>
              <p:nvPr/>
            </p:nvGrpSpPr>
            <p:grpSpPr>
              <a:xfrm flipH="1">
                <a:off x="6491647" y="1514033"/>
                <a:ext cx="2052696" cy="4087216"/>
                <a:chOff x="4584035" y="1726432"/>
                <a:chExt cx="2052696" cy="4087216"/>
              </a:xfrm>
            </p:grpSpPr>
            <p:sp>
              <p:nvSpPr>
                <p:cNvPr id="77" name="Elipse 9"/>
                <p:cNvSpPr/>
                <p:nvPr/>
              </p:nvSpPr>
              <p:spPr>
                <a:xfrm rot="20279555">
                  <a:off x="4584035" y="1726432"/>
                  <a:ext cx="1444300" cy="296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300" h="2960977">
                      <a:moveTo>
                        <a:pt x="964808" y="0"/>
                      </a:moveTo>
                      <a:cubicBezTo>
                        <a:pt x="1247836" y="242061"/>
                        <a:pt x="1444300" y="783208"/>
                        <a:pt x="1444300" y="1411795"/>
                      </a:cubicBezTo>
                      <a:cubicBezTo>
                        <a:pt x="1444300" y="2267385"/>
                        <a:pt x="1080314" y="2960977"/>
                        <a:pt x="631314" y="2960977"/>
                      </a:cubicBezTo>
                      <a:cubicBezTo>
                        <a:pt x="376317" y="2960977"/>
                        <a:pt x="148740" y="2737269"/>
                        <a:pt x="0" y="2387093"/>
                      </a:cubicBezTo>
                      <a:close/>
                    </a:path>
                  </a:pathLst>
                </a:custGeom>
                <a:solidFill>
                  <a:srgbClr val="EAC5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11"/>
                <p:cNvSpPr/>
                <p:nvPr/>
              </p:nvSpPr>
              <p:spPr>
                <a:xfrm>
                  <a:off x="4976384" y="3581400"/>
                  <a:ext cx="1660347" cy="2232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347" h="2232248">
                      <a:moveTo>
                        <a:pt x="632174" y="0"/>
                      </a:moveTo>
                      <a:cubicBezTo>
                        <a:pt x="1200018" y="0"/>
                        <a:pt x="1660347" y="499706"/>
                        <a:pt x="1660347" y="1116124"/>
                      </a:cubicBezTo>
                      <a:cubicBezTo>
                        <a:pt x="1660347" y="1732542"/>
                        <a:pt x="1200018" y="2232248"/>
                        <a:pt x="632174" y="2232248"/>
                      </a:cubicBezTo>
                      <a:cubicBezTo>
                        <a:pt x="393511" y="2232248"/>
                        <a:pt x="173841" y="2143975"/>
                        <a:pt x="0" y="1995108"/>
                      </a:cubicBezTo>
                      <a:lnTo>
                        <a:pt x="0" y="237140"/>
                      </a:lnTo>
                      <a:cubicBezTo>
                        <a:pt x="173841" y="88273"/>
                        <a:pt x="393511" y="0"/>
                        <a:pt x="632174" y="0"/>
                      </a:cubicBezTo>
                      <a:close/>
                    </a:path>
                  </a:pathLst>
                </a:custGeom>
                <a:solidFill>
                  <a:srgbClr val="EAC5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Fluxograma: Atraso 12"/>
              <p:cNvSpPr/>
              <p:nvPr/>
            </p:nvSpPr>
            <p:spPr>
              <a:xfrm rot="16200000">
                <a:off x="6066745" y="2941636"/>
                <a:ext cx="1040917" cy="1152128"/>
              </a:xfrm>
              <a:prstGeom prst="flowChartDelay">
                <a:avLst/>
              </a:prstGeom>
              <a:solidFill>
                <a:srgbClr val="EAC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 rot="20279555">
                <a:off x="4720874" y="1495062"/>
                <a:ext cx="1444300" cy="2960977"/>
              </a:xfrm>
              <a:custGeom>
                <a:avLst/>
                <a:gdLst/>
                <a:ahLst/>
                <a:cxnLst/>
                <a:rect l="l" t="t" r="r" b="b"/>
                <a:pathLst>
                  <a:path w="1444300" h="2960977">
                    <a:moveTo>
                      <a:pt x="964808" y="0"/>
                    </a:moveTo>
                    <a:cubicBezTo>
                      <a:pt x="1247836" y="242061"/>
                      <a:pt x="1444300" y="783208"/>
                      <a:pt x="1444300" y="1411795"/>
                    </a:cubicBezTo>
                    <a:cubicBezTo>
                      <a:pt x="1444300" y="2267385"/>
                      <a:pt x="1080314" y="2960977"/>
                      <a:pt x="631314" y="2960977"/>
                    </a:cubicBezTo>
                    <a:cubicBezTo>
                      <a:pt x="376317" y="2960977"/>
                      <a:pt x="148740" y="2737269"/>
                      <a:pt x="0" y="2387093"/>
                    </a:cubicBezTo>
                    <a:close/>
                  </a:path>
                </a:pathLst>
              </a:custGeom>
              <a:solidFill>
                <a:srgbClr val="EAC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113223" y="3350030"/>
                <a:ext cx="1660347" cy="2232248"/>
              </a:xfrm>
              <a:custGeom>
                <a:avLst/>
                <a:gdLst/>
                <a:ahLst/>
                <a:cxnLst/>
                <a:rect l="l" t="t" r="r" b="b"/>
                <a:pathLst>
                  <a:path w="1660347" h="2232248">
                    <a:moveTo>
                      <a:pt x="632174" y="0"/>
                    </a:moveTo>
                    <a:cubicBezTo>
                      <a:pt x="1200018" y="0"/>
                      <a:pt x="1660347" y="499706"/>
                      <a:pt x="1660347" y="1116124"/>
                    </a:cubicBezTo>
                    <a:cubicBezTo>
                      <a:pt x="1660347" y="1732542"/>
                      <a:pt x="1200018" y="2232248"/>
                      <a:pt x="632174" y="2232248"/>
                    </a:cubicBezTo>
                    <a:cubicBezTo>
                      <a:pt x="393511" y="2232248"/>
                      <a:pt x="173841" y="2143975"/>
                      <a:pt x="0" y="1995108"/>
                    </a:cubicBezTo>
                    <a:lnTo>
                      <a:pt x="0" y="237140"/>
                    </a:lnTo>
                    <a:cubicBezTo>
                      <a:pt x="173841" y="88273"/>
                      <a:pt x="393511" y="0"/>
                      <a:pt x="632174" y="0"/>
                    </a:cubicBezTo>
                    <a:close/>
                  </a:path>
                </a:pathLst>
              </a:custGeom>
              <a:solidFill>
                <a:srgbClr val="EAC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6539662" y="4840784"/>
                <a:ext cx="145379" cy="1274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Forma livre 20"/>
              <p:cNvSpPr/>
              <p:nvPr/>
            </p:nvSpPr>
            <p:spPr>
              <a:xfrm>
                <a:off x="6544629" y="317997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 28"/>
              <p:cNvSpPr/>
              <p:nvPr/>
            </p:nvSpPr>
            <p:spPr>
              <a:xfrm>
                <a:off x="6381637" y="316791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6320950" y="307435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 30"/>
              <p:cNvSpPr/>
              <p:nvPr/>
            </p:nvSpPr>
            <p:spPr>
              <a:xfrm>
                <a:off x="6266694" y="312113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orma livre 31"/>
              <p:cNvSpPr/>
              <p:nvPr/>
            </p:nvSpPr>
            <p:spPr>
              <a:xfrm>
                <a:off x="6330243" y="325829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>
                <a:off x="6673265" y="3229941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 33"/>
              <p:cNvSpPr/>
              <p:nvPr/>
            </p:nvSpPr>
            <p:spPr>
              <a:xfrm>
                <a:off x="6473350" y="322675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 34"/>
              <p:cNvSpPr/>
              <p:nvPr/>
            </p:nvSpPr>
            <p:spPr>
              <a:xfrm>
                <a:off x="6419094" y="327353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 35"/>
              <p:cNvSpPr/>
              <p:nvPr/>
            </p:nvSpPr>
            <p:spPr>
              <a:xfrm>
                <a:off x="6673265" y="3229941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 36"/>
              <p:cNvSpPr/>
              <p:nvPr/>
            </p:nvSpPr>
            <p:spPr>
              <a:xfrm>
                <a:off x="6473350" y="322675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orma livre 37"/>
              <p:cNvSpPr/>
              <p:nvPr/>
            </p:nvSpPr>
            <p:spPr>
              <a:xfrm>
                <a:off x="6419094" y="327353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 38"/>
              <p:cNvSpPr/>
              <p:nvPr/>
            </p:nvSpPr>
            <p:spPr>
              <a:xfrm>
                <a:off x="6482643" y="341069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 39"/>
              <p:cNvSpPr/>
              <p:nvPr/>
            </p:nvSpPr>
            <p:spPr>
              <a:xfrm>
                <a:off x="6729922" y="3185401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orma livre 40"/>
              <p:cNvSpPr/>
              <p:nvPr/>
            </p:nvSpPr>
            <p:spPr>
              <a:xfrm>
                <a:off x="6764978" y="3288776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 41"/>
              <p:cNvSpPr/>
              <p:nvPr/>
            </p:nvSpPr>
            <p:spPr>
              <a:xfrm>
                <a:off x="6710722" y="333555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 42"/>
              <p:cNvSpPr/>
              <p:nvPr/>
            </p:nvSpPr>
            <p:spPr>
              <a:xfrm>
                <a:off x="6423820" y="307260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 43"/>
              <p:cNvSpPr/>
              <p:nvPr/>
            </p:nvSpPr>
            <p:spPr>
              <a:xfrm>
                <a:off x="6619938" y="310684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orma livre 44"/>
              <p:cNvSpPr/>
              <p:nvPr/>
            </p:nvSpPr>
            <p:spPr>
              <a:xfrm>
                <a:off x="6576578" y="303948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 45"/>
              <p:cNvSpPr/>
              <p:nvPr/>
            </p:nvSpPr>
            <p:spPr>
              <a:xfrm>
                <a:off x="6504995" y="3060057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 46"/>
              <p:cNvSpPr/>
              <p:nvPr/>
            </p:nvSpPr>
            <p:spPr>
              <a:xfrm>
                <a:off x="6707772" y="310684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>
                <a:off x="6911566" y="316886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 48"/>
              <p:cNvSpPr/>
              <p:nvPr/>
            </p:nvSpPr>
            <p:spPr>
              <a:xfrm>
                <a:off x="6850879" y="307529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orma livre 49"/>
              <p:cNvSpPr/>
              <p:nvPr/>
            </p:nvSpPr>
            <p:spPr>
              <a:xfrm>
                <a:off x="6796623" y="312208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orma livre 50"/>
              <p:cNvSpPr/>
              <p:nvPr/>
            </p:nvSpPr>
            <p:spPr>
              <a:xfrm>
                <a:off x="6911566" y="3168863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orma livre 51"/>
              <p:cNvSpPr/>
              <p:nvPr/>
            </p:nvSpPr>
            <p:spPr>
              <a:xfrm>
                <a:off x="6850879" y="3075298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orma livre 52"/>
              <p:cNvSpPr/>
              <p:nvPr/>
            </p:nvSpPr>
            <p:spPr>
              <a:xfrm>
                <a:off x="6796623" y="312208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orma livre 53"/>
              <p:cNvSpPr/>
              <p:nvPr/>
            </p:nvSpPr>
            <p:spPr>
              <a:xfrm>
                <a:off x="6860172" y="325924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 54"/>
              <p:cNvSpPr/>
              <p:nvPr/>
            </p:nvSpPr>
            <p:spPr>
              <a:xfrm>
                <a:off x="6940742" y="3150444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55"/>
              <p:cNvSpPr/>
              <p:nvPr/>
            </p:nvSpPr>
            <p:spPr>
              <a:xfrm>
                <a:off x="6712712" y="302851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orma livre 56"/>
              <p:cNvSpPr/>
              <p:nvPr/>
            </p:nvSpPr>
            <p:spPr>
              <a:xfrm>
                <a:off x="6949023" y="327448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9"/>
              <p:cNvGrpSpPr/>
              <p:nvPr/>
            </p:nvGrpSpPr>
            <p:grpSpPr>
              <a:xfrm>
                <a:off x="6166281" y="3330974"/>
                <a:ext cx="867816" cy="1170200"/>
                <a:chOff x="3167844" y="3439228"/>
                <a:chExt cx="1066408" cy="1437990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3167844" y="3439228"/>
                  <a:ext cx="1066408" cy="1437990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EAC5C4"/>
                </a:solidFill>
                <a:ln>
                  <a:solidFill>
                    <a:srgbClr val="D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18"/>
                <p:cNvSpPr/>
                <p:nvPr/>
              </p:nvSpPr>
              <p:spPr>
                <a:xfrm>
                  <a:off x="3257486" y="3563634"/>
                  <a:ext cx="887123" cy="1221818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C1524F"/>
                </a:solidFill>
                <a:ln>
                  <a:solidFill>
                    <a:srgbClr val="D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18"/>
                <p:cNvSpPr/>
                <p:nvPr/>
              </p:nvSpPr>
              <p:spPr>
                <a:xfrm>
                  <a:off x="3335122" y="3861048"/>
                  <a:ext cx="731852" cy="894396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C1524F"/>
                </a:solidFill>
                <a:ln>
                  <a:solidFill>
                    <a:srgbClr val="D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18"/>
                <p:cNvSpPr/>
                <p:nvPr/>
              </p:nvSpPr>
              <p:spPr>
                <a:xfrm>
                  <a:off x="3568780" y="3945810"/>
                  <a:ext cx="264536" cy="809633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D78F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Elipse 18"/>
                <p:cNvSpPr/>
                <p:nvPr/>
              </p:nvSpPr>
              <p:spPr>
                <a:xfrm>
                  <a:off x="3530329" y="4167082"/>
                  <a:ext cx="341436" cy="588362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rgbClr val="BF4C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18"/>
                <p:cNvSpPr/>
                <p:nvPr/>
              </p:nvSpPr>
              <p:spPr>
                <a:xfrm>
                  <a:off x="3618958" y="4461263"/>
                  <a:ext cx="132268" cy="247150"/>
                </a:xfrm>
                <a:custGeom>
                  <a:avLst/>
                  <a:gdLst>
                    <a:gd name="connsiteX0" fmla="*/ 0 w 720080"/>
                    <a:gd name="connsiteY0" fmla="*/ 670409 h 1340817"/>
                    <a:gd name="connsiteX1" fmla="*/ 360040 w 720080"/>
                    <a:gd name="connsiteY1" fmla="*/ 0 h 1340817"/>
                    <a:gd name="connsiteX2" fmla="*/ 720080 w 720080"/>
                    <a:gd name="connsiteY2" fmla="*/ 670409 h 1340817"/>
                    <a:gd name="connsiteX3" fmla="*/ 360040 w 720080"/>
                    <a:gd name="connsiteY3" fmla="*/ 1340818 h 1340817"/>
                    <a:gd name="connsiteX4" fmla="*/ 0 w 720080"/>
                    <a:gd name="connsiteY4" fmla="*/ 670409 h 1340817"/>
                    <a:gd name="connsiteX0" fmla="*/ 0 w 857240"/>
                    <a:gd name="connsiteY0" fmla="*/ 670424 h 1340849"/>
                    <a:gd name="connsiteX1" fmla="*/ 360040 w 857240"/>
                    <a:gd name="connsiteY1" fmla="*/ 15 h 1340849"/>
                    <a:gd name="connsiteX2" fmla="*/ 857240 w 857240"/>
                    <a:gd name="connsiteY2" fmla="*/ 685664 h 1340849"/>
                    <a:gd name="connsiteX3" fmla="*/ 360040 w 857240"/>
                    <a:gd name="connsiteY3" fmla="*/ 1340833 h 1340849"/>
                    <a:gd name="connsiteX4" fmla="*/ 0 w 857240"/>
                    <a:gd name="connsiteY4" fmla="*/ 670424 h 1340849"/>
                    <a:gd name="connsiteX0" fmla="*/ 0 w 994400"/>
                    <a:gd name="connsiteY0" fmla="*/ 662825 h 1340891"/>
                    <a:gd name="connsiteX1" fmla="*/ 497200 w 994400"/>
                    <a:gd name="connsiteY1" fmla="*/ 36 h 1340891"/>
                    <a:gd name="connsiteX2" fmla="*/ 994400 w 994400"/>
                    <a:gd name="connsiteY2" fmla="*/ 685685 h 1340891"/>
                    <a:gd name="connsiteX3" fmla="*/ 497200 w 994400"/>
                    <a:gd name="connsiteY3" fmla="*/ 1340854 h 1340891"/>
                    <a:gd name="connsiteX4" fmla="*/ 0 w 994400"/>
                    <a:gd name="connsiteY4" fmla="*/ 662825 h 134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400" h="1340891">
                      <a:moveTo>
                        <a:pt x="0" y="662825"/>
                      </a:moveTo>
                      <a:cubicBezTo>
                        <a:pt x="0" y="292568"/>
                        <a:pt x="331467" y="-3774"/>
                        <a:pt x="497200" y="36"/>
                      </a:cubicBezTo>
                      <a:cubicBezTo>
                        <a:pt x="662933" y="3846"/>
                        <a:pt x="994400" y="315428"/>
                        <a:pt x="994400" y="685685"/>
                      </a:cubicBezTo>
                      <a:cubicBezTo>
                        <a:pt x="994400" y="1055942"/>
                        <a:pt x="662933" y="1344664"/>
                        <a:pt x="497200" y="1340854"/>
                      </a:cubicBezTo>
                      <a:cubicBezTo>
                        <a:pt x="331467" y="1337044"/>
                        <a:pt x="0" y="1033082"/>
                        <a:pt x="0" y="66282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Forma livre 57"/>
              <p:cNvSpPr/>
              <p:nvPr/>
            </p:nvSpPr>
            <p:spPr>
              <a:xfrm>
                <a:off x="6272193" y="3317130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 58"/>
              <p:cNvSpPr/>
              <p:nvPr/>
            </p:nvSpPr>
            <p:spPr>
              <a:xfrm>
                <a:off x="6217164" y="3171105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orma livre 59"/>
              <p:cNvSpPr/>
              <p:nvPr/>
            </p:nvSpPr>
            <p:spPr>
              <a:xfrm>
                <a:off x="6554525" y="3013274"/>
                <a:ext cx="99060" cy="93565"/>
              </a:xfrm>
              <a:custGeom>
                <a:avLst/>
                <a:gdLst>
                  <a:gd name="connsiteX0" fmla="*/ 0 w 99060"/>
                  <a:gd name="connsiteY0" fmla="*/ 0 h 93565"/>
                  <a:gd name="connsiteX1" fmla="*/ 76200 w 99060"/>
                  <a:gd name="connsiteY1" fmla="*/ 91440 h 93565"/>
                  <a:gd name="connsiteX2" fmla="*/ 99060 w 99060"/>
                  <a:gd name="connsiteY2" fmla="*/ 83820 h 9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93565">
                    <a:moveTo>
                      <a:pt x="0" y="0"/>
                    </a:moveTo>
                    <a:cubicBezTo>
                      <a:pt x="29845" y="38735"/>
                      <a:pt x="59690" y="77470"/>
                      <a:pt x="76200" y="91440"/>
                    </a:cubicBezTo>
                    <a:cubicBezTo>
                      <a:pt x="92710" y="105410"/>
                      <a:pt x="0" y="44450"/>
                      <a:pt x="99060" y="83820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7" name="Elipse 2056"/>
              <p:cNvSpPr/>
              <p:nvPr/>
            </p:nvSpPr>
            <p:spPr>
              <a:xfrm flipH="1">
                <a:off x="6558535" y="3676863"/>
                <a:ext cx="86480" cy="86480"/>
              </a:xfrm>
              <a:prstGeom prst="ellipse">
                <a:avLst/>
              </a:prstGeom>
              <a:solidFill>
                <a:srgbClr val="D78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9" name="Retângulo de cantos arredondados 2058"/>
              <p:cNvSpPr/>
              <p:nvPr/>
            </p:nvSpPr>
            <p:spPr>
              <a:xfrm rot="16200000">
                <a:off x="5606367" y="3302435"/>
                <a:ext cx="60705" cy="106085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0" name="CaixaDeTexto 2059"/>
              <p:cNvSpPr txBox="1"/>
              <p:nvPr/>
            </p:nvSpPr>
            <p:spPr>
              <a:xfrm>
                <a:off x="5094723" y="3429123"/>
                <a:ext cx="696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Vulva</a:t>
                </a:r>
                <a:endParaRPr lang="pt-BR" dirty="0"/>
              </a:p>
            </p:txBody>
          </p:sp>
          <p:sp>
            <p:nvSpPr>
              <p:cNvPr id="2061" name="CaixaDeTexto 2060"/>
              <p:cNvSpPr txBox="1"/>
              <p:nvPr/>
            </p:nvSpPr>
            <p:spPr>
              <a:xfrm>
                <a:off x="5782471" y="2138842"/>
                <a:ext cx="172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Monte de Vênus</a:t>
                </a:r>
                <a:endParaRPr lang="pt-BR" dirty="0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16200000">
                <a:off x="7442568" y="2899414"/>
                <a:ext cx="60705" cy="166715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2" name="CaixaDeTexto 2061"/>
              <p:cNvSpPr txBox="1"/>
              <p:nvPr/>
            </p:nvSpPr>
            <p:spPr>
              <a:xfrm>
                <a:off x="7472920" y="3333034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Clitóris</a:t>
                </a:r>
                <a:endParaRPr lang="pt-BR" dirty="0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16200000">
                <a:off x="7448239" y="3833710"/>
                <a:ext cx="60705" cy="166715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3" name="CaixaDeTexto 2062"/>
              <p:cNvSpPr txBox="1"/>
              <p:nvPr/>
            </p:nvSpPr>
            <p:spPr>
              <a:xfrm>
                <a:off x="7321820" y="4249441"/>
                <a:ext cx="90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Períneo</a:t>
                </a:r>
                <a:endParaRPr lang="pt-BR" dirty="0"/>
              </a:p>
            </p:txBody>
          </p:sp>
        </p:grpSp>
        <p:sp>
          <p:nvSpPr>
            <p:cNvPr id="2067" name="Elipse 2066"/>
            <p:cNvSpPr/>
            <p:nvPr/>
          </p:nvSpPr>
          <p:spPr>
            <a:xfrm>
              <a:off x="1439652" y="1620749"/>
              <a:ext cx="1512168" cy="1637477"/>
            </a:xfrm>
            <a:prstGeom prst="ellipse">
              <a:avLst/>
            </a:prstGeom>
            <a:solidFill>
              <a:srgbClr val="E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1769910" y="2136432"/>
              <a:ext cx="756084" cy="818739"/>
            </a:xfrm>
            <a:prstGeom prst="ellipse">
              <a:avLst/>
            </a:prstGeom>
            <a:solidFill>
              <a:srgbClr val="DEA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1913438" y="2335584"/>
              <a:ext cx="469027" cy="507894"/>
            </a:xfrm>
            <a:prstGeom prst="ellipse">
              <a:avLst/>
            </a:prstGeom>
            <a:solidFill>
              <a:srgbClr val="D38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2994790" y="1620749"/>
              <a:ext cx="1512168" cy="1637477"/>
            </a:xfrm>
            <a:prstGeom prst="ellipse">
              <a:avLst/>
            </a:prstGeom>
            <a:solidFill>
              <a:srgbClr val="E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325048" y="2136432"/>
              <a:ext cx="756084" cy="818739"/>
            </a:xfrm>
            <a:prstGeom prst="ellipse">
              <a:avLst/>
            </a:prstGeom>
            <a:solidFill>
              <a:srgbClr val="DEA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3468576" y="2335584"/>
              <a:ext cx="469027" cy="507894"/>
            </a:xfrm>
            <a:prstGeom prst="ellipse">
              <a:avLst/>
            </a:prstGeom>
            <a:solidFill>
              <a:srgbClr val="D38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de cantos arredondados 106"/>
            <p:cNvSpPr/>
            <p:nvPr/>
          </p:nvSpPr>
          <p:spPr>
            <a:xfrm rot="20044113">
              <a:off x="2517726" y="3308195"/>
              <a:ext cx="60705" cy="14214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de cantos arredondados 107"/>
            <p:cNvSpPr/>
            <p:nvPr/>
          </p:nvSpPr>
          <p:spPr>
            <a:xfrm rot="1555887" flipH="1">
              <a:off x="3151492" y="3308000"/>
              <a:ext cx="60705" cy="14252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8" name="CaixaDeTexto 2067"/>
            <p:cNvSpPr txBox="1"/>
            <p:nvPr/>
          </p:nvSpPr>
          <p:spPr>
            <a:xfrm>
              <a:off x="2507732" y="4705464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Seios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79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32656"/>
            <a:ext cx="2458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Imagem 3</a:t>
            </a:r>
            <a:endParaRPr lang="pt-BR" dirty="0"/>
          </a:p>
        </p:txBody>
      </p:sp>
      <p:grpSp>
        <p:nvGrpSpPr>
          <p:cNvPr id="17" name="Grupo 16"/>
          <p:cNvGrpSpPr/>
          <p:nvPr/>
        </p:nvGrpSpPr>
        <p:grpSpPr>
          <a:xfrm>
            <a:off x="993142" y="2343778"/>
            <a:ext cx="6502790" cy="2722109"/>
            <a:chOff x="5009957" y="2347178"/>
            <a:chExt cx="4631246" cy="1938669"/>
          </a:xfrm>
        </p:grpSpPr>
        <p:sp>
          <p:nvSpPr>
            <p:cNvPr id="10" name="Retângulo de cantos arredondados 9"/>
            <p:cNvSpPr/>
            <p:nvPr/>
          </p:nvSpPr>
          <p:spPr>
            <a:xfrm>
              <a:off x="7494300" y="4208266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6372200" y="2531844"/>
              <a:ext cx="2143187" cy="1754003"/>
              <a:chOff x="4562449" y="2531846"/>
              <a:chExt cx="2143187" cy="1754003"/>
            </a:xfrm>
          </p:grpSpPr>
          <p:sp>
            <p:nvSpPr>
              <p:cNvPr id="5" name="Forma livre 4"/>
              <p:cNvSpPr/>
              <p:nvPr/>
            </p:nvSpPr>
            <p:spPr>
              <a:xfrm>
                <a:off x="4562449" y="2531846"/>
                <a:ext cx="1106027" cy="1754003"/>
              </a:xfrm>
              <a:custGeom>
                <a:avLst/>
                <a:gdLst/>
                <a:ahLst/>
                <a:cxnLst/>
                <a:rect l="l" t="t" r="r" b="b"/>
                <a:pathLst>
                  <a:path w="1106027" h="1754003">
                    <a:moveTo>
                      <a:pt x="150392" y="58061"/>
                    </a:moveTo>
                    <a:cubicBezTo>
                      <a:pt x="105149" y="61336"/>
                      <a:pt x="92052" y="91846"/>
                      <a:pt x="78955" y="117444"/>
                    </a:cubicBezTo>
                    <a:cubicBezTo>
                      <a:pt x="61493" y="151575"/>
                      <a:pt x="79748" y="238888"/>
                      <a:pt x="102767" y="269844"/>
                    </a:cubicBezTo>
                    <a:cubicBezTo>
                      <a:pt x="125786" y="300800"/>
                      <a:pt x="176586" y="305562"/>
                      <a:pt x="217067" y="303181"/>
                    </a:cubicBezTo>
                    <a:cubicBezTo>
                      <a:pt x="257548" y="300800"/>
                      <a:pt x="314699" y="253175"/>
                      <a:pt x="345655" y="255556"/>
                    </a:cubicBezTo>
                    <a:cubicBezTo>
                      <a:pt x="376611" y="257937"/>
                      <a:pt x="372642" y="300800"/>
                      <a:pt x="398042" y="312706"/>
                    </a:cubicBezTo>
                    <a:cubicBezTo>
                      <a:pt x="423442" y="324612"/>
                      <a:pt x="465511" y="319057"/>
                      <a:pt x="498055" y="326994"/>
                    </a:cubicBezTo>
                    <a:cubicBezTo>
                      <a:pt x="530599" y="334932"/>
                      <a:pt x="552824" y="351600"/>
                      <a:pt x="593305" y="360331"/>
                    </a:cubicBezTo>
                    <a:cubicBezTo>
                      <a:pt x="633786" y="369062"/>
                      <a:pt x="716336" y="384143"/>
                      <a:pt x="740942" y="379381"/>
                    </a:cubicBezTo>
                    <a:cubicBezTo>
                      <a:pt x="765548" y="374619"/>
                      <a:pt x="757611" y="350806"/>
                      <a:pt x="740942" y="331756"/>
                    </a:cubicBezTo>
                    <a:cubicBezTo>
                      <a:pt x="724273" y="312706"/>
                      <a:pt x="729830" y="309531"/>
                      <a:pt x="640930" y="265081"/>
                    </a:cubicBezTo>
                    <a:cubicBezTo>
                      <a:pt x="552030" y="220631"/>
                      <a:pt x="301204" y="89662"/>
                      <a:pt x="207542" y="65056"/>
                    </a:cubicBezTo>
                    <a:cubicBezTo>
                      <a:pt x="184127" y="58905"/>
                      <a:pt x="165474" y="56970"/>
                      <a:pt x="150392" y="58061"/>
                    </a:cubicBezTo>
                    <a:close/>
                    <a:moveTo>
                      <a:pt x="236865" y="1358"/>
                    </a:moveTo>
                    <a:cubicBezTo>
                      <a:pt x="278537" y="4930"/>
                      <a:pt x="323781" y="15447"/>
                      <a:pt x="366643" y="31719"/>
                    </a:cubicBezTo>
                    <a:cubicBezTo>
                      <a:pt x="452368" y="64263"/>
                      <a:pt x="574606" y="174594"/>
                      <a:pt x="642868" y="207931"/>
                    </a:cubicBezTo>
                    <a:cubicBezTo>
                      <a:pt x="711130" y="241268"/>
                      <a:pt x="722243" y="232538"/>
                      <a:pt x="776218" y="231744"/>
                    </a:cubicBezTo>
                    <a:cubicBezTo>
                      <a:pt x="830193" y="230950"/>
                      <a:pt x="914331" y="209519"/>
                      <a:pt x="966718" y="203169"/>
                    </a:cubicBezTo>
                    <a:cubicBezTo>
                      <a:pt x="1019105" y="196819"/>
                      <a:pt x="1069112" y="173801"/>
                      <a:pt x="1090543" y="193644"/>
                    </a:cubicBezTo>
                    <a:cubicBezTo>
                      <a:pt x="1111974" y="213487"/>
                      <a:pt x="1108799" y="300800"/>
                      <a:pt x="1095305" y="322231"/>
                    </a:cubicBezTo>
                    <a:cubicBezTo>
                      <a:pt x="1081811" y="343662"/>
                      <a:pt x="1030217" y="308737"/>
                      <a:pt x="1009580" y="322231"/>
                    </a:cubicBezTo>
                    <a:cubicBezTo>
                      <a:pt x="988943" y="335725"/>
                      <a:pt x="970686" y="349219"/>
                      <a:pt x="971480" y="403194"/>
                    </a:cubicBezTo>
                    <a:cubicBezTo>
                      <a:pt x="972274" y="457169"/>
                      <a:pt x="998468" y="582581"/>
                      <a:pt x="1014343" y="646081"/>
                    </a:cubicBezTo>
                    <a:cubicBezTo>
                      <a:pt x="1030218" y="709581"/>
                      <a:pt x="1065936" y="748475"/>
                      <a:pt x="1066730" y="784194"/>
                    </a:cubicBezTo>
                    <a:cubicBezTo>
                      <a:pt x="1067524" y="819913"/>
                      <a:pt x="1019105" y="823882"/>
                      <a:pt x="1019105" y="860394"/>
                    </a:cubicBezTo>
                    <a:cubicBezTo>
                      <a:pt x="1019105" y="896906"/>
                      <a:pt x="1079430" y="986600"/>
                      <a:pt x="1066730" y="1003269"/>
                    </a:cubicBezTo>
                    <a:cubicBezTo>
                      <a:pt x="1054030" y="1019938"/>
                      <a:pt x="963542" y="961200"/>
                      <a:pt x="942905" y="960406"/>
                    </a:cubicBezTo>
                    <a:cubicBezTo>
                      <a:pt x="922268" y="959612"/>
                      <a:pt x="938143" y="988187"/>
                      <a:pt x="942905" y="998506"/>
                    </a:cubicBezTo>
                    <a:cubicBezTo>
                      <a:pt x="947667" y="1008825"/>
                      <a:pt x="972274" y="1014382"/>
                      <a:pt x="971480" y="1022319"/>
                    </a:cubicBezTo>
                    <a:cubicBezTo>
                      <a:pt x="970686" y="1030256"/>
                      <a:pt x="938143" y="1038987"/>
                      <a:pt x="938143" y="1046131"/>
                    </a:cubicBezTo>
                    <a:cubicBezTo>
                      <a:pt x="938143" y="1053275"/>
                      <a:pt x="968305" y="1055656"/>
                      <a:pt x="971480" y="1065181"/>
                    </a:cubicBezTo>
                    <a:cubicBezTo>
                      <a:pt x="974655" y="1074706"/>
                      <a:pt x="956399" y="1086612"/>
                      <a:pt x="957193" y="1103281"/>
                    </a:cubicBezTo>
                    <a:cubicBezTo>
                      <a:pt x="957987" y="1119950"/>
                      <a:pt x="971480" y="1147731"/>
                      <a:pt x="976243" y="1165194"/>
                    </a:cubicBezTo>
                    <a:cubicBezTo>
                      <a:pt x="981006" y="1182657"/>
                      <a:pt x="988943" y="1195356"/>
                      <a:pt x="985768" y="1208056"/>
                    </a:cubicBezTo>
                    <a:cubicBezTo>
                      <a:pt x="982593" y="1220756"/>
                      <a:pt x="954812" y="1232663"/>
                      <a:pt x="957193" y="1241394"/>
                    </a:cubicBezTo>
                    <a:cubicBezTo>
                      <a:pt x="959574" y="1250125"/>
                      <a:pt x="994499" y="1249332"/>
                      <a:pt x="1000055" y="1260444"/>
                    </a:cubicBezTo>
                    <a:cubicBezTo>
                      <a:pt x="1005611" y="1271557"/>
                      <a:pt x="993705" y="1292988"/>
                      <a:pt x="990530" y="1308069"/>
                    </a:cubicBezTo>
                    <a:cubicBezTo>
                      <a:pt x="987355" y="1323150"/>
                      <a:pt x="977036" y="1333469"/>
                      <a:pt x="981005" y="1350931"/>
                    </a:cubicBezTo>
                    <a:cubicBezTo>
                      <a:pt x="984974" y="1368394"/>
                      <a:pt x="1014343" y="1399350"/>
                      <a:pt x="1014343" y="1412844"/>
                    </a:cubicBezTo>
                    <a:cubicBezTo>
                      <a:pt x="1014343" y="1426338"/>
                      <a:pt x="978624" y="1417607"/>
                      <a:pt x="981005" y="1431894"/>
                    </a:cubicBezTo>
                    <a:cubicBezTo>
                      <a:pt x="983386" y="1446182"/>
                      <a:pt x="1025455" y="1480313"/>
                      <a:pt x="1028630" y="1498569"/>
                    </a:cubicBezTo>
                    <a:cubicBezTo>
                      <a:pt x="1031805" y="1516825"/>
                      <a:pt x="999261" y="1524762"/>
                      <a:pt x="1000055" y="1541431"/>
                    </a:cubicBezTo>
                    <a:cubicBezTo>
                      <a:pt x="1000849" y="1558100"/>
                      <a:pt x="1029424" y="1580325"/>
                      <a:pt x="1033393" y="1598581"/>
                    </a:cubicBezTo>
                    <a:cubicBezTo>
                      <a:pt x="1037362" y="1616837"/>
                      <a:pt x="1018312" y="1636682"/>
                      <a:pt x="1023868" y="1650969"/>
                    </a:cubicBezTo>
                    <a:cubicBezTo>
                      <a:pt x="1029424" y="1665257"/>
                      <a:pt x="1060380" y="1672400"/>
                      <a:pt x="1066730" y="1684306"/>
                    </a:cubicBezTo>
                    <a:cubicBezTo>
                      <a:pt x="1073080" y="1696212"/>
                      <a:pt x="1067524" y="1712881"/>
                      <a:pt x="1061968" y="1722406"/>
                    </a:cubicBezTo>
                    <a:cubicBezTo>
                      <a:pt x="1056412" y="1731931"/>
                      <a:pt x="1048474" y="1737487"/>
                      <a:pt x="1033393" y="1741456"/>
                    </a:cubicBezTo>
                    <a:cubicBezTo>
                      <a:pt x="1018312" y="1745425"/>
                      <a:pt x="981005" y="1764475"/>
                      <a:pt x="971480" y="1746219"/>
                    </a:cubicBezTo>
                    <a:cubicBezTo>
                      <a:pt x="961955" y="1727963"/>
                      <a:pt x="989737" y="1754156"/>
                      <a:pt x="976243" y="1631919"/>
                    </a:cubicBezTo>
                    <a:cubicBezTo>
                      <a:pt x="962749" y="1509682"/>
                      <a:pt x="900837" y="1134238"/>
                      <a:pt x="890518" y="1012794"/>
                    </a:cubicBezTo>
                    <a:cubicBezTo>
                      <a:pt x="880199" y="891350"/>
                      <a:pt x="928617" y="976281"/>
                      <a:pt x="914330" y="903256"/>
                    </a:cubicBezTo>
                    <a:cubicBezTo>
                      <a:pt x="900043" y="830231"/>
                      <a:pt x="827812" y="656400"/>
                      <a:pt x="804793" y="574644"/>
                    </a:cubicBezTo>
                    <a:cubicBezTo>
                      <a:pt x="781774" y="492888"/>
                      <a:pt x="790506" y="434944"/>
                      <a:pt x="776218" y="412719"/>
                    </a:cubicBezTo>
                    <a:cubicBezTo>
                      <a:pt x="761930" y="390494"/>
                      <a:pt x="742880" y="434150"/>
                      <a:pt x="719068" y="441294"/>
                    </a:cubicBezTo>
                    <a:cubicBezTo>
                      <a:pt x="695256" y="448438"/>
                      <a:pt x="660330" y="442881"/>
                      <a:pt x="633343" y="455581"/>
                    </a:cubicBezTo>
                    <a:cubicBezTo>
                      <a:pt x="606356" y="468281"/>
                      <a:pt x="582543" y="499238"/>
                      <a:pt x="557143" y="517494"/>
                    </a:cubicBezTo>
                    <a:cubicBezTo>
                      <a:pt x="531743" y="535750"/>
                      <a:pt x="517456" y="550038"/>
                      <a:pt x="480943" y="565119"/>
                    </a:cubicBezTo>
                    <a:cubicBezTo>
                      <a:pt x="444430" y="580200"/>
                      <a:pt x="393630" y="621475"/>
                      <a:pt x="338068" y="607981"/>
                    </a:cubicBezTo>
                    <a:cubicBezTo>
                      <a:pt x="282506" y="594487"/>
                      <a:pt x="186462" y="516700"/>
                      <a:pt x="147568" y="484156"/>
                    </a:cubicBezTo>
                    <a:cubicBezTo>
                      <a:pt x="108674" y="451612"/>
                      <a:pt x="114230" y="418275"/>
                      <a:pt x="90418" y="417481"/>
                    </a:cubicBezTo>
                    <a:cubicBezTo>
                      <a:pt x="66606" y="416687"/>
                      <a:pt x="15805" y="520669"/>
                      <a:pt x="4693" y="479394"/>
                    </a:cubicBezTo>
                    <a:cubicBezTo>
                      <a:pt x="-6419" y="438119"/>
                      <a:pt x="3105" y="247618"/>
                      <a:pt x="23743" y="169831"/>
                    </a:cubicBezTo>
                    <a:cubicBezTo>
                      <a:pt x="44380" y="92043"/>
                      <a:pt x="71368" y="35688"/>
                      <a:pt x="128518" y="12669"/>
                    </a:cubicBezTo>
                    <a:cubicBezTo>
                      <a:pt x="157093" y="1160"/>
                      <a:pt x="195193" y="-2214"/>
                      <a:pt x="236865" y="135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 flipH="1">
                <a:off x="5599609" y="2531846"/>
                <a:ext cx="1106027" cy="1754003"/>
              </a:xfrm>
              <a:custGeom>
                <a:avLst/>
                <a:gdLst/>
                <a:ahLst/>
                <a:cxnLst/>
                <a:rect l="l" t="t" r="r" b="b"/>
                <a:pathLst>
                  <a:path w="1106027" h="1754003">
                    <a:moveTo>
                      <a:pt x="150392" y="58061"/>
                    </a:moveTo>
                    <a:cubicBezTo>
                      <a:pt x="105149" y="61336"/>
                      <a:pt x="92052" y="91846"/>
                      <a:pt x="78955" y="117444"/>
                    </a:cubicBezTo>
                    <a:cubicBezTo>
                      <a:pt x="61493" y="151575"/>
                      <a:pt x="79748" y="238888"/>
                      <a:pt x="102767" y="269844"/>
                    </a:cubicBezTo>
                    <a:cubicBezTo>
                      <a:pt x="125786" y="300800"/>
                      <a:pt x="176586" y="305562"/>
                      <a:pt x="217067" y="303181"/>
                    </a:cubicBezTo>
                    <a:cubicBezTo>
                      <a:pt x="257548" y="300800"/>
                      <a:pt x="314699" y="253175"/>
                      <a:pt x="345655" y="255556"/>
                    </a:cubicBezTo>
                    <a:cubicBezTo>
                      <a:pt x="376611" y="257937"/>
                      <a:pt x="372642" y="300800"/>
                      <a:pt x="398042" y="312706"/>
                    </a:cubicBezTo>
                    <a:cubicBezTo>
                      <a:pt x="423442" y="324612"/>
                      <a:pt x="465511" y="319057"/>
                      <a:pt x="498055" y="326994"/>
                    </a:cubicBezTo>
                    <a:cubicBezTo>
                      <a:pt x="530599" y="334932"/>
                      <a:pt x="552824" y="351600"/>
                      <a:pt x="593305" y="360331"/>
                    </a:cubicBezTo>
                    <a:cubicBezTo>
                      <a:pt x="633786" y="369062"/>
                      <a:pt x="716336" y="384143"/>
                      <a:pt x="740942" y="379381"/>
                    </a:cubicBezTo>
                    <a:cubicBezTo>
                      <a:pt x="765548" y="374619"/>
                      <a:pt x="757611" y="350806"/>
                      <a:pt x="740942" y="331756"/>
                    </a:cubicBezTo>
                    <a:cubicBezTo>
                      <a:pt x="724273" y="312706"/>
                      <a:pt x="729830" y="309531"/>
                      <a:pt x="640930" y="265081"/>
                    </a:cubicBezTo>
                    <a:cubicBezTo>
                      <a:pt x="552030" y="220631"/>
                      <a:pt x="301204" y="89662"/>
                      <a:pt x="207542" y="65056"/>
                    </a:cubicBezTo>
                    <a:cubicBezTo>
                      <a:pt x="184127" y="58905"/>
                      <a:pt x="165474" y="56970"/>
                      <a:pt x="150392" y="58061"/>
                    </a:cubicBezTo>
                    <a:close/>
                    <a:moveTo>
                      <a:pt x="236865" y="1358"/>
                    </a:moveTo>
                    <a:cubicBezTo>
                      <a:pt x="278537" y="4930"/>
                      <a:pt x="323781" y="15447"/>
                      <a:pt x="366643" y="31719"/>
                    </a:cubicBezTo>
                    <a:cubicBezTo>
                      <a:pt x="452368" y="64263"/>
                      <a:pt x="574606" y="174594"/>
                      <a:pt x="642868" y="207931"/>
                    </a:cubicBezTo>
                    <a:cubicBezTo>
                      <a:pt x="711130" y="241268"/>
                      <a:pt x="722243" y="232538"/>
                      <a:pt x="776218" y="231744"/>
                    </a:cubicBezTo>
                    <a:cubicBezTo>
                      <a:pt x="830193" y="230950"/>
                      <a:pt x="914331" y="209519"/>
                      <a:pt x="966718" y="203169"/>
                    </a:cubicBezTo>
                    <a:cubicBezTo>
                      <a:pt x="1019105" y="196819"/>
                      <a:pt x="1069112" y="173801"/>
                      <a:pt x="1090543" y="193644"/>
                    </a:cubicBezTo>
                    <a:cubicBezTo>
                      <a:pt x="1111974" y="213487"/>
                      <a:pt x="1108799" y="300800"/>
                      <a:pt x="1095305" y="322231"/>
                    </a:cubicBezTo>
                    <a:cubicBezTo>
                      <a:pt x="1081811" y="343662"/>
                      <a:pt x="1030217" y="308737"/>
                      <a:pt x="1009580" y="322231"/>
                    </a:cubicBezTo>
                    <a:cubicBezTo>
                      <a:pt x="988943" y="335725"/>
                      <a:pt x="970686" y="349219"/>
                      <a:pt x="971480" y="403194"/>
                    </a:cubicBezTo>
                    <a:cubicBezTo>
                      <a:pt x="972274" y="457169"/>
                      <a:pt x="998468" y="582581"/>
                      <a:pt x="1014343" y="646081"/>
                    </a:cubicBezTo>
                    <a:cubicBezTo>
                      <a:pt x="1030218" y="709581"/>
                      <a:pt x="1065936" y="748475"/>
                      <a:pt x="1066730" y="784194"/>
                    </a:cubicBezTo>
                    <a:cubicBezTo>
                      <a:pt x="1067524" y="819913"/>
                      <a:pt x="1019105" y="823882"/>
                      <a:pt x="1019105" y="860394"/>
                    </a:cubicBezTo>
                    <a:cubicBezTo>
                      <a:pt x="1019105" y="896906"/>
                      <a:pt x="1079430" y="986600"/>
                      <a:pt x="1066730" y="1003269"/>
                    </a:cubicBezTo>
                    <a:cubicBezTo>
                      <a:pt x="1054030" y="1019938"/>
                      <a:pt x="963542" y="961200"/>
                      <a:pt x="942905" y="960406"/>
                    </a:cubicBezTo>
                    <a:cubicBezTo>
                      <a:pt x="922268" y="959612"/>
                      <a:pt x="938143" y="988187"/>
                      <a:pt x="942905" y="998506"/>
                    </a:cubicBezTo>
                    <a:cubicBezTo>
                      <a:pt x="947667" y="1008825"/>
                      <a:pt x="972274" y="1014382"/>
                      <a:pt x="971480" y="1022319"/>
                    </a:cubicBezTo>
                    <a:cubicBezTo>
                      <a:pt x="970686" y="1030256"/>
                      <a:pt x="938143" y="1038987"/>
                      <a:pt x="938143" y="1046131"/>
                    </a:cubicBezTo>
                    <a:cubicBezTo>
                      <a:pt x="938143" y="1053275"/>
                      <a:pt x="968305" y="1055656"/>
                      <a:pt x="971480" y="1065181"/>
                    </a:cubicBezTo>
                    <a:cubicBezTo>
                      <a:pt x="974655" y="1074706"/>
                      <a:pt x="956399" y="1086612"/>
                      <a:pt x="957193" y="1103281"/>
                    </a:cubicBezTo>
                    <a:cubicBezTo>
                      <a:pt x="957987" y="1119950"/>
                      <a:pt x="971480" y="1147731"/>
                      <a:pt x="976243" y="1165194"/>
                    </a:cubicBezTo>
                    <a:cubicBezTo>
                      <a:pt x="981006" y="1182657"/>
                      <a:pt x="988943" y="1195356"/>
                      <a:pt x="985768" y="1208056"/>
                    </a:cubicBezTo>
                    <a:cubicBezTo>
                      <a:pt x="982593" y="1220756"/>
                      <a:pt x="954812" y="1232663"/>
                      <a:pt x="957193" y="1241394"/>
                    </a:cubicBezTo>
                    <a:cubicBezTo>
                      <a:pt x="959574" y="1250125"/>
                      <a:pt x="994499" y="1249332"/>
                      <a:pt x="1000055" y="1260444"/>
                    </a:cubicBezTo>
                    <a:cubicBezTo>
                      <a:pt x="1005611" y="1271557"/>
                      <a:pt x="993705" y="1292988"/>
                      <a:pt x="990530" y="1308069"/>
                    </a:cubicBezTo>
                    <a:cubicBezTo>
                      <a:pt x="987355" y="1323150"/>
                      <a:pt x="977036" y="1333469"/>
                      <a:pt x="981005" y="1350931"/>
                    </a:cubicBezTo>
                    <a:cubicBezTo>
                      <a:pt x="984974" y="1368394"/>
                      <a:pt x="1014343" y="1399350"/>
                      <a:pt x="1014343" y="1412844"/>
                    </a:cubicBezTo>
                    <a:cubicBezTo>
                      <a:pt x="1014343" y="1426338"/>
                      <a:pt x="978624" y="1417607"/>
                      <a:pt x="981005" y="1431894"/>
                    </a:cubicBezTo>
                    <a:cubicBezTo>
                      <a:pt x="983386" y="1446182"/>
                      <a:pt x="1025455" y="1480313"/>
                      <a:pt x="1028630" y="1498569"/>
                    </a:cubicBezTo>
                    <a:cubicBezTo>
                      <a:pt x="1031805" y="1516825"/>
                      <a:pt x="999261" y="1524762"/>
                      <a:pt x="1000055" y="1541431"/>
                    </a:cubicBezTo>
                    <a:cubicBezTo>
                      <a:pt x="1000849" y="1558100"/>
                      <a:pt x="1029424" y="1580325"/>
                      <a:pt x="1033393" y="1598581"/>
                    </a:cubicBezTo>
                    <a:cubicBezTo>
                      <a:pt x="1037362" y="1616837"/>
                      <a:pt x="1018312" y="1636682"/>
                      <a:pt x="1023868" y="1650969"/>
                    </a:cubicBezTo>
                    <a:cubicBezTo>
                      <a:pt x="1029424" y="1665257"/>
                      <a:pt x="1060380" y="1672400"/>
                      <a:pt x="1066730" y="1684306"/>
                    </a:cubicBezTo>
                    <a:cubicBezTo>
                      <a:pt x="1073080" y="1696212"/>
                      <a:pt x="1067524" y="1712881"/>
                      <a:pt x="1061968" y="1722406"/>
                    </a:cubicBezTo>
                    <a:cubicBezTo>
                      <a:pt x="1056412" y="1731931"/>
                      <a:pt x="1048474" y="1737487"/>
                      <a:pt x="1033393" y="1741456"/>
                    </a:cubicBezTo>
                    <a:cubicBezTo>
                      <a:pt x="1018312" y="1745425"/>
                      <a:pt x="981005" y="1764475"/>
                      <a:pt x="971480" y="1746219"/>
                    </a:cubicBezTo>
                    <a:cubicBezTo>
                      <a:pt x="961955" y="1727963"/>
                      <a:pt x="989737" y="1754156"/>
                      <a:pt x="976243" y="1631919"/>
                    </a:cubicBezTo>
                    <a:cubicBezTo>
                      <a:pt x="962749" y="1509682"/>
                      <a:pt x="900837" y="1134238"/>
                      <a:pt x="890518" y="1012794"/>
                    </a:cubicBezTo>
                    <a:cubicBezTo>
                      <a:pt x="880199" y="891350"/>
                      <a:pt x="928617" y="976281"/>
                      <a:pt x="914330" y="903256"/>
                    </a:cubicBezTo>
                    <a:cubicBezTo>
                      <a:pt x="900043" y="830231"/>
                      <a:pt x="827812" y="656400"/>
                      <a:pt x="804793" y="574644"/>
                    </a:cubicBezTo>
                    <a:cubicBezTo>
                      <a:pt x="781774" y="492888"/>
                      <a:pt x="790506" y="434944"/>
                      <a:pt x="776218" y="412719"/>
                    </a:cubicBezTo>
                    <a:cubicBezTo>
                      <a:pt x="761930" y="390494"/>
                      <a:pt x="742880" y="434150"/>
                      <a:pt x="719068" y="441294"/>
                    </a:cubicBezTo>
                    <a:cubicBezTo>
                      <a:pt x="695256" y="448438"/>
                      <a:pt x="660330" y="442881"/>
                      <a:pt x="633343" y="455581"/>
                    </a:cubicBezTo>
                    <a:cubicBezTo>
                      <a:pt x="606356" y="468281"/>
                      <a:pt x="582543" y="499238"/>
                      <a:pt x="557143" y="517494"/>
                    </a:cubicBezTo>
                    <a:cubicBezTo>
                      <a:pt x="531743" y="535750"/>
                      <a:pt x="517456" y="550038"/>
                      <a:pt x="480943" y="565119"/>
                    </a:cubicBezTo>
                    <a:cubicBezTo>
                      <a:pt x="444430" y="580200"/>
                      <a:pt x="393630" y="621475"/>
                      <a:pt x="338068" y="607981"/>
                    </a:cubicBezTo>
                    <a:cubicBezTo>
                      <a:pt x="282506" y="594487"/>
                      <a:pt x="186462" y="516700"/>
                      <a:pt x="147568" y="484156"/>
                    </a:cubicBezTo>
                    <a:cubicBezTo>
                      <a:pt x="108674" y="451612"/>
                      <a:pt x="114230" y="418275"/>
                      <a:pt x="90418" y="417481"/>
                    </a:cubicBezTo>
                    <a:cubicBezTo>
                      <a:pt x="66606" y="416687"/>
                      <a:pt x="15805" y="520669"/>
                      <a:pt x="4693" y="479394"/>
                    </a:cubicBezTo>
                    <a:cubicBezTo>
                      <a:pt x="-6419" y="438119"/>
                      <a:pt x="3105" y="247618"/>
                      <a:pt x="23743" y="169831"/>
                    </a:cubicBezTo>
                    <a:cubicBezTo>
                      <a:pt x="44380" y="92043"/>
                      <a:pt x="71368" y="35688"/>
                      <a:pt x="128518" y="12669"/>
                    </a:cubicBezTo>
                    <a:cubicBezTo>
                      <a:pt x="157093" y="1160"/>
                      <a:pt x="195193" y="-2214"/>
                      <a:pt x="236865" y="135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8244408" y="386714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</a:t>
              </a:r>
              <a:r>
                <a:rPr lang="pt-BR" dirty="0" smtClean="0"/>
                <a:t>agina</a:t>
              </a:r>
              <a:endParaRPr lang="pt-BR" dirty="0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5076056" y="2708920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009957" y="2347178"/>
              <a:ext cx="1546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Tubas uterinas</a:t>
              </a:r>
              <a:endParaRPr lang="pt-BR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8201426" y="3031144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8837970" y="2660567"/>
              <a:ext cx="803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Ovário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849279" y="2965796"/>
              <a:ext cx="720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Útero</a:t>
              </a:r>
              <a:endParaRPr lang="pt-BR" dirty="0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5849279" y="3340461"/>
              <a:ext cx="1414253" cy="68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795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974669" y="1844167"/>
            <a:ext cx="5236795" cy="3800387"/>
            <a:chOff x="4302973" y="1827522"/>
            <a:chExt cx="5236795" cy="3800387"/>
          </a:xfrm>
        </p:grpSpPr>
        <p:sp>
          <p:nvSpPr>
            <p:cNvPr id="5" name="Elipse 4"/>
            <p:cNvSpPr/>
            <p:nvPr/>
          </p:nvSpPr>
          <p:spPr>
            <a:xfrm>
              <a:off x="5812234" y="1827523"/>
              <a:ext cx="1584176" cy="3024336"/>
            </a:xfrm>
            <a:prstGeom prst="ellipse">
              <a:avLst/>
            </a:prstGeom>
            <a:solidFill>
              <a:srgbClr val="F2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 rot="21299599">
              <a:off x="6600040" y="1827522"/>
              <a:ext cx="1584176" cy="3024336"/>
            </a:xfrm>
            <a:prstGeom prst="ellipse">
              <a:avLst/>
            </a:prstGeom>
            <a:solidFill>
              <a:srgbClr val="F2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 rot="5400000">
              <a:off x="5075223" y="3368985"/>
              <a:ext cx="3783742" cy="734106"/>
              <a:chOff x="6601996" y="4723032"/>
              <a:chExt cx="1866610" cy="362152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6601996" y="4725144"/>
                <a:ext cx="1551421" cy="360040"/>
              </a:xfrm>
              <a:prstGeom prst="roundRect">
                <a:avLst/>
              </a:prstGeom>
              <a:solidFill>
                <a:srgbClr val="F5B1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Atraso 10"/>
              <p:cNvSpPr/>
              <p:nvPr/>
            </p:nvSpPr>
            <p:spPr>
              <a:xfrm>
                <a:off x="8009401" y="4723032"/>
                <a:ext cx="450340" cy="362152"/>
              </a:xfrm>
              <a:prstGeom prst="flowChartDelay">
                <a:avLst/>
              </a:prstGeom>
              <a:solidFill>
                <a:srgbClr val="EE52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 flipH="1" flipV="1">
                <a:off x="8356021" y="4880192"/>
                <a:ext cx="112585" cy="457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Retângulo de cantos arredondados 14"/>
            <p:cNvSpPr/>
            <p:nvPr/>
          </p:nvSpPr>
          <p:spPr>
            <a:xfrm rot="16200000">
              <a:off x="5151847" y="2782230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6200000">
              <a:off x="7768287" y="2747205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763535" y="2970359"/>
              <a:ext cx="67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Pênis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579872" y="4730550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Glande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579872" y="5160401"/>
              <a:ext cx="195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Abertura da Uretra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310547" y="4239281"/>
              <a:ext cx="1012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Prepúcio</a:t>
              </a:r>
              <a:endParaRPr lang="pt-BR" dirty="0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6537706" y="4608613"/>
              <a:ext cx="863056" cy="176914"/>
            </a:xfrm>
            <a:prstGeom prst="roundRect">
              <a:avLst/>
            </a:prstGeom>
            <a:solidFill>
              <a:srgbClr val="F09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 rot="16200000">
              <a:off x="5935337" y="4001720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 rot="16200000">
              <a:off x="7842045" y="4423049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 rot="16200000">
              <a:off x="8174688" y="4368587"/>
              <a:ext cx="60705" cy="238299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02973" y="3016649"/>
              <a:ext cx="1476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Bolsa escrotal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8856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 smtClean="0"/>
              <a:t>Imagem 5</a:t>
            </a:r>
            <a:endParaRPr lang="pt-BR" dirty="0"/>
          </a:p>
        </p:txBody>
      </p:sp>
      <p:grpSp>
        <p:nvGrpSpPr>
          <p:cNvPr id="5124" name="Grupo 5123"/>
          <p:cNvGrpSpPr/>
          <p:nvPr/>
        </p:nvGrpSpPr>
        <p:grpSpPr>
          <a:xfrm>
            <a:off x="2752920" y="1929447"/>
            <a:ext cx="3967914" cy="3465560"/>
            <a:chOff x="-425332" y="1615122"/>
            <a:chExt cx="3967914" cy="3465560"/>
          </a:xfrm>
        </p:grpSpPr>
        <p:sp>
          <p:nvSpPr>
            <p:cNvPr id="15" name="Forma livre 14"/>
            <p:cNvSpPr/>
            <p:nvPr/>
          </p:nvSpPr>
          <p:spPr>
            <a:xfrm flipH="1">
              <a:off x="949809" y="2241093"/>
              <a:ext cx="1603222" cy="2836910"/>
            </a:xfrm>
            <a:custGeom>
              <a:avLst/>
              <a:gdLst>
                <a:gd name="connsiteX0" fmla="*/ 731594 w 1387198"/>
                <a:gd name="connsiteY0" fmla="*/ 914819 h 2570088"/>
                <a:gd name="connsiteX1" fmla="*/ 134694 w 1387198"/>
                <a:gd name="connsiteY1" fmla="*/ 597319 h 2570088"/>
                <a:gd name="connsiteX2" fmla="*/ 14044 w 1387198"/>
                <a:gd name="connsiteY2" fmla="*/ 222669 h 2570088"/>
                <a:gd name="connsiteX3" fmla="*/ 363294 w 1387198"/>
                <a:gd name="connsiteY3" fmla="*/ 419 h 2570088"/>
                <a:gd name="connsiteX4" fmla="*/ 617294 w 1387198"/>
                <a:gd name="connsiteY4" fmla="*/ 171869 h 2570088"/>
                <a:gd name="connsiteX5" fmla="*/ 801444 w 1387198"/>
                <a:gd name="connsiteY5" fmla="*/ 349669 h 2570088"/>
                <a:gd name="connsiteX6" fmla="*/ 1188794 w 1387198"/>
                <a:gd name="connsiteY6" fmla="*/ 533819 h 2570088"/>
                <a:gd name="connsiteX7" fmla="*/ 1239594 w 1387198"/>
                <a:gd name="connsiteY7" fmla="*/ 533819 h 2570088"/>
                <a:gd name="connsiteX8" fmla="*/ 1366594 w 1387198"/>
                <a:gd name="connsiteY8" fmla="*/ 540169 h 2570088"/>
                <a:gd name="connsiteX9" fmla="*/ 1341194 w 1387198"/>
                <a:gd name="connsiteY9" fmla="*/ 686219 h 2570088"/>
                <a:gd name="connsiteX10" fmla="*/ 1366594 w 1387198"/>
                <a:gd name="connsiteY10" fmla="*/ 2324519 h 2570088"/>
                <a:gd name="connsiteX11" fmla="*/ 991944 w 1387198"/>
                <a:gd name="connsiteY11" fmla="*/ 2553119 h 2570088"/>
                <a:gd name="connsiteX12" fmla="*/ 566494 w 1387198"/>
                <a:gd name="connsiteY12" fmla="*/ 2229269 h 2570088"/>
                <a:gd name="connsiteX13" fmla="*/ 699844 w 1387198"/>
                <a:gd name="connsiteY13" fmla="*/ 1575219 h 2570088"/>
                <a:gd name="connsiteX14" fmla="*/ 807794 w 1387198"/>
                <a:gd name="connsiteY14" fmla="*/ 1162469 h 2570088"/>
                <a:gd name="connsiteX15" fmla="*/ 731594 w 1387198"/>
                <a:gd name="connsiteY15" fmla="*/ 914819 h 257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198" h="2570088">
                  <a:moveTo>
                    <a:pt x="731594" y="914819"/>
                  </a:moveTo>
                  <a:cubicBezTo>
                    <a:pt x="619411" y="820627"/>
                    <a:pt x="254286" y="712677"/>
                    <a:pt x="134694" y="597319"/>
                  </a:cubicBezTo>
                  <a:cubicBezTo>
                    <a:pt x="15102" y="481961"/>
                    <a:pt x="-24056" y="322152"/>
                    <a:pt x="14044" y="222669"/>
                  </a:cubicBezTo>
                  <a:cubicBezTo>
                    <a:pt x="52144" y="123186"/>
                    <a:pt x="262752" y="8886"/>
                    <a:pt x="363294" y="419"/>
                  </a:cubicBezTo>
                  <a:cubicBezTo>
                    <a:pt x="463836" y="-8048"/>
                    <a:pt x="544269" y="113661"/>
                    <a:pt x="617294" y="171869"/>
                  </a:cubicBezTo>
                  <a:cubicBezTo>
                    <a:pt x="690319" y="230077"/>
                    <a:pt x="706194" y="289344"/>
                    <a:pt x="801444" y="349669"/>
                  </a:cubicBezTo>
                  <a:cubicBezTo>
                    <a:pt x="896694" y="409994"/>
                    <a:pt x="1115769" y="503127"/>
                    <a:pt x="1188794" y="533819"/>
                  </a:cubicBezTo>
                  <a:cubicBezTo>
                    <a:pt x="1261819" y="564511"/>
                    <a:pt x="1209961" y="532761"/>
                    <a:pt x="1239594" y="533819"/>
                  </a:cubicBezTo>
                  <a:cubicBezTo>
                    <a:pt x="1269227" y="534877"/>
                    <a:pt x="1349661" y="514769"/>
                    <a:pt x="1366594" y="540169"/>
                  </a:cubicBezTo>
                  <a:cubicBezTo>
                    <a:pt x="1383527" y="565569"/>
                    <a:pt x="1341194" y="388827"/>
                    <a:pt x="1341194" y="686219"/>
                  </a:cubicBezTo>
                  <a:cubicBezTo>
                    <a:pt x="1341194" y="983611"/>
                    <a:pt x="1424802" y="2013369"/>
                    <a:pt x="1366594" y="2324519"/>
                  </a:cubicBezTo>
                  <a:cubicBezTo>
                    <a:pt x="1308386" y="2635669"/>
                    <a:pt x="1125294" y="2568994"/>
                    <a:pt x="991944" y="2553119"/>
                  </a:cubicBezTo>
                  <a:cubicBezTo>
                    <a:pt x="858594" y="2537244"/>
                    <a:pt x="615177" y="2392252"/>
                    <a:pt x="566494" y="2229269"/>
                  </a:cubicBezTo>
                  <a:cubicBezTo>
                    <a:pt x="517811" y="2066286"/>
                    <a:pt x="659627" y="1753019"/>
                    <a:pt x="699844" y="1575219"/>
                  </a:cubicBezTo>
                  <a:cubicBezTo>
                    <a:pt x="740061" y="1397419"/>
                    <a:pt x="804619" y="1273594"/>
                    <a:pt x="807794" y="1162469"/>
                  </a:cubicBezTo>
                  <a:cubicBezTo>
                    <a:pt x="810969" y="1051344"/>
                    <a:pt x="843777" y="1009011"/>
                    <a:pt x="731594" y="914819"/>
                  </a:cubicBezTo>
                  <a:close/>
                </a:path>
              </a:pathLst>
            </a:custGeom>
            <a:solidFill>
              <a:srgbClr val="FC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 flipH="1">
              <a:off x="1206841" y="4132723"/>
              <a:ext cx="467213" cy="648072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livre 17"/>
            <p:cNvSpPr/>
            <p:nvPr/>
          </p:nvSpPr>
          <p:spPr>
            <a:xfrm flipH="1">
              <a:off x="1206670" y="3988707"/>
              <a:ext cx="500584" cy="368500"/>
            </a:xfrm>
            <a:custGeom>
              <a:avLst/>
              <a:gdLst>
                <a:gd name="connsiteX0" fmla="*/ 15 w 500584"/>
                <a:gd name="connsiteY0" fmla="*/ 212842 h 368500"/>
                <a:gd name="connsiteX1" fmla="*/ 69865 w 500584"/>
                <a:gd name="connsiteY1" fmla="*/ 358892 h 368500"/>
                <a:gd name="connsiteX2" fmla="*/ 114315 w 500584"/>
                <a:gd name="connsiteY2" fmla="*/ 193792 h 368500"/>
                <a:gd name="connsiteX3" fmla="*/ 279415 w 500584"/>
                <a:gd name="connsiteY3" fmla="*/ 130292 h 368500"/>
                <a:gd name="connsiteX4" fmla="*/ 419115 w 500584"/>
                <a:gd name="connsiteY4" fmla="*/ 206492 h 368500"/>
                <a:gd name="connsiteX5" fmla="*/ 476265 w 500584"/>
                <a:gd name="connsiteY5" fmla="*/ 365242 h 368500"/>
                <a:gd name="connsiteX6" fmla="*/ 495315 w 500584"/>
                <a:gd name="connsiteY6" fmla="*/ 301742 h 368500"/>
                <a:gd name="connsiteX7" fmla="*/ 488965 w 500584"/>
                <a:gd name="connsiteY7" fmla="*/ 162042 h 368500"/>
                <a:gd name="connsiteX8" fmla="*/ 374665 w 500584"/>
                <a:gd name="connsiteY8" fmla="*/ 28692 h 368500"/>
                <a:gd name="connsiteX9" fmla="*/ 177815 w 500584"/>
                <a:gd name="connsiteY9" fmla="*/ 9642 h 368500"/>
                <a:gd name="connsiteX10" fmla="*/ 76215 w 500584"/>
                <a:gd name="connsiteY10" fmla="*/ 149342 h 368500"/>
                <a:gd name="connsiteX11" fmla="*/ 15 w 500584"/>
                <a:gd name="connsiteY11" fmla="*/ 212842 h 3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0584" h="368500">
                  <a:moveTo>
                    <a:pt x="15" y="212842"/>
                  </a:moveTo>
                  <a:cubicBezTo>
                    <a:pt x="-1043" y="247767"/>
                    <a:pt x="50815" y="362067"/>
                    <a:pt x="69865" y="358892"/>
                  </a:cubicBezTo>
                  <a:cubicBezTo>
                    <a:pt x="88915" y="355717"/>
                    <a:pt x="79390" y="231892"/>
                    <a:pt x="114315" y="193792"/>
                  </a:cubicBezTo>
                  <a:cubicBezTo>
                    <a:pt x="149240" y="155692"/>
                    <a:pt x="228615" y="128175"/>
                    <a:pt x="279415" y="130292"/>
                  </a:cubicBezTo>
                  <a:cubicBezTo>
                    <a:pt x="330215" y="132409"/>
                    <a:pt x="386307" y="167334"/>
                    <a:pt x="419115" y="206492"/>
                  </a:cubicBezTo>
                  <a:cubicBezTo>
                    <a:pt x="451923" y="245650"/>
                    <a:pt x="463565" y="349367"/>
                    <a:pt x="476265" y="365242"/>
                  </a:cubicBezTo>
                  <a:cubicBezTo>
                    <a:pt x="488965" y="381117"/>
                    <a:pt x="493198" y="335609"/>
                    <a:pt x="495315" y="301742"/>
                  </a:cubicBezTo>
                  <a:cubicBezTo>
                    <a:pt x="497432" y="267875"/>
                    <a:pt x="509073" y="207550"/>
                    <a:pt x="488965" y="162042"/>
                  </a:cubicBezTo>
                  <a:cubicBezTo>
                    <a:pt x="468857" y="116534"/>
                    <a:pt x="426523" y="54092"/>
                    <a:pt x="374665" y="28692"/>
                  </a:cubicBezTo>
                  <a:cubicBezTo>
                    <a:pt x="322807" y="3292"/>
                    <a:pt x="227557" y="-10466"/>
                    <a:pt x="177815" y="9642"/>
                  </a:cubicBezTo>
                  <a:cubicBezTo>
                    <a:pt x="128073" y="29750"/>
                    <a:pt x="106907" y="111242"/>
                    <a:pt x="76215" y="149342"/>
                  </a:cubicBezTo>
                  <a:cubicBezTo>
                    <a:pt x="45523" y="187442"/>
                    <a:pt x="1073" y="177917"/>
                    <a:pt x="15" y="212842"/>
                  </a:cubicBezTo>
                  <a:close/>
                </a:path>
              </a:pathLst>
            </a:custGeom>
            <a:solidFill>
              <a:srgbClr val="FD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-396552" y="2243772"/>
              <a:ext cx="1495677" cy="2836910"/>
            </a:xfrm>
            <a:custGeom>
              <a:avLst/>
              <a:gdLst>
                <a:gd name="connsiteX0" fmla="*/ 731594 w 1387198"/>
                <a:gd name="connsiteY0" fmla="*/ 914819 h 2570088"/>
                <a:gd name="connsiteX1" fmla="*/ 134694 w 1387198"/>
                <a:gd name="connsiteY1" fmla="*/ 597319 h 2570088"/>
                <a:gd name="connsiteX2" fmla="*/ 14044 w 1387198"/>
                <a:gd name="connsiteY2" fmla="*/ 222669 h 2570088"/>
                <a:gd name="connsiteX3" fmla="*/ 363294 w 1387198"/>
                <a:gd name="connsiteY3" fmla="*/ 419 h 2570088"/>
                <a:gd name="connsiteX4" fmla="*/ 617294 w 1387198"/>
                <a:gd name="connsiteY4" fmla="*/ 171869 h 2570088"/>
                <a:gd name="connsiteX5" fmla="*/ 801444 w 1387198"/>
                <a:gd name="connsiteY5" fmla="*/ 349669 h 2570088"/>
                <a:gd name="connsiteX6" fmla="*/ 1188794 w 1387198"/>
                <a:gd name="connsiteY6" fmla="*/ 533819 h 2570088"/>
                <a:gd name="connsiteX7" fmla="*/ 1239594 w 1387198"/>
                <a:gd name="connsiteY7" fmla="*/ 533819 h 2570088"/>
                <a:gd name="connsiteX8" fmla="*/ 1366594 w 1387198"/>
                <a:gd name="connsiteY8" fmla="*/ 540169 h 2570088"/>
                <a:gd name="connsiteX9" fmla="*/ 1341194 w 1387198"/>
                <a:gd name="connsiteY9" fmla="*/ 686219 h 2570088"/>
                <a:gd name="connsiteX10" fmla="*/ 1366594 w 1387198"/>
                <a:gd name="connsiteY10" fmla="*/ 2324519 h 2570088"/>
                <a:gd name="connsiteX11" fmla="*/ 991944 w 1387198"/>
                <a:gd name="connsiteY11" fmla="*/ 2553119 h 2570088"/>
                <a:gd name="connsiteX12" fmla="*/ 566494 w 1387198"/>
                <a:gd name="connsiteY12" fmla="*/ 2229269 h 2570088"/>
                <a:gd name="connsiteX13" fmla="*/ 699844 w 1387198"/>
                <a:gd name="connsiteY13" fmla="*/ 1575219 h 2570088"/>
                <a:gd name="connsiteX14" fmla="*/ 807794 w 1387198"/>
                <a:gd name="connsiteY14" fmla="*/ 1162469 h 2570088"/>
                <a:gd name="connsiteX15" fmla="*/ 731594 w 1387198"/>
                <a:gd name="connsiteY15" fmla="*/ 914819 h 257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198" h="2570088">
                  <a:moveTo>
                    <a:pt x="731594" y="914819"/>
                  </a:moveTo>
                  <a:cubicBezTo>
                    <a:pt x="619411" y="820627"/>
                    <a:pt x="254286" y="712677"/>
                    <a:pt x="134694" y="597319"/>
                  </a:cubicBezTo>
                  <a:cubicBezTo>
                    <a:pt x="15102" y="481961"/>
                    <a:pt x="-24056" y="322152"/>
                    <a:pt x="14044" y="222669"/>
                  </a:cubicBezTo>
                  <a:cubicBezTo>
                    <a:pt x="52144" y="123186"/>
                    <a:pt x="262752" y="8886"/>
                    <a:pt x="363294" y="419"/>
                  </a:cubicBezTo>
                  <a:cubicBezTo>
                    <a:pt x="463836" y="-8048"/>
                    <a:pt x="544269" y="113661"/>
                    <a:pt x="617294" y="171869"/>
                  </a:cubicBezTo>
                  <a:cubicBezTo>
                    <a:pt x="690319" y="230077"/>
                    <a:pt x="706194" y="289344"/>
                    <a:pt x="801444" y="349669"/>
                  </a:cubicBezTo>
                  <a:cubicBezTo>
                    <a:pt x="896694" y="409994"/>
                    <a:pt x="1115769" y="503127"/>
                    <a:pt x="1188794" y="533819"/>
                  </a:cubicBezTo>
                  <a:cubicBezTo>
                    <a:pt x="1261819" y="564511"/>
                    <a:pt x="1209961" y="532761"/>
                    <a:pt x="1239594" y="533819"/>
                  </a:cubicBezTo>
                  <a:cubicBezTo>
                    <a:pt x="1269227" y="534877"/>
                    <a:pt x="1349661" y="514769"/>
                    <a:pt x="1366594" y="540169"/>
                  </a:cubicBezTo>
                  <a:cubicBezTo>
                    <a:pt x="1383527" y="565569"/>
                    <a:pt x="1341194" y="388827"/>
                    <a:pt x="1341194" y="686219"/>
                  </a:cubicBezTo>
                  <a:cubicBezTo>
                    <a:pt x="1341194" y="983611"/>
                    <a:pt x="1424802" y="2013369"/>
                    <a:pt x="1366594" y="2324519"/>
                  </a:cubicBezTo>
                  <a:cubicBezTo>
                    <a:pt x="1308386" y="2635669"/>
                    <a:pt x="1125294" y="2568994"/>
                    <a:pt x="991944" y="2553119"/>
                  </a:cubicBezTo>
                  <a:cubicBezTo>
                    <a:pt x="858594" y="2537244"/>
                    <a:pt x="615177" y="2392252"/>
                    <a:pt x="566494" y="2229269"/>
                  </a:cubicBezTo>
                  <a:cubicBezTo>
                    <a:pt x="517811" y="2066286"/>
                    <a:pt x="659627" y="1753019"/>
                    <a:pt x="699844" y="1575219"/>
                  </a:cubicBezTo>
                  <a:cubicBezTo>
                    <a:pt x="740061" y="1397419"/>
                    <a:pt x="804619" y="1273594"/>
                    <a:pt x="807794" y="1162469"/>
                  </a:cubicBezTo>
                  <a:cubicBezTo>
                    <a:pt x="810969" y="1051344"/>
                    <a:pt x="843777" y="1009011"/>
                    <a:pt x="731594" y="914819"/>
                  </a:cubicBezTo>
                  <a:close/>
                </a:path>
              </a:pathLst>
            </a:custGeom>
            <a:solidFill>
              <a:srgbClr val="FC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482425" y="4135402"/>
              <a:ext cx="467213" cy="648072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luxograma: Operação manual 20"/>
            <p:cNvSpPr/>
            <p:nvPr/>
          </p:nvSpPr>
          <p:spPr>
            <a:xfrm>
              <a:off x="1003581" y="2479218"/>
              <a:ext cx="112035" cy="504056"/>
            </a:xfrm>
            <a:prstGeom prst="flowChartManualOperation">
              <a:avLst/>
            </a:prstGeom>
            <a:solidFill>
              <a:srgbClr val="FC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38785" y="1615122"/>
              <a:ext cx="1637138" cy="1008112"/>
            </a:xfrm>
            <a:prstGeom prst="ellipse">
              <a:avLst/>
            </a:prstGeom>
            <a:solidFill>
              <a:srgbClr val="FD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449225" y="3991386"/>
              <a:ext cx="500584" cy="368500"/>
            </a:xfrm>
            <a:custGeom>
              <a:avLst/>
              <a:gdLst>
                <a:gd name="connsiteX0" fmla="*/ 15 w 500584"/>
                <a:gd name="connsiteY0" fmla="*/ 212842 h 368500"/>
                <a:gd name="connsiteX1" fmla="*/ 69865 w 500584"/>
                <a:gd name="connsiteY1" fmla="*/ 358892 h 368500"/>
                <a:gd name="connsiteX2" fmla="*/ 114315 w 500584"/>
                <a:gd name="connsiteY2" fmla="*/ 193792 h 368500"/>
                <a:gd name="connsiteX3" fmla="*/ 279415 w 500584"/>
                <a:gd name="connsiteY3" fmla="*/ 130292 h 368500"/>
                <a:gd name="connsiteX4" fmla="*/ 419115 w 500584"/>
                <a:gd name="connsiteY4" fmla="*/ 206492 h 368500"/>
                <a:gd name="connsiteX5" fmla="*/ 476265 w 500584"/>
                <a:gd name="connsiteY5" fmla="*/ 365242 h 368500"/>
                <a:gd name="connsiteX6" fmla="*/ 495315 w 500584"/>
                <a:gd name="connsiteY6" fmla="*/ 301742 h 368500"/>
                <a:gd name="connsiteX7" fmla="*/ 488965 w 500584"/>
                <a:gd name="connsiteY7" fmla="*/ 162042 h 368500"/>
                <a:gd name="connsiteX8" fmla="*/ 374665 w 500584"/>
                <a:gd name="connsiteY8" fmla="*/ 28692 h 368500"/>
                <a:gd name="connsiteX9" fmla="*/ 177815 w 500584"/>
                <a:gd name="connsiteY9" fmla="*/ 9642 h 368500"/>
                <a:gd name="connsiteX10" fmla="*/ 76215 w 500584"/>
                <a:gd name="connsiteY10" fmla="*/ 149342 h 368500"/>
                <a:gd name="connsiteX11" fmla="*/ 15 w 500584"/>
                <a:gd name="connsiteY11" fmla="*/ 212842 h 36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0584" h="368500">
                  <a:moveTo>
                    <a:pt x="15" y="212842"/>
                  </a:moveTo>
                  <a:cubicBezTo>
                    <a:pt x="-1043" y="247767"/>
                    <a:pt x="50815" y="362067"/>
                    <a:pt x="69865" y="358892"/>
                  </a:cubicBezTo>
                  <a:cubicBezTo>
                    <a:pt x="88915" y="355717"/>
                    <a:pt x="79390" y="231892"/>
                    <a:pt x="114315" y="193792"/>
                  </a:cubicBezTo>
                  <a:cubicBezTo>
                    <a:pt x="149240" y="155692"/>
                    <a:pt x="228615" y="128175"/>
                    <a:pt x="279415" y="130292"/>
                  </a:cubicBezTo>
                  <a:cubicBezTo>
                    <a:pt x="330215" y="132409"/>
                    <a:pt x="386307" y="167334"/>
                    <a:pt x="419115" y="206492"/>
                  </a:cubicBezTo>
                  <a:cubicBezTo>
                    <a:pt x="451923" y="245650"/>
                    <a:pt x="463565" y="349367"/>
                    <a:pt x="476265" y="365242"/>
                  </a:cubicBezTo>
                  <a:cubicBezTo>
                    <a:pt x="488965" y="381117"/>
                    <a:pt x="493198" y="335609"/>
                    <a:pt x="495315" y="301742"/>
                  </a:cubicBezTo>
                  <a:cubicBezTo>
                    <a:pt x="497432" y="267875"/>
                    <a:pt x="509073" y="207550"/>
                    <a:pt x="488965" y="162042"/>
                  </a:cubicBezTo>
                  <a:cubicBezTo>
                    <a:pt x="468857" y="116534"/>
                    <a:pt x="426523" y="54092"/>
                    <a:pt x="374665" y="28692"/>
                  </a:cubicBezTo>
                  <a:cubicBezTo>
                    <a:pt x="322807" y="3292"/>
                    <a:pt x="227557" y="-10466"/>
                    <a:pt x="177815" y="9642"/>
                  </a:cubicBezTo>
                  <a:cubicBezTo>
                    <a:pt x="128073" y="29750"/>
                    <a:pt x="106907" y="111242"/>
                    <a:pt x="76215" y="149342"/>
                  </a:cubicBezTo>
                  <a:cubicBezTo>
                    <a:pt x="45523" y="187442"/>
                    <a:pt x="1073" y="177917"/>
                    <a:pt x="15" y="212842"/>
                  </a:cubicBezTo>
                  <a:close/>
                </a:path>
              </a:pathLst>
            </a:custGeom>
            <a:solidFill>
              <a:srgbClr val="FD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 rot="16200000">
              <a:off x="2061376" y="3957660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875923" y="4214843"/>
              <a:ext cx="1003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Testículo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800054" y="3787774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Epidídimo </a:t>
              </a:r>
              <a:endParaRPr lang="pt-BR" dirty="0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295045" y="2606814"/>
              <a:ext cx="404264" cy="309567"/>
            </a:xfrm>
            <a:custGeom>
              <a:avLst/>
              <a:gdLst>
                <a:gd name="connsiteX0" fmla="*/ 352425 w 404264"/>
                <a:gd name="connsiteY0" fmla="*/ 300610 h 309567"/>
                <a:gd name="connsiteX1" fmla="*/ 304800 w 404264"/>
                <a:gd name="connsiteY1" fmla="*/ 272035 h 309567"/>
                <a:gd name="connsiteX2" fmla="*/ 28575 w 404264"/>
                <a:gd name="connsiteY2" fmla="*/ 157735 h 309567"/>
                <a:gd name="connsiteX3" fmla="*/ 0 w 404264"/>
                <a:gd name="connsiteY3" fmla="*/ 5335 h 309567"/>
                <a:gd name="connsiteX4" fmla="*/ 219075 w 404264"/>
                <a:gd name="connsiteY4" fmla="*/ 43435 h 309567"/>
                <a:gd name="connsiteX5" fmla="*/ 400050 w 404264"/>
                <a:gd name="connsiteY5" fmla="*/ 129160 h 309567"/>
                <a:gd name="connsiteX6" fmla="*/ 352425 w 404264"/>
                <a:gd name="connsiteY6" fmla="*/ 300610 h 3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264" h="309567">
                  <a:moveTo>
                    <a:pt x="352425" y="300610"/>
                  </a:moveTo>
                  <a:cubicBezTo>
                    <a:pt x="336550" y="324423"/>
                    <a:pt x="358775" y="295847"/>
                    <a:pt x="304800" y="272035"/>
                  </a:cubicBezTo>
                  <a:cubicBezTo>
                    <a:pt x="250825" y="248223"/>
                    <a:pt x="79375" y="202185"/>
                    <a:pt x="28575" y="157735"/>
                  </a:cubicBezTo>
                  <a:cubicBezTo>
                    <a:pt x="-22225" y="113285"/>
                    <a:pt x="-31750" y="24385"/>
                    <a:pt x="0" y="5335"/>
                  </a:cubicBezTo>
                  <a:cubicBezTo>
                    <a:pt x="31750" y="-13715"/>
                    <a:pt x="152400" y="22798"/>
                    <a:pt x="219075" y="43435"/>
                  </a:cubicBezTo>
                  <a:cubicBezTo>
                    <a:pt x="285750" y="64072"/>
                    <a:pt x="381000" y="89472"/>
                    <a:pt x="400050" y="129160"/>
                  </a:cubicBezTo>
                  <a:cubicBezTo>
                    <a:pt x="419100" y="168848"/>
                    <a:pt x="368300" y="276797"/>
                    <a:pt x="352425" y="300610"/>
                  </a:cubicBezTo>
                  <a:close/>
                </a:path>
              </a:pathLst>
            </a:cu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 rot="7151186">
              <a:off x="1337266" y="2606814"/>
              <a:ext cx="404264" cy="309567"/>
            </a:xfrm>
            <a:custGeom>
              <a:avLst/>
              <a:gdLst>
                <a:gd name="connsiteX0" fmla="*/ 352425 w 404264"/>
                <a:gd name="connsiteY0" fmla="*/ 300610 h 309567"/>
                <a:gd name="connsiteX1" fmla="*/ 304800 w 404264"/>
                <a:gd name="connsiteY1" fmla="*/ 272035 h 309567"/>
                <a:gd name="connsiteX2" fmla="*/ 28575 w 404264"/>
                <a:gd name="connsiteY2" fmla="*/ 157735 h 309567"/>
                <a:gd name="connsiteX3" fmla="*/ 0 w 404264"/>
                <a:gd name="connsiteY3" fmla="*/ 5335 h 309567"/>
                <a:gd name="connsiteX4" fmla="*/ 219075 w 404264"/>
                <a:gd name="connsiteY4" fmla="*/ 43435 h 309567"/>
                <a:gd name="connsiteX5" fmla="*/ 400050 w 404264"/>
                <a:gd name="connsiteY5" fmla="*/ 129160 h 309567"/>
                <a:gd name="connsiteX6" fmla="*/ 352425 w 404264"/>
                <a:gd name="connsiteY6" fmla="*/ 300610 h 3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264" h="309567">
                  <a:moveTo>
                    <a:pt x="352425" y="300610"/>
                  </a:moveTo>
                  <a:cubicBezTo>
                    <a:pt x="336550" y="324423"/>
                    <a:pt x="358775" y="295847"/>
                    <a:pt x="304800" y="272035"/>
                  </a:cubicBezTo>
                  <a:cubicBezTo>
                    <a:pt x="250825" y="248223"/>
                    <a:pt x="79375" y="202185"/>
                    <a:pt x="28575" y="157735"/>
                  </a:cubicBezTo>
                  <a:cubicBezTo>
                    <a:pt x="-22225" y="113285"/>
                    <a:pt x="-31750" y="24385"/>
                    <a:pt x="0" y="5335"/>
                  </a:cubicBezTo>
                  <a:cubicBezTo>
                    <a:pt x="31750" y="-13715"/>
                    <a:pt x="152400" y="22798"/>
                    <a:pt x="219075" y="43435"/>
                  </a:cubicBezTo>
                  <a:cubicBezTo>
                    <a:pt x="285750" y="64072"/>
                    <a:pt x="381000" y="89472"/>
                    <a:pt x="400050" y="129160"/>
                  </a:cubicBezTo>
                  <a:cubicBezTo>
                    <a:pt x="419100" y="168848"/>
                    <a:pt x="368300" y="276797"/>
                    <a:pt x="352425" y="300610"/>
                  </a:cubicBezTo>
                  <a:close/>
                </a:path>
              </a:pathLst>
            </a:cu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de cantos arredondados 25"/>
            <p:cNvSpPr/>
            <p:nvPr/>
          </p:nvSpPr>
          <p:spPr>
            <a:xfrm rot="16200000">
              <a:off x="2146598" y="3550139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20" name="CaixaDeTexto 5119"/>
            <p:cNvSpPr txBox="1"/>
            <p:nvPr/>
          </p:nvSpPr>
          <p:spPr>
            <a:xfrm>
              <a:off x="-177444" y="4489225"/>
              <a:ext cx="786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Uretra</a:t>
              </a:r>
              <a:endParaRPr lang="pt-BR" dirty="0"/>
            </a:p>
          </p:txBody>
        </p:sp>
        <p:sp>
          <p:nvSpPr>
            <p:cNvPr id="5121" name="Fluxograma: Atraso 5120"/>
            <p:cNvSpPr/>
            <p:nvPr/>
          </p:nvSpPr>
          <p:spPr>
            <a:xfrm rot="5400000">
              <a:off x="42744" y="3726898"/>
              <a:ext cx="2066580" cy="353634"/>
            </a:xfrm>
            <a:prstGeom prst="flowChartDelay">
              <a:avLst/>
            </a:prstGeom>
            <a:solidFill>
              <a:srgbClr val="FC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 flipH="1">
              <a:off x="1057354" y="2870425"/>
              <a:ext cx="399816" cy="504056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699309" y="2873104"/>
              <a:ext cx="399816" cy="504056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-180528" y="2344082"/>
              <a:ext cx="1279653" cy="2332488"/>
            </a:xfrm>
            <a:custGeom>
              <a:avLst/>
              <a:gdLst>
                <a:gd name="connsiteX0" fmla="*/ 1383128 w 1383421"/>
                <a:gd name="connsiteY0" fmla="*/ 2397774 h 2521631"/>
                <a:gd name="connsiteX1" fmla="*/ 1316453 w 1383421"/>
                <a:gd name="connsiteY1" fmla="*/ 2393012 h 2521631"/>
                <a:gd name="connsiteX2" fmla="*/ 1354553 w 1383421"/>
                <a:gd name="connsiteY2" fmla="*/ 2297762 h 2521631"/>
                <a:gd name="connsiteX3" fmla="*/ 1321215 w 1383421"/>
                <a:gd name="connsiteY3" fmla="*/ 1135712 h 2521631"/>
                <a:gd name="connsiteX4" fmla="*/ 1268828 w 1383421"/>
                <a:gd name="connsiteY4" fmla="*/ 792812 h 2521631"/>
                <a:gd name="connsiteX5" fmla="*/ 940215 w 1383421"/>
                <a:gd name="connsiteY5" fmla="*/ 607074 h 2521631"/>
                <a:gd name="connsiteX6" fmla="*/ 635415 w 1383421"/>
                <a:gd name="connsiteY6" fmla="*/ 307037 h 2521631"/>
                <a:gd name="connsiteX7" fmla="*/ 478253 w 1383421"/>
                <a:gd name="connsiteY7" fmla="*/ 92724 h 2521631"/>
                <a:gd name="connsiteX8" fmla="*/ 149640 w 1383421"/>
                <a:gd name="connsiteY8" fmla="*/ 130824 h 2521631"/>
                <a:gd name="connsiteX9" fmla="*/ 82965 w 1383421"/>
                <a:gd name="connsiteY9" fmla="*/ 426099 h 2521631"/>
                <a:gd name="connsiteX10" fmla="*/ 359190 w 1383421"/>
                <a:gd name="connsiteY10" fmla="*/ 654699 h 2521631"/>
                <a:gd name="connsiteX11" fmla="*/ 806865 w 1383421"/>
                <a:gd name="connsiteY11" fmla="*/ 864249 h 2521631"/>
                <a:gd name="connsiteX12" fmla="*/ 959265 w 1383421"/>
                <a:gd name="connsiteY12" fmla="*/ 1216674 h 2521631"/>
                <a:gd name="connsiteX13" fmla="*/ 902115 w 1383421"/>
                <a:gd name="connsiteY13" fmla="*/ 1559574 h 2521631"/>
                <a:gd name="connsiteX14" fmla="*/ 721140 w 1383421"/>
                <a:gd name="connsiteY14" fmla="*/ 1778649 h 2521631"/>
                <a:gd name="connsiteX15" fmla="*/ 716378 w 1383421"/>
                <a:gd name="connsiteY15" fmla="*/ 1964387 h 2521631"/>
                <a:gd name="connsiteX16" fmla="*/ 659228 w 1383421"/>
                <a:gd name="connsiteY16" fmla="*/ 1926287 h 2521631"/>
                <a:gd name="connsiteX17" fmla="*/ 702090 w 1383421"/>
                <a:gd name="connsiteY17" fmla="*/ 1754837 h 2521631"/>
                <a:gd name="connsiteX18" fmla="*/ 892590 w 1383421"/>
                <a:gd name="connsiteY18" fmla="*/ 1383362 h 2521631"/>
                <a:gd name="connsiteX19" fmla="*/ 864015 w 1383421"/>
                <a:gd name="connsiteY19" fmla="*/ 1040462 h 2521631"/>
                <a:gd name="connsiteX20" fmla="*/ 563978 w 1383421"/>
                <a:gd name="connsiteY20" fmla="*/ 811862 h 2521631"/>
                <a:gd name="connsiteX21" fmla="*/ 154403 w 1383421"/>
                <a:gd name="connsiteY21" fmla="*/ 602312 h 2521631"/>
                <a:gd name="connsiteX22" fmla="*/ 6765 w 1383421"/>
                <a:gd name="connsiteY22" fmla="*/ 373712 h 2521631"/>
                <a:gd name="connsiteX23" fmla="*/ 54390 w 1383421"/>
                <a:gd name="connsiteY23" fmla="*/ 130824 h 2521631"/>
                <a:gd name="connsiteX24" fmla="*/ 311565 w 1383421"/>
                <a:gd name="connsiteY24" fmla="*/ 2237 h 2521631"/>
                <a:gd name="connsiteX25" fmla="*/ 559215 w 1383421"/>
                <a:gd name="connsiteY25" fmla="*/ 78437 h 2521631"/>
                <a:gd name="connsiteX26" fmla="*/ 778290 w 1383421"/>
                <a:gd name="connsiteY26" fmla="*/ 421337 h 2521631"/>
                <a:gd name="connsiteX27" fmla="*/ 1221203 w 1383421"/>
                <a:gd name="connsiteY27" fmla="*/ 673749 h 2521631"/>
                <a:gd name="connsiteX28" fmla="*/ 1335503 w 1383421"/>
                <a:gd name="connsiteY28" fmla="*/ 754712 h 2521631"/>
                <a:gd name="connsiteX29" fmla="*/ 1383128 w 1383421"/>
                <a:gd name="connsiteY29" fmla="*/ 2397774 h 25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83421" h="2521631">
                  <a:moveTo>
                    <a:pt x="1383128" y="2397774"/>
                  </a:moveTo>
                  <a:cubicBezTo>
                    <a:pt x="1379953" y="2670824"/>
                    <a:pt x="1321215" y="2409681"/>
                    <a:pt x="1316453" y="2393012"/>
                  </a:cubicBezTo>
                  <a:cubicBezTo>
                    <a:pt x="1311690" y="2376343"/>
                    <a:pt x="1353759" y="2507312"/>
                    <a:pt x="1354553" y="2297762"/>
                  </a:cubicBezTo>
                  <a:cubicBezTo>
                    <a:pt x="1355347" y="2088212"/>
                    <a:pt x="1335502" y="1386537"/>
                    <a:pt x="1321215" y="1135712"/>
                  </a:cubicBezTo>
                  <a:cubicBezTo>
                    <a:pt x="1306928" y="884887"/>
                    <a:pt x="1332328" y="880918"/>
                    <a:pt x="1268828" y="792812"/>
                  </a:cubicBezTo>
                  <a:cubicBezTo>
                    <a:pt x="1205328" y="704706"/>
                    <a:pt x="1045784" y="688036"/>
                    <a:pt x="940215" y="607074"/>
                  </a:cubicBezTo>
                  <a:cubicBezTo>
                    <a:pt x="834646" y="526112"/>
                    <a:pt x="712409" y="392762"/>
                    <a:pt x="635415" y="307037"/>
                  </a:cubicBezTo>
                  <a:cubicBezTo>
                    <a:pt x="558421" y="221312"/>
                    <a:pt x="559215" y="122093"/>
                    <a:pt x="478253" y="92724"/>
                  </a:cubicBezTo>
                  <a:cubicBezTo>
                    <a:pt x="397291" y="63355"/>
                    <a:pt x="215521" y="75262"/>
                    <a:pt x="149640" y="130824"/>
                  </a:cubicBezTo>
                  <a:cubicBezTo>
                    <a:pt x="83759" y="186386"/>
                    <a:pt x="48040" y="338787"/>
                    <a:pt x="82965" y="426099"/>
                  </a:cubicBezTo>
                  <a:cubicBezTo>
                    <a:pt x="117890" y="513411"/>
                    <a:pt x="238540" y="581674"/>
                    <a:pt x="359190" y="654699"/>
                  </a:cubicBezTo>
                  <a:cubicBezTo>
                    <a:pt x="479840" y="727724"/>
                    <a:pt x="706853" y="770587"/>
                    <a:pt x="806865" y="864249"/>
                  </a:cubicBezTo>
                  <a:cubicBezTo>
                    <a:pt x="906877" y="957911"/>
                    <a:pt x="943390" y="1100786"/>
                    <a:pt x="959265" y="1216674"/>
                  </a:cubicBezTo>
                  <a:cubicBezTo>
                    <a:pt x="975140" y="1332561"/>
                    <a:pt x="941802" y="1465911"/>
                    <a:pt x="902115" y="1559574"/>
                  </a:cubicBezTo>
                  <a:cubicBezTo>
                    <a:pt x="862427" y="1653236"/>
                    <a:pt x="752096" y="1711180"/>
                    <a:pt x="721140" y="1778649"/>
                  </a:cubicBezTo>
                  <a:cubicBezTo>
                    <a:pt x="690184" y="1846118"/>
                    <a:pt x="726697" y="1939781"/>
                    <a:pt x="716378" y="1964387"/>
                  </a:cubicBezTo>
                  <a:cubicBezTo>
                    <a:pt x="706059" y="1988993"/>
                    <a:pt x="661609" y="1961212"/>
                    <a:pt x="659228" y="1926287"/>
                  </a:cubicBezTo>
                  <a:cubicBezTo>
                    <a:pt x="656847" y="1891362"/>
                    <a:pt x="663196" y="1845324"/>
                    <a:pt x="702090" y="1754837"/>
                  </a:cubicBezTo>
                  <a:cubicBezTo>
                    <a:pt x="740984" y="1664350"/>
                    <a:pt x="865603" y="1502424"/>
                    <a:pt x="892590" y="1383362"/>
                  </a:cubicBezTo>
                  <a:cubicBezTo>
                    <a:pt x="919577" y="1264300"/>
                    <a:pt x="918784" y="1135712"/>
                    <a:pt x="864015" y="1040462"/>
                  </a:cubicBezTo>
                  <a:cubicBezTo>
                    <a:pt x="809246" y="945212"/>
                    <a:pt x="682247" y="884887"/>
                    <a:pt x="563978" y="811862"/>
                  </a:cubicBezTo>
                  <a:cubicBezTo>
                    <a:pt x="445709" y="738837"/>
                    <a:pt x="247272" y="675337"/>
                    <a:pt x="154403" y="602312"/>
                  </a:cubicBezTo>
                  <a:cubicBezTo>
                    <a:pt x="61534" y="529287"/>
                    <a:pt x="23434" y="452293"/>
                    <a:pt x="6765" y="373712"/>
                  </a:cubicBezTo>
                  <a:cubicBezTo>
                    <a:pt x="-9904" y="295131"/>
                    <a:pt x="3590" y="192736"/>
                    <a:pt x="54390" y="130824"/>
                  </a:cubicBezTo>
                  <a:cubicBezTo>
                    <a:pt x="105190" y="68911"/>
                    <a:pt x="227428" y="10968"/>
                    <a:pt x="311565" y="2237"/>
                  </a:cubicBezTo>
                  <a:cubicBezTo>
                    <a:pt x="395702" y="-6494"/>
                    <a:pt x="481428" y="8587"/>
                    <a:pt x="559215" y="78437"/>
                  </a:cubicBezTo>
                  <a:cubicBezTo>
                    <a:pt x="637002" y="148287"/>
                    <a:pt x="667959" y="322118"/>
                    <a:pt x="778290" y="421337"/>
                  </a:cubicBezTo>
                  <a:cubicBezTo>
                    <a:pt x="888621" y="520556"/>
                    <a:pt x="1128334" y="618186"/>
                    <a:pt x="1221203" y="673749"/>
                  </a:cubicBezTo>
                  <a:cubicBezTo>
                    <a:pt x="1314072" y="729311"/>
                    <a:pt x="1307722" y="467375"/>
                    <a:pt x="1335503" y="754712"/>
                  </a:cubicBezTo>
                  <a:cubicBezTo>
                    <a:pt x="1363284" y="1042049"/>
                    <a:pt x="1386303" y="2124724"/>
                    <a:pt x="1383128" y="2397774"/>
                  </a:cubicBezTo>
                  <a:close/>
                </a:path>
              </a:pathLst>
            </a:custGeom>
            <a:solidFill>
              <a:srgbClr val="FA8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 16"/>
            <p:cNvSpPr/>
            <p:nvPr/>
          </p:nvSpPr>
          <p:spPr>
            <a:xfrm flipH="1">
              <a:off x="1057354" y="2341403"/>
              <a:ext cx="1279653" cy="2332488"/>
            </a:xfrm>
            <a:custGeom>
              <a:avLst/>
              <a:gdLst>
                <a:gd name="connsiteX0" fmla="*/ 1383128 w 1383421"/>
                <a:gd name="connsiteY0" fmla="*/ 2397774 h 2521631"/>
                <a:gd name="connsiteX1" fmla="*/ 1316453 w 1383421"/>
                <a:gd name="connsiteY1" fmla="*/ 2393012 h 2521631"/>
                <a:gd name="connsiteX2" fmla="*/ 1354553 w 1383421"/>
                <a:gd name="connsiteY2" fmla="*/ 2297762 h 2521631"/>
                <a:gd name="connsiteX3" fmla="*/ 1321215 w 1383421"/>
                <a:gd name="connsiteY3" fmla="*/ 1135712 h 2521631"/>
                <a:gd name="connsiteX4" fmla="*/ 1268828 w 1383421"/>
                <a:gd name="connsiteY4" fmla="*/ 792812 h 2521631"/>
                <a:gd name="connsiteX5" fmla="*/ 940215 w 1383421"/>
                <a:gd name="connsiteY5" fmla="*/ 607074 h 2521631"/>
                <a:gd name="connsiteX6" fmla="*/ 635415 w 1383421"/>
                <a:gd name="connsiteY6" fmla="*/ 307037 h 2521631"/>
                <a:gd name="connsiteX7" fmla="*/ 478253 w 1383421"/>
                <a:gd name="connsiteY7" fmla="*/ 92724 h 2521631"/>
                <a:gd name="connsiteX8" fmla="*/ 149640 w 1383421"/>
                <a:gd name="connsiteY8" fmla="*/ 130824 h 2521631"/>
                <a:gd name="connsiteX9" fmla="*/ 82965 w 1383421"/>
                <a:gd name="connsiteY9" fmla="*/ 426099 h 2521631"/>
                <a:gd name="connsiteX10" fmla="*/ 359190 w 1383421"/>
                <a:gd name="connsiteY10" fmla="*/ 654699 h 2521631"/>
                <a:gd name="connsiteX11" fmla="*/ 806865 w 1383421"/>
                <a:gd name="connsiteY11" fmla="*/ 864249 h 2521631"/>
                <a:gd name="connsiteX12" fmla="*/ 959265 w 1383421"/>
                <a:gd name="connsiteY12" fmla="*/ 1216674 h 2521631"/>
                <a:gd name="connsiteX13" fmla="*/ 902115 w 1383421"/>
                <a:gd name="connsiteY13" fmla="*/ 1559574 h 2521631"/>
                <a:gd name="connsiteX14" fmla="*/ 721140 w 1383421"/>
                <a:gd name="connsiteY14" fmla="*/ 1778649 h 2521631"/>
                <a:gd name="connsiteX15" fmla="*/ 716378 w 1383421"/>
                <a:gd name="connsiteY15" fmla="*/ 1964387 h 2521631"/>
                <a:gd name="connsiteX16" fmla="*/ 659228 w 1383421"/>
                <a:gd name="connsiteY16" fmla="*/ 1926287 h 2521631"/>
                <a:gd name="connsiteX17" fmla="*/ 702090 w 1383421"/>
                <a:gd name="connsiteY17" fmla="*/ 1754837 h 2521631"/>
                <a:gd name="connsiteX18" fmla="*/ 892590 w 1383421"/>
                <a:gd name="connsiteY18" fmla="*/ 1383362 h 2521631"/>
                <a:gd name="connsiteX19" fmla="*/ 864015 w 1383421"/>
                <a:gd name="connsiteY19" fmla="*/ 1040462 h 2521631"/>
                <a:gd name="connsiteX20" fmla="*/ 563978 w 1383421"/>
                <a:gd name="connsiteY20" fmla="*/ 811862 h 2521631"/>
                <a:gd name="connsiteX21" fmla="*/ 154403 w 1383421"/>
                <a:gd name="connsiteY21" fmla="*/ 602312 h 2521631"/>
                <a:gd name="connsiteX22" fmla="*/ 6765 w 1383421"/>
                <a:gd name="connsiteY22" fmla="*/ 373712 h 2521631"/>
                <a:gd name="connsiteX23" fmla="*/ 54390 w 1383421"/>
                <a:gd name="connsiteY23" fmla="*/ 130824 h 2521631"/>
                <a:gd name="connsiteX24" fmla="*/ 311565 w 1383421"/>
                <a:gd name="connsiteY24" fmla="*/ 2237 h 2521631"/>
                <a:gd name="connsiteX25" fmla="*/ 559215 w 1383421"/>
                <a:gd name="connsiteY25" fmla="*/ 78437 h 2521631"/>
                <a:gd name="connsiteX26" fmla="*/ 778290 w 1383421"/>
                <a:gd name="connsiteY26" fmla="*/ 421337 h 2521631"/>
                <a:gd name="connsiteX27" fmla="*/ 1221203 w 1383421"/>
                <a:gd name="connsiteY27" fmla="*/ 673749 h 2521631"/>
                <a:gd name="connsiteX28" fmla="*/ 1335503 w 1383421"/>
                <a:gd name="connsiteY28" fmla="*/ 754712 h 2521631"/>
                <a:gd name="connsiteX29" fmla="*/ 1383128 w 1383421"/>
                <a:gd name="connsiteY29" fmla="*/ 2397774 h 25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83421" h="2521631">
                  <a:moveTo>
                    <a:pt x="1383128" y="2397774"/>
                  </a:moveTo>
                  <a:cubicBezTo>
                    <a:pt x="1379953" y="2670824"/>
                    <a:pt x="1321215" y="2409681"/>
                    <a:pt x="1316453" y="2393012"/>
                  </a:cubicBezTo>
                  <a:cubicBezTo>
                    <a:pt x="1311690" y="2376343"/>
                    <a:pt x="1353759" y="2507312"/>
                    <a:pt x="1354553" y="2297762"/>
                  </a:cubicBezTo>
                  <a:cubicBezTo>
                    <a:pt x="1355347" y="2088212"/>
                    <a:pt x="1335502" y="1386537"/>
                    <a:pt x="1321215" y="1135712"/>
                  </a:cubicBezTo>
                  <a:cubicBezTo>
                    <a:pt x="1306928" y="884887"/>
                    <a:pt x="1332328" y="880918"/>
                    <a:pt x="1268828" y="792812"/>
                  </a:cubicBezTo>
                  <a:cubicBezTo>
                    <a:pt x="1205328" y="704706"/>
                    <a:pt x="1045784" y="688036"/>
                    <a:pt x="940215" y="607074"/>
                  </a:cubicBezTo>
                  <a:cubicBezTo>
                    <a:pt x="834646" y="526112"/>
                    <a:pt x="712409" y="392762"/>
                    <a:pt x="635415" y="307037"/>
                  </a:cubicBezTo>
                  <a:cubicBezTo>
                    <a:pt x="558421" y="221312"/>
                    <a:pt x="559215" y="122093"/>
                    <a:pt x="478253" y="92724"/>
                  </a:cubicBezTo>
                  <a:cubicBezTo>
                    <a:pt x="397291" y="63355"/>
                    <a:pt x="215521" y="75262"/>
                    <a:pt x="149640" y="130824"/>
                  </a:cubicBezTo>
                  <a:cubicBezTo>
                    <a:pt x="83759" y="186386"/>
                    <a:pt x="48040" y="338787"/>
                    <a:pt x="82965" y="426099"/>
                  </a:cubicBezTo>
                  <a:cubicBezTo>
                    <a:pt x="117890" y="513411"/>
                    <a:pt x="238540" y="581674"/>
                    <a:pt x="359190" y="654699"/>
                  </a:cubicBezTo>
                  <a:cubicBezTo>
                    <a:pt x="479840" y="727724"/>
                    <a:pt x="706853" y="770587"/>
                    <a:pt x="806865" y="864249"/>
                  </a:cubicBezTo>
                  <a:cubicBezTo>
                    <a:pt x="906877" y="957911"/>
                    <a:pt x="943390" y="1100786"/>
                    <a:pt x="959265" y="1216674"/>
                  </a:cubicBezTo>
                  <a:cubicBezTo>
                    <a:pt x="975140" y="1332561"/>
                    <a:pt x="941802" y="1465911"/>
                    <a:pt x="902115" y="1559574"/>
                  </a:cubicBezTo>
                  <a:cubicBezTo>
                    <a:pt x="862427" y="1653236"/>
                    <a:pt x="752096" y="1711180"/>
                    <a:pt x="721140" y="1778649"/>
                  </a:cubicBezTo>
                  <a:cubicBezTo>
                    <a:pt x="690184" y="1846118"/>
                    <a:pt x="726697" y="1939781"/>
                    <a:pt x="716378" y="1964387"/>
                  </a:cubicBezTo>
                  <a:cubicBezTo>
                    <a:pt x="706059" y="1988993"/>
                    <a:pt x="661609" y="1961212"/>
                    <a:pt x="659228" y="1926287"/>
                  </a:cubicBezTo>
                  <a:cubicBezTo>
                    <a:pt x="656847" y="1891362"/>
                    <a:pt x="663196" y="1845324"/>
                    <a:pt x="702090" y="1754837"/>
                  </a:cubicBezTo>
                  <a:cubicBezTo>
                    <a:pt x="740984" y="1664350"/>
                    <a:pt x="865603" y="1502424"/>
                    <a:pt x="892590" y="1383362"/>
                  </a:cubicBezTo>
                  <a:cubicBezTo>
                    <a:pt x="919577" y="1264300"/>
                    <a:pt x="918784" y="1135712"/>
                    <a:pt x="864015" y="1040462"/>
                  </a:cubicBezTo>
                  <a:cubicBezTo>
                    <a:pt x="809246" y="945212"/>
                    <a:pt x="682247" y="884887"/>
                    <a:pt x="563978" y="811862"/>
                  </a:cubicBezTo>
                  <a:cubicBezTo>
                    <a:pt x="445709" y="738837"/>
                    <a:pt x="247272" y="675337"/>
                    <a:pt x="154403" y="602312"/>
                  </a:cubicBezTo>
                  <a:cubicBezTo>
                    <a:pt x="61534" y="529287"/>
                    <a:pt x="23434" y="452293"/>
                    <a:pt x="6765" y="373712"/>
                  </a:cubicBezTo>
                  <a:cubicBezTo>
                    <a:pt x="-9904" y="295131"/>
                    <a:pt x="3590" y="192736"/>
                    <a:pt x="54390" y="130824"/>
                  </a:cubicBezTo>
                  <a:cubicBezTo>
                    <a:pt x="105190" y="68911"/>
                    <a:pt x="227428" y="10968"/>
                    <a:pt x="311565" y="2237"/>
                  </a:cubicBezTo>
                  <a:cubicBezTo>
                    <a:pt x="395702" y="-6494"/>
                    <a:pt x="481428" y="8587"/>
                    <a:pt x="559215" y="78437"/>
                  </a:cubicBezTo>
                  <a:cubicBezTo>
                    <a:pt x="637002" y="148287"/>
                    <a:pt x="667959" y="322118"/>
                    <a:pt x="778290" y="421337"/>
                  </a:cubicBezTo>
                  <a:cubicBezTo>
                    <a:pt x="888621" y="520556"/>
                    <a:pt x="1128334" y="618186"/>
                    <a:pt x="1221203" y="673749"/>
                  </a:cubicBezTo>
                  <a:cubicBezTo>
                    <a:pt x="1314072" y="729311"/>
                    <a:pt x="1307722" y="467375"/>
                    <a:pt x="1335503" y="754712"/>
                  </a:cubicBezTo>
                  <a:cubicBezTo>
                    <a:pt x="1363284" y="1042049"/>
                    <a:pt x="1386303" y="2124724"/>
                    <a:pt x="1383128" y="2397774"/>
                  </a:cubicBezTo>
                  <a:close/>
                </a:path>
              </a:pathLst>
            </a:custGeom>
            <a:solidFill>
              <a:srgbClr val="FA8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 rot="16200000">
              <a:off x="418872" y="4264053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 rot="16200000">
              <a:off x="2214379" y="2096894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00054" y="2331560"/>
              <a:ext cx="174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Vesícula Seminal</a:t>
              </a:r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 rot="16200000">
              <a:off x="195801" y="2521133"/>
              <a:ext cx="60705" cy="126870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23" name="CaixaDeTexto 5122"/>
            <p:cNvSpPr txBox="1"/>
            <p:nvPr/>
          </p:nvSpPr>
          <p:spPr>
            <a:xfrm>
              <a:off x="-425332" y="2741286"/>
              <a:ext cx="956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Próstata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646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36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Imagem 2</vt:lpstr>
      <vt:lpstr>Apresentação do PowerPoint</vt:lpstr>
      <vt:lpstr>Imagem 4</vt:lpstr>
      <vt:lpstr>Imagem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Passaro Fantasma</cp:lastModifiedBy>
  <cp:revision>10</cp:revision>
  <dcterms:created xsi:type="dcterms:W3CDTF">2019-04-10T12:44:21Z</dcterms:created>
  <dcterms:modified xsi:type="dcterms:W3CDTF">2019-04-12T01:52:48Z</dcterms:modified>
</cp:coreProperties>
</file>