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D3"/>
    <a:srgbClr val="F05252"/>
    <a:srgbClr val="F6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7096"/>
              </p:ext>
            </p:extLst>
          </p:nvPr>
        </p:nvGraphicFramePr>
        <p:xfrm>
          <a:off x="342897" y="1226125"/>
          <a:ext cx="10868892" cy="4136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4446"/>
                <a:gridCol w="5434446"/>
              </a:tblGrid>
              <a:tr h="468271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NÃO 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sexual com soropositivos sem</a:t>
                      </a:r>
                      <a:r>
                        <a:rPr lang="pt-BR" baseline="0" dirty="0" smtClean="0"/>
                        <a:t> o uso de preservativo.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sexual com soropositivos com uso correto do preservativo.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</a:t>
                      </a:r>
                      <a:r>
                        <a:rPr lang="pt-BR" baseline="0" dirty="0" smtClean="0"/>
                        <a:t> seringas e agulhas.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Masturbação a dois.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Reutilização</a:t>
                      </a:r>
                      <a:r>
                        <a:rPr lang="pt-BR" baseline="0" dirty="0" smtClean="0"/>
                        <a:t> de objetos perfurocortantes com presença de sangue contaminado pelo HIV.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Beijo no</a:t>
                      </a:r>
                      <a:r>
                        <a:rPr lang="pt-BR" baseline="0" dirty="0" smtClean="0"/>
                        <a:t> rosto ou na boca, abraço, aperto de mão, suor, lágrima e picada de inseto.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Durante</a:t>
                      </a:r>
                      <a:r>
                        <a:rPr lang="pt-BR" baseline="0" dirty="0" smtClean="0"/>
                        <a:t> a amamentação, gestação e parto, caso a mulher seja HIV+ e não saiba que tem o vírus.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Sabonete,</a:t>
                      </a:r>
                      <a:r>
                        <a:rPr lang="pt-BR" baseline="0" dirty="0" smtClean="0"/>
                        <a:t> toalhas, lençóis, talheres, copos, </a:t>
                      </a:r>
                      <a:r>
                        <a:rPr lang="pt-BR" baseline="0" dirty="0" smtClean="0"/>
                        <a:t>p</a:t>
                      </a:r>
                      <a:r>
                        <a:rPr lang="pt-BR" dirty="0" smtClean="0"/>
                        <a:t>iscina.</a:t>
                      </a:r>
                    </a:p>
                    <a:p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 direto</a:t>
                      </a:r>
                      <a:r>
                        <a:rPr lang="pt-BR" baseline="0" dirty="0" smtClean="0"/>
                        <a:t> com soropositivos em acidentes de trânsito, cortes ou outros acidentes com facas, bisturi...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Assento de</a:t>
                      </a:r>
                      <a:r>
                        <a:rPr lang="pt-BR" baseline="0" dirty="0" smtClean="0"/>
                        <a:t> ônibus.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Transfusão</a:t>
                      </a:r>
                      <a:r>
                        <a:rPr lang="pt-BR" baseline="0" dirty="0" smtClean="0"/>
                        <a:t> sanguínea, era uma forma de transmissão, mas hoje doadores são testados para HIV1 e HIV2.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ar.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</cp:revision>
  <dcterms:created xsi:type="dcterms:W3CDTF">2019-02-25T17:32:31Z</dcterms:created>
  <dcterms:modified xsi:type="dcterms:W3CDTF">2019-02-25T18:26:29Z</dcterms:modified>
</cp:coreProperties>
</file>