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8B5"/>
    <a:srgbClr val="7CA1CE"/>
    <a:srgbClr val="6893C6"/>
    <a:srgbClr val="BFD1E7"/>
    <a:srgbClr val="B36A33"/>
    <a:srgbClr val="996633"/>
    <a:srgbClr val="663300"/>
    <a:srgbClr val="C58A4F"/>
    <a:srgbClr val="A0F6BB"/>
    <a:srgbClr val="D48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6" name="Grupo 5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5" name="Elipse 24">
                <a:extLst>
                  <a:ext uri="{FF2B5EF4-FFF2-40B4-BE49-F238E27FC236}">
                    <a16:creationId xmlns="" xmlns:a16="http://schemas.microsoft.com/office/drawing/2014/main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="" xmlns:a16="http://schemas.microsoft.com/office/drawing/2014/main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7" name="Grupo 16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9" name="Conector reto 8"/>
            <p:cNvCxnSpPr>
              <a:stCxn id="26" idx="0"/>
              <a:endCxn id="2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 rot="1538825" flipH="1">
              <a:off x="3339905" y="1373412"/>
              <a:ext cx="899256" cy="3139410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1" name="Retângulo de cantos arredondados 10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108</cp:revision>
  <dcterms:created xsi:type="dcterms:W3CDTF">2019-02-15T13:24:10Z</dcterms:created>
  <dcterms:modified xsi:type="dcterms:W3CDTF">2019-04-05T12:44:25Z</dcterms:modified>
</cp:coreProperties>
</file>