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63" r:id="rId12"/>
    <p:sldId id="264" r:id="rId13"/>
    <p:sldId id="275" r:id="rId14"/>
    <p:sldId id="265" r:id="rId15"/>
    <p:sldId id="266" r:id="rId16"/>
    <p:sldId id="267" r:id="rId17"/>
    <p:sldId id="268" r:id="rId18"/>
    <p:sldId id="274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B1"/>
    <a:srgbClr val="EE5253"/>
    <a:srgbClr val="D01A1A"/>
    <a:srgbClr val="EB5F5F"/>
    <a:srgbClr val="C0392B"/>
    <a:srgbClr val="E74C3C"/>
    <a:srgbClr val="CD6B6B"/>
    <a:srgbClr val="8809AB"/>
    <a:srgbClr val="E69CFA"/>
    <a:srgbClr val="F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793" autoAdjust="0"/>
  </p:normalViewPr>
  <p:slideViewPr>
    <p:cSldViewPr>
      <p:cViewPr>
        <p:scale>
          <a:sx n="200" d="100"/>
          <a:sy n="200" d="100"/>
        </p:scale>
        <p:origin x="1650" y="15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</a:t>
            </a:r>
            <a:r>
              <a:rPr lang="pt-BR" sz="3600" dirty="0" smtClean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 rot="1472585">
            <a:off x="4129720" y="208518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Símbolo de 'Não' 10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smtClean="0"/>
              <a:t>Imagem 12</a:t>
            </a:r>
            <a:endParaRPr lang="pt-BR" dirty="0"/>
          </a:p>
        </p:txBody>
      </p:sp>
      <p:grpSp>
        <p:nvGrpSpPr>
          <p:cNvPr id="72" name="Grupo 71"/>
          <p:cNvGrpSpPr/>
          <p:nvPr/>
        </p:nvGrpSpPr>
        <p:grpSpPr>
          <a:xfrm>
            <a:off x="1109454" y="1918070"/>
            <a:ext cx="2526459" cy="4099714"/>
            <a:chOff x="5252986" y="1025434"/>
            <a:chExt cx="2526459" cy="4099714"/>
          </a:xfrm>
        </p:grpSpPr>
        <p:grpSp>
          <p:nvGrpSpPr>
            <p:cNvPr id="56" name="Grupo 5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3" name="Grupo 62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65" name="Retângulo 64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Elipse 65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Semicírculos 63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70" name="Retângulo 69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Semicírculos 68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tângulo 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6" name="Elipse 5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Elipse 18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osca 23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 smtClean="0"/>
              <a:t>Imagem 13</a:t>
            </a:r>
            <a:endParaRPr lang="pt-BR" dirty="0"/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 smtClean="0"/>
              <a:t>Imagem 14</a:t>
            </a:r>
            <a:endParaRPr lang="pt-BR" dirty="0"/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15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 smtClean="0"/>
              <a:t>Imagem 16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17</a:t>
            </a:r>
            <a:endParaRPr lang="pt-BR" dirty="0"/>
          </a:p>
        </p:txBody>
      </p:sp>
      <p:grpSp>
        <p:nvGrpSpPr>
          <p:cNvPr id="73" name="Grupo 72"/>
          <p:cNvGrpSpPr/>
          <p:nvPr/>
        </p:nvGrpSpPr>
        <p:grpSpPr>
          <a:xfrm>
            <a:off x="2366566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pt-BR" dirty="0" smtClean="0"/>
              <a:t>Imagem 19 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 smtClean="0"/>
              <a:t>Imagem 20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 smtClean="0"/>
              <a:t>Imagem 21</a:t>
            </a:r>
            <a:endParaRPr lang="pt-BR" dirty="0"/>
          </a:p>
        </p:txBody>
      </p:sp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1784808" y="1775857"/>
              <a:ext cx="383901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Pode ser </a:t>
              </a:r>
              <a:r>
                <a:rPr lang="pt-BR" dirty="0" smtClean="0"/>
                <a:t>usada em casos de:</a:t>
              </a:r>
              <a:endParaRPr lang="pt-BR" dirty="0" smtClean="0">
                <a:solidFill>
                  <a:srgbClr val="FF0000"/>
                </a:solidFill>
              </a:endParaRPr>
            </a:p>
            <a:p>
              <a:endParaRPr lang="pt-BR" dirty="0" smtClean="0">
                <a:solidFill>
                  <a:srgbClr val="FF0000"/>
                </a:solidFill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dirty="0" smtClean="0"/>
                <a:t>Relação </a:t>
              </a:r>
              <a:r>
                <a:rPr lang="pt-BR" dirty="0"/>
                <a:t>sexual sem nenhum método </a:t>
              </a:r>
              <a:r>
                <a:rPr lang="pt-BR" dirty="0" smtClean="0"/>
                <a:t>anticoncepcional ou falha desses </a:t>
              </a:r>
              <a:endParaRPr lang="pt-BR" dirty="0"/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dirty="0" smtClean="0"/>
                <a:t>Estupro</a:t>
              </a:r>
              <a:r>
                <a:rPr lang="pt-BR" dirty="0"/>
                <a:t>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  <a:endParaRPr lang="pt-BR" sz="2000" b="1" dirty="0">
                <a:solidFill>
                  <a:schemeClr val="bg1"/>
                </a:solidFill>
                <a:latin typeface="Gentium Book Basic" panose="02000503060000020004" pitchFamily="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 smtClean="0"/>
              <a:t>Imagem 22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 smtClean="0"/>
              <a:t>Imagem 23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:a16="http://schemas.microsoft.com/office/drawing/2014/main" xmlns="" xmlns:lc="http://schemas.openxmlformats.org/drawingml/2006/lockedCanvas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:a16="http://schemas.microsoft.com/office/drawing/2014/main" xmlns="" xmlns:lc="http://schemas.openxmlformats.org/drawingml/2006/lockedCanvas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 rot="2822649">
            <a:off x="3913502" y="155980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50" y="207142"/>
            <a:ext cx="3106688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41997"/>
            <a:ext cx="2304256" cy="8937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1100" dirty="0" smtClean="0"/>
              <a:t>4. Após </a:t>
            </a:r>
            <a:r>
              <a:rPr lang="pt-BR" sz="1100" dirty="0"/>
              <a:t>retirada, dê um nó na camisinha e a coloque no lixo. Cada camisinha deve ser usada apenas uma </a:t>
            </a:r>
            <a:r>
              <a:rPr lang="pt-BR" sz="1100" dirty="0" smtClean="0"/>
              <a:t>vez</a:t>
            </a:r>
            <a:endParaRPr lang="pt-BR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368418" y="1404725"/>
            <a:ext cx="2979911" cy="1291421"/>
            <a:chOff x="368418" y="1404725"/>
            <a:chExt cx="2979911" cy="1291421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1. Colocar a camisinha com </a:t>
              </a:r>
              <a:r>
                <a:rPr lang="pt-BR" sz="1100" dirty="0"/>
                <a:t>o pênis ereto </a:t>
              </a:r>
              <a:r>
                <a:rPr lang="pt-BR" sz="1100" dirty="0" smtClean="0"/>
                <a:t>antes </a:t>
              </a:r>
              <a:r>
                <a:rPr lang="pt-BR" sz="1100" dirty="0"/>
                <a:t>do contato com a </a:t>
              </a:r>
              <a:r>
                <a:rPr lang="pt-BR" sz="1100" dirty="0" smtClean="0"/>
                <a:t>vagina, ânus </a:t>
              </a:r>
              <a:r>
                <a:rPr lang="pt-BR" sz="1100" dirty="0"/>
                <a:t>ou boca</a:t>
              </a:r>
              <a:r>
                <a:rPr lang="pt-BR" sz="1400" dirty="0"/>
                <a:t>.</a:t>
              </a:r>
              <a:endParaRPr lang="pt-BR" dirty="0"/>
            </a:p>
            <a:p>
              <a:endParaRPr lang="pt-BR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04496" y="2889358"/>
            <a:ext cx="2999464" cy="1791781"/>
            <a:chOff x="604496" y="2889358"/>
            <a:chExt cx="2999464" cy="1791781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781267" y="2996952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850261" y="2996952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>
              <a:off x="2188672" y="2994840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flipH="1" flipV="1">
              <a:off x="2535292" y="3152000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604496" y="2996952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>
              <a:off x="850261" y="2889358"/>
              <a:ext cx="1906143" cy="576064"/>
            </a:xfrm>
            <a:custGeom>
              <a:avLst/>
              <a:gdLst/>
              <a:ahLst/>
              <a:cxnLst/>
              <a:rect l="l" t="t" r="r" b="b"/>
              <a:pathLst>
                <a:path w="1906143" h="576064">
                  <a:moveTo>
                    <a:pt x="1351941" y="29821"/>
                  </a:moveTo>
                  <a:lnTo>
                    <a:pt x="1624722" y="29821"/>
                  </a:lnTo>
                  <a:cubicBezTo>
                    <a:pt x="1780147" y="29821"/>
                    <a:pt x="1906143" y="145426"/>
                    <a:pt x="1906143" y="288032"/>
                  </a:cubicBezTo>
                  <a:cubicBezTo>
                    <a:pt x="1906143" y="430638"/>
                    <a:pt x="1780147" y="546243"/>
                    <a:pt x="1624722" y="546243"/>
                  </a:cubicBezTo>
                  <a:lnTo>
                    <a:pt x="1351941" y="546242"/>
                  </a:lnTo>
                  <a:close/>
                  <a:moveTo>
                    <a:pt x="72008" y="0"/>
                  </a:moveTo>
                  <a:cubicBezTo>
                    <a:pt x="85006" y="0"/>
                    <a:pt x="97200" y="13776"/>
                    <a:pt x="107170" y="38121"/>
                  </a:cubicBezTo>
                  <a:cubicBezTo>
                    <a:pt x="117916" y="32636"/>
                    <a:pt x="130105" y="29821"/>
                    <a:pt x="142951" y="29821"/>
                  </a:cubicBezTo>
                  <a:lnTo>
                    <a:pt x="1343301" y="29821"/>
                  </a:lnTo>
                  <a:lnTo>
                    <a:pt x="1343301" y="546242"/>
                  </a:lnTo>
                  <a:lnTo>
                    <a:pt x="1351941" y="546242"/>
                  </a:lnTo>
                  <a:lnTo>
                    <a:pt x="1351941" y="546243"/>
                  </a:lnTo>
                  <a:lnTo>
                    <a:pt x="142951" y="546243"/>
                  </a:lnTo>
                  <a:cubicBezTo>
                    <a:pt x="130105" y="546243"/>
                    <a:pt x="117916" y="543429"/>
                    <a:pt x="107170" y="537943"/>
                  </a:cubicBezTo>
                  <a:cubicBezTo>
                    <a:pt x="97200" y="562288"/>
                    <a:pt x="85006" y="576064"/>
                    <a:pt x="72008" y="576064"/>
                  </a:cubicBezTo>
                  <a:cubicBezTo>
                    <a:pt x="32239" y="576064"/>
                    <a:pt x="0" y="447108"/>
                    <a:pt x="0" y="288032"/>
                  </a:cubicBezTo>
                  <a:cubicBezTo>
                    <a:pt x="0" y="128956"/>
                    <a:pt x="32239" y="0"/>
                    <a:pt x="72008" y="0"/>
                  </a:cubicBezTo>
                  <a:close/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282309" y="3465422"/>
              <a:ext cx="2321651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/>
                <a:t>2</a:t>
              </a:r>
              <a:r>
                <a:rPr lang="pt-BR" sz="1100" dirty="0" smtClean="0"/>
                <a:t>.</a:t>
              </a:r>
              <a:r>
                <a:rPr lang="pt-BR" sz="1100" dirty="0"/>
                <a:t> Coloque a camisinha na cabeça do pênis e desenrole até </a:t>
              </a:r>
              <a:r>
                <a:rPr lang="pt-BR" sz="1100" dirty="0" smtClean="0"/>
                <a:t>o cobrir e retire </a:t>
              </a:r>
              <a:r>
                <a:rPr lang="pt-BR" sz="1100" dirty="0"/>
                <a:t>o ar da ponta da camisinha para ficar livre e servir de depósito  para o </a:t>
              </a:r>
              <a:r>
                <a:rPr lang="pt-BR" sz="1100" dirty="0" smtClean="0"/>
                <a:t>esperma.</a:t>
              </a:r>
              <a:endParaRPr lang="pt-BR" sz="1100" dirty="0"/>
            </a:p>
            <a:p>
              <a:endParaRPr lang="pt-BR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069632" y="1244660"/>
            <a:ext cx="2970171" cy="1176228"/>
            <a:chOff x="604495" y="4573545"/>
            <a:chExt cx="2970171" cy="1176228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31"/>
            <p:cNvSpPr/>
            <p:nvPr/>
          </p:nvSpPr>
          <p:spPr>
            <a:xfrm>
              <a:off x="1645362" y="4573545"/>
              <a:ext cx="1111041" cy="576064"/>
            </a:xfrm>
            <a:custGeom>
              <a:avLst/>
              <a:gdLst/>
              <a:ahLst/>
              <a:cxnLst/>
              <a:rect l="l" t="t" r="r" b="b"/>
              <a:pathLst>
                <a:path w="1906143" h="576064">
                  <a:moveTo>
                    <a:pt x="1351941" y="29821"/>
                  </a:moveTo>
                  <a:lnTo>
                    <a:pt x="1624722" y="29821"/>
                  </a:lnTo>
                  <a:cubicBezTo>
                    <a:pt x="1780147" y="29821"/>
                    <a:pt x="1906143" y="145426"/>
                    <a:pt x="1906143" y="288032"/>
                  </a:cubicBezTo>
                  <a:cubicBezTo>
                    <a:pt x="1906143" y="430638"/>
                    <a:pt x="1780147" y="546243"/>
                    <a:pt x="1624722" y="546243"/>
                  </a:cubicBezTo>
                  <a:lnTo>
                    <a:pt x="1351941" y="546242"/>
                  </a:lnTo>
                  <a:close/>
                  <a:moveTo>
                    <a:pt x="72008" y="0"/>
                  </a:moveTo>
                  <a:cubicBezTo>
                    <a:pt x="85006" y="0"/>
                    <a:pt x="97200" y="13776"/>
                    <a:pt x="107170" y="38121"/>
                  </a:cubicBezTo>
                  <a:cubicBezTo>
                    <a:pt x="117916" y="32636"/>
                    <a:pt x="130105" y="29821"/>
                    <a:pt x="142951" y="29821"/>
                  </a:cubicBezTo>
                  <a:lnTo>
                    <a:pt x="1343301" y="29821"/>
                  </a:lnTo>
                  <a:lnTo>
                    <a:pt x="1343301" y="546242"/>
                  </a:lnTo>
                  <a:lnTo>
                    <a:pt x="1351941" y="546242"/>
                  </a:lnTo>
                  <a:lnTo>
                    <a:pt x="1351941" y="546243"/>
                  </a:lnTo>
                  <a:lnTo>
                    <a:pt x="142951" y="546243"/>
                  </a:lnTo>
                  <a:cubicBezTo>
                    <a:pt x="130105" y="546243"/>
                    <a:pt x="117916" y="543429"/>
                    <a:pt x="107170" y="537943"/>
                  </a:cubicBezTo>
                  <a:cubicBezTo>
                    <a:pt x="97200" y="562288"/>
                    <a:pt x="85006" y="576064"/>
                    <a:pt x="72008" y="576064"/>
                  </a:cubicBezTo>
                  <a:cubicBezTo>
                    <a:pt x="32239" y="576064"/>
                    <a:pt x="0" y="447108"/>
                    <a:pt x="0" y="288032"/>
                  </a:cubicBezTo>
                  <a:cubicBezTo>
                    <a:pt x="0" y="128956"/>
                    <a:pt x="32239" y="0"/>
                    <a:pt x="72008" y="0"/>
                  </a:cubicBezTo>
                  <a:close/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3. Após a ejaculação, com o pênis ainda duro, retire a camisinha para que o esperma não vaze.</a:t>
              </a:r>
              <a:endParaRPr lang="pt-BR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4415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a16="http://schemas.microsoft.com/office/drawing/2014/main" xmlns="" xmlns:lc="http://schemas.openxmlformats.org/drawingml/2006/lockedCanvas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a16="http://schemas.microsoft.com/office/drawing/2014/main" xmlns="" xmlns:lc="http://schemas.openxmlformats.org/drawingml/2006/lockedCanvas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1268760"/>
            <a:ext cx="747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Aperte </a:t>
            </a:r>
            <a:r>
              <a:rPr lang="pt-BR" dirty="0"/>
              <a:t>a camisinha pela parte de fora do anel interno, formando um oito.</a:t>
            </a:r>
          </a:p>
          <a:p>
            <a:pPr fontAlgn="base"/>
            <a:r>
              <a:rPr lang="pt-BR" dirty="0"/>
              <a:t>Abra os grandes lábios e empurre o anel interno com o dedo indicador até sentir o colo do útero.</a:t>
            </a:r>
          </a:p>
          <a:p>
            <a:pPr fontAlgn="base"/>
            <a:r>
              <a:rPr lang="pt-BR" dirty="0"/>
              <a:t>Introduza um ou dois dedos na vagina para ter certeza que a camisinha não ficou torcida e o anel externo ficou do lado de fora, cobrindo os grandes lábios.</a:t>
            </a:r>
          </a:p>
          <a:p>
            <a:pPr fontAlgn="base"/>
            <a:r>
              <a:rPr lang="pt-BR" dirty="0"/>
              <a:t>Segure o anel externo da camisinha com uma das mãos e com a outra direcionar o pênis para o interior da vagina, por dentro da camisinha.</a:t>
            </a:r>
          </a:p>
          <a:p>
            <a:pPr fontAlgn="base"/>
            <a:r>
              <a:rPr lang="pt-BR" dirty="0"/>
              <a:t>Retire a camisinha imediatamente após a retirada do pênis, segurando as bordas do anel externo e dê uma leve torcida da camisinha, puxando delicadamente para fora da vagina.</a:t>
            </a:r>
          </a:p>
          <a:p>
            <a:pPr fontAlgn="base"/>
            <a:r>
              <a:rPr lang="pt-BR" dirty="0"/>
              <a:t>Dê um nó na camisinha e coloque no lixo. Cada camisinha deve ser usada uma única vez.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36712"/>
            <a:ext cx="3039112" cy="313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9712" y="2132856"/>
            <a:ext cx="2076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046974" y="2980954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 smtClean="0"/>
              <a:t>Imagem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307</Words>
  <Application>Microsoft Office PowerPoint</Application>
  <PresentationFormat>Apresentação na tela (4:3)</PresentationFormat>
  <Paragraphs>37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12</vt:lpstr>
      <vt:lpstr>Imagem 13</vt:lpstr>
      <vt:lpstr>Imagem 14</vt:lpstr>
      <vt:lpstr>Imagem 15</vt:lpstr>
      <vt:lpstr>Imagem 16</vt:lpstr>
      <vt:lpstr>Imagem 17</vt:lpstr>
      <vt:lpstr>Imagem 19 </vt:lpstr>
      <vt:lpstr>Imagem 20</vt:lpstr>
      <vt:lpstr>Imagem 21</vt:lpstr>
      <vt:lpstr>Imagem 22</vt:lpstr>
      <vt:lpstr>Imagem 23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39</cp:revision>
  <dcterms:created xsi:type="dcterms:W3CDTF">2019-04-06T13:49:43Z</dcterms:created>
  <dcterms:modified xsi:type="dcterms:W3CDTF">2019-04-08T15:00:49Z</dcterms:modified>
</cp:coreProperties>
</file>