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13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42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90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57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30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73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69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81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2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62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86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3928-CD8C-4FF1-B681-57F85D420AA4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89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5040560" cy="3362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873018" y="692696"/>
            <a:ext cx="540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/>
              <a:t>A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93718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71600" y="620688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B</a:t>
            </a:r>
            <a:endParaRPr lang="pt-BR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2231529" cy="2231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290030"/>
            <a:ext cx="2665015" cy="2665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169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620688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C </a:t>
            </a:r>
            <a:endParaRPr lang="pt-BR" sz="3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3706044" cy="370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61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620688"/>
            <a:ext cx="1140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D – 2</a:t>
            </a:r>
          </a:p>
          <a:p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428625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4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9" r="70440" b="48421"/>
          <a:stretch/>
        </p:blipFill>
        <p:spPr bwMode="auto">
          <a:xfrm>
            <a:off x="683568" y="3185692"/>
            <a:ext cx="3024336" cy="2881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28" b="39871"/>
          <a:stretch/>
        </p:blipFill>
        <p:spPr bwMode="auto">
          <a:xfrm>
            <a:off x="4427984" y="3185692"/>
            <a:ext cx="1565785" cy="2470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32384" y="606675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E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9162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79485"/>
            <a:ext cx="4464496" cy="481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43608" y="548680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F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76592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15616" y="794279"/>
            <a:ext cx="7052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G – muitas camisinhas, pode ser só a</a:t>
            </a:r>
          </a:p>
          <a:p>
            <a:r>
              <a:rPr lang="pt-BR" sz="3600" dirty="0" smtClean="0"/>
              <a:t> embalagem ou aberta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024804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</Words>
  <Application>Microsoft Office PowerPoint</Application>
  <PresentationFormat>Apresentação na tela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4</cp:revision>
  <dcterms:created xsi:type="dcterms:W3CDTF">2019-03-01T18:01:03Z</dcterms:created>
  <dcterms:modified xsi:type="dcterms:W3CDTF">2019-03-01T21:58:06Z</dcterms:modified>
</cp:coreProperties>
</file>